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50" d="100"/>
          <a:sy n="50" d="100"/>
        </p:scale>
        <p:origin x="1934" y="1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6D28F864-5998-45B0-9439-2CB80E2EC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1745"/>
            <a:ext cx="9144000" cy="80505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TASK 2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A0B3424-781C-481E-A21D-80FADD0800F9}"/>
              </a:ext>
            </a:extLst>
          </p:cNvPr>
          <p:cNvSpPr txBox="1">
            <a:spLocks/>
          </p:cNvSpPr>
          <p:nvPr/>
        </p:nvSpPr>
        <p:spPr>
          <a:xfrm>
            <a:off x="5570897" y="3946968"/>
            <a:ext cx="13488365" cy="1679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solidFill>
                  <a:schemeClr val="bg1"/>
                </a:solidFill>
              </a:rPr>
              <a:t>01/20/2025</a:t>
            </a:r>
          </a:p>
        </p:txBody>
      </p:sp>
      <p:pic>
        <p:nvPicPr>
          <p:cNvPr id="11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F41D1A44-E143-4DB6-A883-B5948807F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752" y="2122607"/>
            <a:ext cx="9759656" cy="153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90CB6C-CDE4-41F2-8E44-70EC9DDB20AB}"/>
              </a:ext>
            </a:extLst>
          </p:cNvPr>
          <p:cNvSpPr txBox="1"/>
          <p:nvPr/>
        </p:nvSpPr>
        <p:spPr>
          <a:xfrm>
            <a:off x="4099560" y="5915896"/>
            <a:ext cx="126149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accent3"/>
                </a:solidFill>
              </a:rPr>
              <a:t>BY: SUDIP SUBEDI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DB4ABF-0F08-49D4-8779-551DEAB22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3" y="209762"/>
            <a:ext cx="8945910" cy="3057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3E80FC-62B6-4337-8057-AD938ED47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62" y="3654298"/>
            <a:ext cx="8945909" cy="31778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0701B3-A357-44C9-9E42-126D48477519}"/>
              </a:ext>
            </a:extLst>
          </p:cNvPr>
          <p:cNvSpPr txBox="1"/>
          <p:nvPr/>
        </p:nvSpPr>
        <p:spPr>
          <a:xfrm>
            <a:off x="9955924" y="1765738"/>
            <a:ext cx="168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7565CA-A05C-41BB-BC99-A57D03AD9109}"/>
              </a:ext>
            </a:extLst>
          </p:cNvPr>
          <p:cNvSpPr txBox="1"/>
          <p:nvPr/>
        </p:nvSpPr>
        <p:spPr>
          <a:xfrm>
            <a:off x="10108324" y="4826876"/>
            <a:ext cx="168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AFTER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8AEE6-DCDA-47A4-86F0-1C9E9F44B152}"/>
              </a:ext>
            </a:extLst>
          </p:cNvPr>
          <p:cNvSpPr txBox="1"/>
          <p:nvPr/>
        </p:nvSpPr>
        <p:spPr>
          <a:xfrm>
            <a:off x="3047343" y="3289548"/>
            <a:ext cx="609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Replacing outliers with median</a:t>
            </a:r>
          </a:p>
        </p:txBody>
      </p:sp>
    </p:spTree>
    <p:extLst>
      <p:ext uri="{BB962C8B-B14F-4D97-AF65-F5344CB8AC3E}">
        <p14:creationId xmlns:p14="http://schemas.microsoft.com/office/powerpoint/2010/main" val="372015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143351-F10A-4CD7-84E3-09D6926A1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4" y="362107"/>
            <a:ext cx="7613013" cy="42336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9B94E6-B76D-4AA5-90F9-0C1ED3364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731" y="4654767"/>
            <a:ext cx="4247752" cy="21702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1ED42-86F9-45C6-9E39-9C82A57C9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24" y="4654767"/>
            <a:ext cx="4249766" cy="21764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868C7E-C520-4070-9D60-6110B1E53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978" y="2538514"/>
            <a:ext cx="4044720" cy="20572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C22B9B-460F-4247-9C14-C89BB46D9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0977" y="362107"/>
            <a:ext cx="4044721" cy="2176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C8C3F0-6270-47E8-8CBB-7005C3AD5C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5124" y="4654767"/>
            <a:ext cx="3051559" cy="21702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2DB9E3-F3D8-41C7-8857-122201993D34}"/>
              </a:ext>
            </a:extLst>
          </p:cNvPr>
          <p:cNvSpPr txBox="1"/>
          <p:nvPr/>
        </p:nvSpPr>
        <p:spPr>
          <a:xfrm flipH="1">
            <a:off x="81644" y="-7225"/>
            <a:ext cx="990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4236621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AA2F60-C624-476F-B47A-16F97F877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36720" cy="2796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3B4B85-64F3-4E6C-A133-D97DF8502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8263"/>
            <a:ext cx="4236720" cy="3967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5AFF4D-918E-4350-84D4-31390C995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340" y="152400"/>
            <a:ext cx="7241220" cy="2780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FC66CB-DA97-4E6F-A6BA-FC80AFBC0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3062130"/>
            <a:ext cx="7768694" cy="332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3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Sudip subedi</cp:lastModifiedBy>
  <cp:revision>5</cp:revision>
  <dcterms:created xsi:type="dcterms:W3CDTF">2022-12-06T11:13:27Z</dcterms:created>
  <dcterms:modified xsi:type="dcterms:W3CDTF">2025-01-20T06:50:18Z</dcterms:modified>
</cp:coreProperties>
</file>