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/>
    <p:restoredTop sz="96197"/>
  </p:normalViewPr>
  <p:slideViewPr>
    <p:cSldViewPr snapToGrid="0" snapToObjects="1">
      <p:cViewPr varScale="1">
        <p:scale>
          <a:sx n="85" d="100"/>
          <a:sy n="85" d="100"/>
        </p:scale>
        <p:origin x="20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datacamp.com/courses/introduction-to-sq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bookcentral.proquest.com/lib/westerngovernors-ebooks/detail.action?docID=588869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7ADA-7DE8-E341-9F39-A46E339D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WHAT ARE THE FACTORS THAT INFLUENCE INTERNET SERVICES?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TGM1 – TGM1 TASK 1</a:t>
            </a:r>
            <a:br>
              <a:rPr lang="en-US" dirty="0"/>
            </a:br>
            <a:r>
              <a:rPr lang="en-US" dirty="0"/>
              <a:t>DATA ACQUISITION</a:t>
            </a:r>
            <a:br>
              <a:rPr lang="en-US" dirty="0"/>
            </a:br>
            <a:r>
              <a:rPr lang="en-US" dirty="0"/>
              <a:t>PERFORMANCE ASSESSMENT</a:t>
            </a:r>
            <a:br>
              <a:rPr lang="en-US" dirty="0"/>
            </a:br>
            <a:r>
              <a:rPr lang="en-US" dirty="0"/>
              <a:t>DATA ACQUISITION – D205</a:t>
            </a:r>
            <a:br>
              <a:rPr lang="en-US" dirty="0"/>
            </a:br>
            <a:r>
              <a:rPr lang="en-US" dirty="0"/>
              <a:t>PRFA – TGM1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 descr="Graph">
            <a:extLst>
              <a:ext uri="{FF2B5EF4-FFF2-40B4-BE49-F238E27FC236}">
                <a16:creationId xmlns:a16="http://schemas.microsoft.com/office/drawing/2014/main" id="{F92A516F-BEED-EB4C-B7AD-0BB92F53A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849" y="2051010"/>
            <a:ext cx="5346491" cy="378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8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1FDD-8928-4946-A15B-8ED6446B5AE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9449" y="809469"/>
            <a:ext cx="11352551" cy="4392118"/>
          </a:xfrm>
        </p:spPr>
        <p:txBody>
          <a:bodyPr>
            <a:noAutofit/>
          </a:bodyPr>
          <a:lstStyle/>
          <a:p>
            <a:pPr fontAlgn="base"/>
            <a:r>
              <a:rPr lang="en-US" sz="2000" b="1" dirty="0"/>
              <a:t>Summary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Factors such as online security plays a big role in terms of how the internet services is being used.  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The types of internet services identified are fiber optic and DLS internet services, which play a big role in the way the internet services are being rated, used, preferred, subscribed by customers  who were identified in the original database and the add-on csv file because the datasets are required for answering the research question.</a:t>
            </a:r>
            <a:br>
              <a:rPr lang="en-US" sz="2000" b="1" dirty="0"/>
            </a:br>
            <a:endParaRPr lang="en-US" sz="2000" b="1" dirty="0"/>
          </a:p>
        </p:txBody>
      </p:sp>
      <p:pic>
        <p:nvPicPr>
          <p:cNvPr id="4" name="Content Placeholder 4" descr="The exterior of a building with windows">
            <a:extLst>
              <a:ext uri="{FF2B5EF4-FFF2-40B4-BE49-F238E27FC236}">
                <a16:creationId xmlns:a16="http://schemas.microsoft.com/office/drawing/2014/main" id="{FB9CF828-376D-F241-ABE0-BC75BF428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41" y="3972393"/>
            <a:ext cx="10568066" cy="149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8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7F5D-8C88-184F-8299-F2626C5C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66BF-0823-8F41-AC74-C7E26863F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993693"/>
            <a:ext cx="9603275" cy="4476994"/>
          </a:xfrm>
        </p:spPr>
        <p:txBody>
          <a:bodyPr/>
          <a:lstStyle/>
          <a:p>
            <a:r>
              <a:rPr lang="en-US" b="1" dirty="0"/>
              <a:t>The Identified data from the original data set and the add-on CSV file That Provides Sufficient Information to answer the research question.</a:t>
            </a:r>
          </a:p>
          <a:p>
            <a:r>
              <a:rPr lang="en-US" b="1" i="1" dirty="0"/>
              <a:t>The Logical Data Model For The Add-On CSV File  That Was Created And Identifies Relational Constraints</a:t>
            </a:r>
            <a:endParaRPr lang="en-US" b="1" dirty="0"/>
          </a:p>
          <a:p>
            <a:r>
              <a:rPr lang="en-US" b="1" i="1" dirty="0"/>
              <a:t>The SQL Code That Correctly Creates A Table That Accommodates The Extension Of The Logical Data Model To A Physical Data Model Specifying The Field Types And Relevant Keys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954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AB21-C67A-DC40-AB42-62806A19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970762"/>
            <a:ext cx="9603275" cy="3450613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i="1" dirty="0"/>
              <a:t>The SQL Code That Correctly Loads The Data From The Add-On CSV File Into The Table Created</a:t>
            </a:r>
            <a:r>
              <a:rPr lang="en-US" sz="2200" b="1" dirty="0"/>
              <a:t> .</a:t>
            </a:r>
          </a:p>
          <a:p>
            <a:r>
              <a:rPr lang="en-US" sz="2200" b="1" i="1" dirty="0"/>
              <a:t>The SQL Statement(S) For The Queries That Inform The Research Question Summarized .</a:t>
            </a:r>
          </a:p>
          <a:p>
            <a:pPr fontAlgn="base"/>
            <a:r>
              <a:rPr lang="en-US" sz="2200" b="1" i="1" dirty="0"/>
              <a:t>The CSV Files That Accurately Capture The Results of The Queries</a:t>
            </a:r>
            <a:endParaRPr lang="en-US" sz="2200" b="1" dirty="0"/>
          </a:p>
          <a:p>
            <a:pPr fontAlgn="base"/>
            <a:r>
              <a:rPr lang="en-US" sz="2200" b="1" dirty="0"/>
              <a:t>          - Location of CSV files is C:\Users\</a:t>
            </a:r>
            <a:r>
              <a:rPr lang="en-US" sz="2200" b="1" dirty="0" err="1"/>
              <a:t>LabUser</a:t>
            </a:r>
            <a:r>
              <a:rPr lang="en-US" sz="2200" b="1" dirty="0"/>
              <a:t>\Document</a:t>
            </a:r>
          </a:p>
          <a:p>
            <a:pPr fontAlgn="base"/>
            <a:r>
              <a:rPr lang="en-US" sz="2200" b="1" i="1" dirty="0"/>
              <a:t> The Recommended That Accurately And Logically Determines How Often The Add-On File Should Be Acquire And Refresh In The Database For The Data To Remain Relevant To The Business And The Research Question</a:t>
            </a:r>
            <a:endParaRPr lang="en-US" sz="22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035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5D62-4A01-FB40-BDAC-FB349B0A1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The SQL Script That Successfully Performs The Process Of Loading The Add-On Data.</a:t>
            </a:r>
          </a:p>
          <a:p>
            <a:pPr fontAlgn="base"/>
            <a:r>
              <a:rPr lang="en-US" b="1" i="1" dirty="0"/>
              <a:t>The Web Sources Used To Acquire Data Or Segments Of Third-Party Code To Support The Application Is Both Complete And Accurate. And The Web Sources Cited Are Reliable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Nick, A. (2021). </a:t>
            </a:r>
            <a:r>
              <a:rPr lang="en-US" b="1" i="1" dirty="0"/>
              <a:t>Data Camp: Introduction to SQL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u="sng" dirty="0">
                <a:hlinkClick r:id="rId2"/>
              </a:rPr>
              <a:t>https://learn.datacamp.com/courses/introduction-to-sql</a:t>
            </a:r>
            <a:r>
              <a:rPr lang="en-US" b="1" dirty="0"/>
              <a:t> .</a:t>
            </a:r>
            <a:endParaRPr lang="en-US" b="1" i="1" dirty="0"/>
          </a:p>
          <a:p>
            <a:pPr fontAlgn="base"/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507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10A1-3464-554E-B673-4BD31524B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References</a:t>
            </a:r>
          </a:p>
          <a:p>
            <a:r>
              <a:rPr lang="en-US" b="1" dirty="0"/>
              <a:t>Malik, U., Goldwasser, M., &amp; Johnston, B. (2019). </a:t>
            </a:r>
            <a:r>
              <a:rPr lang="en-US" b="1" i="1" dirty="0" err="1"/>
              <a:t>Sql</a:t>
            </a:r>
            <a:r>
              <a:rPr lang="en-US" b="1" i="1" dirty="0"/>
              <a:t> for data Analysis: Perform fast and efficient data analysis with the power of </a:t>
            </a:r>
            <a:r>
              <a:rPr lang="en-US" b="1" i="1" dirty="0" err="1"/>
              <a:t>Sql</a:t>
            </a:r>
            <a:r>
              <a:rPr lang="en-US" b="1" dirty="0"/>
              <a:t>. </a:t>
            </a:r>
            <a:r>
              <a:rPr lang="en-US" b="1" dirty="0" err="1"/>
              <a:t>Packt</a:t>
            </a:r>
            <a:r>
              <a:rPr lang="en-US" b="1" dirty="0"/>
              <a:t> Publishing.</a:t>
            </a:r>
          </a:p>
          <a:p>
            <a:r>
              <a:rPr lang="en-US" b="1" u="sng" dirty="0">
                <a:hlinkClick r:id="rId2"/>
              </a:rPr>
              <a:t>http://ebookcentral.proquest.com/lib/westerngovernors-ebooks/detail.action?docID=5888693</a:t>
            </a:r>
            <a:r>
              <a:rPr lang="en-US" b="1" dirty="0"/>
              <a:t> Created from </a:t>
            </a:r>
            <a:r>
              <a:rPr lang="en-US" b="1" dirty="0" err="1"/>
              <a:t>westerngovernors-ebooks</a:t>
            </a:r>
            <a:r>
              <a:rPr lang="en-US" b="1" dirty="0"/>
              <a:t> on 2021-10-04 13:42:54.</a:t>
            </a:r>
          </a:p>
        </p:txBody>
      </p:sp>
    </p:spTree>
    <p:extLst>
      <p:ext uri="{BB962C8B-B14F-4D97-AF65-F5344CB8AC3E}">
        <p14:creationId xmlns:p14="http://schemas.microsoft.com/office/powerpoint/2010/main" val="38525152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414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WHAT ARE THE FACTORS THAT INFLUENCE INTERNET SERVICES?     TGM1 – TGM1 TASK 1 DATA ACQUISITION PERFORMANCE ASSESSMENT DATA ACQUISITION – D205 PRFA – TGM1 </vt:lpstr>
      <vt:lpstr>Summary  Factors such as online security plays a big role in terms of how the internet services is being used.    The types of internet services identified are fiber optic and DLS internet services, which play a big role in the way the internet services are being rated, used, preferred, subscribed by customers  who were identified in the original database and the add-on csv file because the datasets are required for answering the research question. </vt:lpstr>
      <vt:lpstr>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FACTORS THAT INFLUENCE INTERNET SERVICES?     TGM1 – TGM1 TASK 1 DATA ACQUISITION PERFORMANCE ASSESSMENT DATA ACQUISITION – D205 PRFA – TGM1 </dc:title>
  <dc:creator>Ibrahim Suleiman</dc:creator>
  <cp:lastModifiedBy>Ibrahim Suleiman</cp:lastModifiedBy>
  <cp:revision>1</cp:revision>
  <dcterms:created xsi:type="dcterms:W3CDTF">2021-10-10T21:10:17Z</dcterms:created>
  <dcterms:modified xsi:type="dcterms:W3CDTF">2021-10-10T21:27:48Z</dcterms:modified>
</cp:coreProperties>
</file>