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6532" autoAdjust="0"/>
  </p:normalViewPr>
  <p:slideViewPr>
    <p:cSldViewPr snapToGrid="0">
      <p:cViewPr varScale="1">
        <p:scale>
          <a:sx n="86" d="100"/>
          <a:sy n="86" d="100"/>
        </p:scale>
        <p:origin x="120" y="7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3" d="100"/>
        <a:sy n="1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5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23B3B48-536E-419A-B69E-4BFAE498FF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CD76F17-45CF-4AAD-8812-D022881BB7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A3D4E-9F06-455D-A17F-03367AD18640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384FAA-DE66-43C8-BDB5-5F68561C2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6C20E73-8BC6-4D62-A9D3-856F3C7A4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7E49A-82A3-4560-963F-CA1E9E2B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4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B3C69A-4F25-4D7F-93AE-83F24C76A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4760563-E3E4-42DF-9678-FF932A99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F292C5-19FF-47A7-9210-58B20CBB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9AF693-4533-4C54-8356-A0F85C57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79605A-DBE3-41AA-AED3-6057E211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0AF477-D82E-48DA-AAF7-515C7956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6229598-AA9D-4A65-A278-E769179E8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89CC46-31D2-4259-9568-F616EC53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D65027-F308-400E-9FC2-A78AE9D6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014423-F181-4546-851A-05DAF3C9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6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CC3A5C0-9F98-48E5-A5E1-43BAB93F8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6B302B-7A62-43F9-AF9D-E9919927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A16C24-E1A9-4671-86CA-BCA43D42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9885F2-06F2-4938-9EBC-7D32FC60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8D7F69-988C-487A-89FF-6BE05730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C5DA7-07B6-4ED8-A952-79FE1338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170F13-E026-40F4-8E44-8C486CEB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12ACB8-A415-4DEB-BADC-28800423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2A482E-EF17-42D9-9837-D2DA8153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D8EFBD-D6AD-4A9E-B1D9-BF31716C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3C885A-AA95-4F6C-B797-6C3CD6BB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509F6E-740A-4E05-9D44-CBABFB9C8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C90B20-56F4-4EF4-B395-68DC19DA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3FCC42-8C95-4E4A-B075-16909268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17EAD3-E624-4E16-85FB-15103D0D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5447CA-2D00-4706-A962-1113402B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FD158-78E0-4EF2-A827-6C3E3C728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C7003D-3396-4C0D-AA0E-D73FA806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6594F1B-33CE-40EF-9FC3-9474013C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821025C-2F13-44F9-84EA-7B7A31B5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34BC8B-A484-4F6C-ADCC-BF270B43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7B05BD-1DDC-4DF2-A081-76DB98A3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4A8D37-5FA3-4BED-AC88-78DBAC9F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BB7211B-3011-4C76-B639-012198A71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9C1DC82-722B-49DA-9D16-491B74574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8FB3057-1E1F-483B-8994-ABECE829C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28E4C94-81D9-48E9-BA9E-C620E152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90AFFE9-9C85-4417-BA38-506C9D86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542B210-A8AB-4BAD-B5A3-69963AC2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55F6FD-6C54-4149-A4D9-9CA290F7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E4D484F-CF7D-48ED-948C-CC4BA68E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5D2D943-5149-46F5-81FE-A3530394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9090102-C712-4C45-BD60-24BD27B5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AB8AB29-2C27-46E4-95F3-86379233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F25C311-EA3B-4597-B769-010A59B0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7387013-B0D4-4E38-BC10-304C6AB3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5331C0-AB9F-4EA3-BB8D-87DA7169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F88359-19E7-4A6A-8B6C-71B380CB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878969-8DD4-4497-8348-48DCA972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AC753B-BA8C-4419-A001-CF9D94A6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6D4BF9-F2A3-4448-9717-3C1856D9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990649D-53EF-4DBE-9A45-1D94636B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2E2AD-8675-447F-B3BA-1B7A6401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C2FEF2A-463D-4780-8094-BFF9F3A9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7574F15-4ECA-4986-AC26-7C8B5C8C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30BD60-971F-402D-8878-243C42B0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67FAB0-F5BC-46D9-8BFC-AD2D4003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DFCD94-25B1-4BFC-A329-BBF080BF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1046F2A-7F6C-4454-982B-0B700C60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53C4117-58F8-418D-818D-10CFBB0CC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668B1A-C092-49A2-9399-24C2425FA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4B64-7B9E-4A75-9AFB-766FAFD4790A}" type="datetimeFigureOut">
              <a:rPr lang="en-US" smtClean="0"/>
              <a:t>2018-10-22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66A2B2-A2B3-4923-B8B0-D77E80AA4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CED7DF-FE61-41EF-82E7-D32B2E054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BB37-2489-405A-A0BE-A0095A6E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welwind.ne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.wikipedia.org/wiki/DirectX" TargetMode="External"/><Relationship Id="rId4" Type="http://schemas.openxmlformats.org/officeDocument/2006/relationships/hyperlink" Target="https://medium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19BC7C0-D150-40A0-BF7E-A9E3EC2E8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Sitka Text" panose="02000505000000020004" pitchFamily="2" charset="0"/>
              </a:rPr>
              <a:t>Landscape Generator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D3D12EF-9437-46F6-8C0C-01F661C2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  <a:latin typeface="Sitka Text" panose="02000505000000020004" pitchFamily="2" charset="0"/>
              </a:rPr>
              <a:t>Generowanie</a:t>
            </a:r>
            <a:r>
              <a:rPr lang="en-US" sz="2000" dirty="0">
                <a:solidFill>
                  <a:srgbClr val="FFFFFF"/>
                </a:solidFill>
                <a:latin typeface="Sitka Text" panose="02000505000000020004" pitchFamily="2" charset="0"/>
              </a:rPr>
              <a:t> </a:t>
            </a:r>
            <a:r>
              <a:rPr lang="pl-PL" sz="2000" dirty="0">
                <a:solidFill>
                  <a:srgbClr val="FFFFFF"/>
                </a:solidFill>
                <a:latin typeface="Sitka Text" panose="02000505000000020004" pitchFamily="2" charset="0"/>
              </a:rPr>
              <a:t>losowych, </a:t>
            </a:r>
            <a:r>
              <a:rPr lang="en-US" sz="2000" dirty="0" err="1">
                <a:solidFill>
                  <a:srgbClr val="FFFFFF"/>
                </a:solidFill>
                <a:latin typeface="Sitka Text" panose="02000505000000020004" pitchFamily="2" charset="0"/>
              </a:rPr>
              <a:t>realistycznych</a:t>
            </a:r>
            <a:r>
              <a:rPr lang="en-US" sz="2000" dirty="0">
                <a:solidFill>
                  <a:srgbClr val="FFFFFF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Sitka Text" panose="02000505000000020004" pitchFamily="2" charset="0"/>
              </a:rPr>
              <a:t>krajobraz</a:t>
            </a:r>
            <a:r>
              <a:rPr lang="pl-PL" sz="2000" dirty="0">
                <a:solidFill>
                  <a:srgbClr val="FFFFFF"/>
                </a:solidFill>
                <a:latin typeface="Sitka Text" panose="02000505000000020004" pitchFamily="2" charset="0"/>
              </a:rPr>
              <a:t>ów 3D</a:t>
            </a:r>
            <a:endParaRPr lang="en-US" sz="2000" dirty="0">
              <a:solidFill>
                <a:srgbClr val="FFFFFF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9933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ytuł 3">
            <a:extLst>
              <a:ext uri="{FF2B5EF4-FFF2-40B4-BE49-F238E27FC236}">
                <a16:creationId xmlns:a16="http://schemas.microsoft.com/office/drawing/2014/main" id="{80679EC6-9581-4B5B-A1E8-BCBB7C13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Sitka Text" panose="02000505000000020004" pitchFamily="2" charset="0"/>
              </a:rPr>
              <a:t>Plany</a:t>
            </a:r>
            <a:endParaRPr lang="en-US" dirty="0">
              <a:solidFill>
                <a:srgbClr val="FFFFFF"/>
              </a:solidFill>
              <a:latin typeface="Sitka Text" panose="02000505000000020004" pitchFamily="2" charset="0"/>
            </a:endParaRP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59288581-B859-4364-82DE-6FA4CBFC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Dodanie kolorów.</a:t>
            </a:r>
          </a:p>
          <a:p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Poruszanie się po wygenerowanym obszarze.</a:t>
            </a:r>
          </a:p>
          <a:p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Woda.</a:t>
            </a:r>
          </a:p>
          <a:p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Dodanie dodatkowych obiektów.</a:t>
            </a:r>
          </a:p>
          <a:p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Interfejs użytkownika pozwalający na zmianę parametrów.</a:t>
            </a:r>
          </a:p>
          <a:p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Zapis i odczyt wygenerowanego krajobrazu.</a:t>
            </a:r>
          </a:p>
          <a:p>
            <a:endParaRPr lang="en-US" sz="2400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3306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F5936CA-EF88-41A2-A1AC-C70CE85E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l-PL" sz="4000" dirty="0">
                <a:solidFill>
                  <a:srgbClr val="FFFFFF"/>
                </a:solidFill>
                <a:latin typeface="Sitka Text" panose="02000505000000020004" pitchFamily="2" charset="0"/>
              </a:rPr>
              <a:t>Źródła</a:t>
            </a:r>
            <a:endParaRPr lang="en-US" sz="4000" dirty="0">
              <a:solidFill>
                <a:srgbClr val="FFFFFF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A44095-564D-4B07-AC74-624CE8F4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  <a:hlinkClick r:id="rId3"/>
              </a:rPr>
              <a:t>https://longwelwind.net</a:t>
            </a:r>
            <a:endParaRPr lang="pl-PL" sz="2000" dirty="0">
              <a:solidFill>
                <a:srgbClr val="000000"/>
              </a:solidFill>
              <a:latin typeface="Sitka Text" panose="02000505000000020004" pitchFamily="2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  <a:hlinkClick r:id="rId4"/>
              </a:rPr>
              <a:t>https://medium.com</a:t>
            </a:r>
            <a:endParaRPr lang="pl-PL" sz="2000" dirty="0">
              <a:solidFill>
                <a:srgbClr val="000000"/>
              </a:solidFill>
              <a:latin typeface="Sitka Text" panose="02000505000000020004" pitchFamily="2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  <a:hlinkClick r:id="rId5"/>
              </a:rPr>
              <a:t>https://pl.wikipedia.org/wiki/DirectX</a:t>
            </a:r>
            <a:endParaRPr lang="pl-PL" sz="2000" dirty="0">
              <a:solidFill>
                <a:srgbClr val="000000"/>
              </a:solidFill>
              <a:latin typeface="Sitka Text" panose="02000505000000020004" pitchFamily="2" charset="0"/>
            </a:endParaRPr>
          </a:p>
          <a:p>
            <a:endParaRPr lang="pl-PL" sz="2000" dirty="0">
              <a:solidFill>
                <a:srgbClr val="000000"/>
              </a:solidFill>
              <a:latin typeface="Sitka Text" panose="02000505000000020004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itka Text" panose="02000505000000020004" pitchFamily="2" charset="0"/>
            </a:endParaRPr>
          </a:p>
          <a:p>
            <a:endParaRPr lang="en-US" sz="2000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7569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3B5176-9DB9-49D9-8276-24B80FA2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13472"/>
            <a:ext cx="6105194" cy="203105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Sitka Text" panose="02000505000000020004" pitchFamily="2" charset="0"/>
              </a:rPr>
              <a:t>Bednarczyk</a:t>
            </a:r>
            <a:br>
              <a:rPr lang="en-US" sz="6000" kern="1200" dirty="0">
                <a:solidFill>
                  <a:srgbClr val="FFFFFF"/>
                </a:solidFill>
                <a:latin typeface="Sitka Text" panose="02000505000000020004" pitchFamily="2" charset="0"/>
              </a:rPr>
            </a:br>
            <a:r>
              <a:rPr lang="en-US" sz="6000" kern="1200" dirty="0">
                <a:solidFill>
                  <a:srgbClr val="FFFFFF"/>
                </a:solidFill>
                <a:latin typeface="Sitka Text" panose="02000505000000020004" pitchFamily="2" charset="0"/>
              </a:rPr>
              <a:t>Grajewski</a:t>
            </a:r>
            <a:br>
              <a:rPr lang="en-US" sz="6000" kern="1200" dirty="0">
                <a:solidFill>
                  <a:srgbClr val="FFFFFF"/>
                </a:solidFill>
                <a:latin typeface="Sitka Text" panose="02000505000000020004" pitchFamily="2" charset="0"/>
              </a:rPr>
            </a:br>
            <a:r>
              <a:rPr lang="en-US" sz="6000" kern="1200" dirty="0" err="1">
                <a:solidFill>
                  <a:srgbClr val="FFFFFF"/>
                </a:solidFill>
                <a:latin typeface="Sitka Text" panose="02000505000000020004" pitchFamily="2" charset="0"/>
              </a:rPr>
              <a:t>Januszek</a:t>
            </a:r>
            <a:endParaRPr lang="en-US" sz="6000" kern="1200" dirty="0">
              <a:solidFill>
                <a:srgbClr val="FFFFFF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336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0C83DF19-4E87-4D59-8D5B-1339E9BC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40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748ECE0-C680-482F-8225-4E7E8CF0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Sitka Text" panose="02000505000000020004" pitchFamily="2" charset="0"/>
              </a:rPr>
              <a:t>Losowość</a:t>
            </a:r>
            <a:endParaRPr lang="en-US" dirty="0">
              <a:solidFill>
                <a:srgbClr val="FFFFFF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3E469F-0E97-46FF-987C-4B5F2D1D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Bazę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dla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naszego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sposobu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generowania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danych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potrzebnych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do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wyświetlenia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zróżnicowanego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terenu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stanowi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szum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Perlina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. </a:t>
            </a:r>
            <a:b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Jest to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jeden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z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typów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szumu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gradientowego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utworzony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przez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Kena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Perlina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już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w 1983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roku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dla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potrzeby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tworzenia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realistycznych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grafik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komputerowych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. </a:t>
            </a:r>
            <a:endParaRPr lang="pl-PL" sz="2400" dirty="0">
              <a:solidFill>
                <a:srgbClr val="000000"/>
              </a:solidFill>
              <a:latin typeface="Sitka Text" panose="02000505000000020004" pitchFamily="2" charset="0"/>
            </a:endParaRPr>
          </a:p>
          <a:p>
            <a:pPr marL="0" indent="0">
              <a:buNone/>
            </a:pPr>
            <a:endParaRPr lang="pl-PL" sz="2400" dirty="0">
              <a:solidFill>
                <a:srgbClr val="000000"/>
              </a:solidFill>
              <a:latin typeface="Sitka Text" panose="02000505000000020004" pitchFamily="2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Algorytm składa się z trzech kroków.</a:t>
            </a:r>
            <a:endParaRPr lang="en-US" sz="2400" dirty="0">
              <a:solidFill>
                <a:srgbClr val="000000"/>
              </a:solidFill>
              <a:latin typeface="Sitka Text" panose="02000505000000020004" pitchFamily="2" charset="0"/>
            </a:endParaRPr>
          </a:p>
          <a:p>
            <a:endParaRPr lang="en-US" sz="2400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655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IMG_256">
            <a:extLst>
              <a:ext uri="{FF2B5EF4-FFF2-40B4-BE49-F238E27FC236}">
                <a16:creationId xmlns:a16="http://schemas.microsoft.com/office/drawing/2014/main" id="{33F3BD3D-49CC-40F8-A797-2E88F81F5CB1}"/>
              </a:ext>
            </a:extLst>
          </p:cNvPr>
          <p:cNvPicPr/>
          <p:nvPr/>
        </p:nvPicPr>
        <p:blipFill rotWithShape="1">
          <a:blip r:embed="rId2">
            <a:alphaModFix/>
            <a:extLst/>
          </a:blip>
          <a:srcRect l="6295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078BAA2-874E-4DC7-A833-0B72C26B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  <a:latin typeface="Sitka Text" panose="02000505000000020004" pitchFamily="2" charset="0"/>
              </a:rPr>
              <a:t>1. Wektory gradientu</a:t>
            </a:r>
            <a:endParaRPr lang="en-US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02B2A8-4C20-431E-BF34-E4A2BB7FA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rgbClr val="000000"/>
                </a:solidFill>
                <a:latin typeface="Sitka Text" panose="02000505000000020004" pitchFamily="2" charset="0"/>
              </a:rPr>
              <a:t>Pierwszym krokiem jest z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definiowanie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wielowymiarowej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siatki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jednostkowych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wektorów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rozpatrywanego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gradientu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. </a:t>
            </a:r>
            <a:br>
              <a:rPr lang="pl-PL" sz="2000" dirty="0">
                <a:solidFill>
                  <a:srgbClr val="000000"/>
                </a:solidFill>
                <a:latin typeface="Sitka Text" panose="02000505000000020004" pitchFamily="2" charset="0"/>
              </a:rPr>
            </a:b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W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naszym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przypadku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są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to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wartości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losowe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z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zakresu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(0, 1)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liczb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rzeczywistych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. </a:t>
            </a:r>
            <a:br>
              <a:rPr lang="pl-PL" sz="2000" dirty="0">
                <a:solidFill>
                  <a:srgbClr val="000000"/>
                </a:solidFill>
                <a:latin typeface="Sitka Text" panose="02000505000000020004" pitchFamily="2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Dla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jednowymiarowego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przypadku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byłyby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dostępne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jedynie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wartości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br>
              <a:rPr lang="pl-PL" sz="2000" dirty="0">
                <a:solidFill>
                  <a:srgbClr val="000000"/>
                </a:solidFill>
                <a:latin typeface="Sitka Text" panose="02000505000000020004" pitchFamily="2" charset="0"/>
              </a:rPr>
            </a:b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-1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albo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1.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523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629A846-5623-4D68-B9D3-09C70D17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Sitka Text" panose="02000505000000020004" pitchFamily="2" charset="0"/>
              </a:rPr>
              <a:t>2. Iteracje</a:t>
            </a:r>
            <a:endParaRPr lang="en-US" dirty="0">
              <a:solidFill>
                <a:srgbClr val="FFFFFF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DF4AB0-7439-426E-8E8E-584457D0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Kolejno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iteruje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się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po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podawanych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punktach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Punkt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wpada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do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pewnej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komórki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wygenerowanej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siatki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.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Następnie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wyliczany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jest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iloczyn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skalarny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między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punktem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b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a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wektorem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każdego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z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rogów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komórki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(a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więc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ich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odległość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), po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czym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zapisane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zostają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w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pamięci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323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G_256">
            <a:extLst>
              <a:ext uri="{FF2B5EF4-FFF2-40B4-BE49-F238E27FC236}">
                <a16:creationId xmlns:a16="http://schemas.microsoft.com/office/drawing/2014/main" id="{3AFC138C-5AEA-4DC4-995E-BE6E083D77AC}"/>
              </a:ext>
            </a:extLst>
          </p:cNvPr>
          <p:cNvPicPr/>
          <p:nvPr/>
        </p:nvPicPr>
        <p:blipFill rotWithShape="1">
          <a:blip r:embed="rId2">
            <a:alphaModFix/>
            <a:extLst/>
          </a:blip>
          <a:srcRect l="28637" r="24511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33097E6-C347-49F6-8F5E-E2950074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000000"/>
                </a:solidFill>
                <a:latin typeface="Sitka Text" panose="02000505000000020004" pitchFamily="2" charset="0"/>
              </a:rPr>
              <a:t>3. Wygładzanie</a:t>
            </a:r>
            <a:endParaRPr lang="en-US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32CF3-6BFC-4FA0-82E7-990A934B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Przeprowadzona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zostaje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interpolacja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dla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każdej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pary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punktów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br>
              <a:rPr lang="pl-PL" sz="2000" dirty="0">
                <a:solidFill>
                  <a:srgbClr val="000000"/>
                </a:solidFill>
                <a:latin typeface="Sitka Text" panose="02000505000000020004" pitchFamily="2" charset="0"/>
              </a:rPr>
            </a:b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z</a:t>
            </a:r>
            <a:r>
              <a:rPr lang="pl-PL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uwzględnieniem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funkcji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itka Text" panose="02000505000000020004" pitchFamily="2" charset="0"/>
              </a:rPr>
              <a:t>wygładzającej</a:t>
            </a:r>
            <a:r>
              <a:rPr lang="en-US" sz="2000" dirty="0">
                <a:solidFill>
                  <a:srgbClr val="000000"/>
                </a:solidFill>
                <a:latin typeface="Sitka Text" panose="02000505000000020004" pitchFamily="2" charset="0"/>
              </a:rPr>
              <a:t>.</a:t>
            </a:r>
          </a:p>
          <a:p>
            <a:endParaRPr lang="en-US" sz="2000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166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EE0B0FF-E22F-41E0-90E2-2F58A8DF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Sitka Text" panose="02000505000000020004" pitchFamily="2" charset="0"/>
              </a:rPr>
              <a:t>Wynik algorytmu</a:t>
            </a:r>
            <a:endParaRPr lang="en-US" dirty="0">
              <a:solidFill>
                <a:srgbClr val="FFFFFF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6ED4DF-F2F7-4653-AA3C-34C8CAF7D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Wynikowo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otrzymujemy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wielowymiarową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macierz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b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</a:b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lub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tensor)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zawierający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wartości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zamknięte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w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pewnych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granicach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. Jest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możliwe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nakładanie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na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siebie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wielu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takich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macierzy</a:t>
            </a:r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generowanych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dla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różnych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częstotliwości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siatki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w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celu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uzyskania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różnych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ułożeń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lub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skupień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itka Text" panose="02000505000000020004" pitchFamily="2" charset="0"/>
              </a:rPr>
              <a:t>wartości</a:t>
            </a:r>
            <a:r>
              <a:rPr lang="en-US" sz="2400" dirty="0">
                <a:solidFill>
                  <a:srgbClr val="000000"/>
                </a:solidFill>
                <a:latin typeface="Sitka Text" panose="02000505000000020004" pitchFamily="2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518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CFFD642-EB64-461D-A7F5-ECF737EF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807230" cy="276009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  <a:latin typeface="Sitka Text" panose="02000505000000020004" pitchFamily="2" charset="0"/>
              </a:rPr>
              <a:t>Wyświetlanie</a:t>
            </a:r>
            <a:endParaRPr lang="en-US" dirty="0">
              <a:solidFill>
                <a:srgbClr val="FFFFFF"/>
              </a:solidFill>
              <a:latin typeface="Sitka Text" panose="02000505000000020004" pitchFamily="2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BB9D27-19BE-43F2-9215-C0C9C760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Do wyświetlenia terenu wykorzystujemy zestaw funkcji API wspomagający generowanie </a:t>
            </a:r>
            <a:b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</a:br>
            <a:r>
              <a:rPr lang="pl-PL" sz="2400" dirty="0">
                <a:solidFill>
                  <a:srgbClr val="000000"/>
                </a:solidFill>
                <a:latin typeface="Sitka Text" panose="02000505000000020004" pitchFamily="2" charset="0"/>
              </a:rPr>
              <a:t>grafiki – DirectX wraz z DirectX Software Development Kit używany z C#.</a:t>
            </a:r>
            <a:endParaRPr lang="en-US" sz="2400" dirty="0">
              <a:solidFill>
                <a:srgbClr val="000000"/>
              </a:solidFill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1994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ytuł 7">
            <a:extLst>
              <a:ext uri="{FF2B5EF4-FFF2-40B4-BE49-F238E27FC236}">
                <a16:creationId xmlns:a16="http://schemas.microsoft.com/office/drawing/2014/main" id="{4FFF8A0E-FCC3-4514-BD20-6015B7D0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Sitka Text" panose="02000505000000020004" pitchFamily="2" charset="0"/>
              </a:rPr>
              <a:t>LIVE</a:t>
            </a:r>
            <a:br>
              <a:rPr lang="en-US" sz="6000" kern="1200" dirty="0">
                <a:solidFill>
                  <a:srgbClr val="FFFFFF"/>
                </a:solidFill>
                <a:latin typeface="Sitka Text" panose="02000505000000020004" pitchFamily="2" charset="0"/>
              </a:rPr>
            </a:br>
            <a:r>
              <a:rPr lang="en-US" sz="6000" kern="1200" dirty="0">
                <a:solidFill>
                  <a:srgbClr val="FFFFFF"/>
                </a:solidFill>
                <a:latin typeface="Sitka Text" panose="02000505000000020004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642625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145</Words>
  <Application>Microsoft Office PowerPoint</Application>
  <PresentationFormat>Panoramiczny</PresentationFormat>
  <Paragraphs>30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Sitka Text</vt:lpstr>
      <vt:lpstr>Motyw pakietu Office</vt:lpstr>
      <vt:lpstr>Landscape Generator</vt:lpstr>
      <vt:lpstr>Prezentacja programu PowerPoint</vt:lpstr>
      <vt:lpstr>Losowość</vt:lpstr>
      <vt:lpstr>1. Wektory gradientu</vt:lpstr>
      <vt:lpstr>2. Iteracje</vt:lpstr>
      <vt:lpstr>3. Wygładzanie</vt:lpstr>
      <vt:lpstr>Wynik algorytmu</vt:lpstr>
      <vt:lpstr>Wyświetlanie</vt:lpstr>
      <vt:lpstr>LIVE DEMO</vt:lpstr>
      <vt:lpstr>Plany</vt:lpstr>
      <vt:lpstr>Źródła</vt:lpstr>
      <vt:lpstr>Bednarczyk Grajewski Januszek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Landscape Generator</dc:title>
  <dc:creator>Artur Bednarczyk</dc:creator>
  <cp:lastModifiedBy>Artur Bednarczyk</cp:lastModifiedBy>
  <cp:revision>4</cp:revision>
  <dcterms:created xsi:type="dcterms:W3CDTF">2018-10-22T18:15:37Z</dcterms:created>
  <dcterms:modified xsi:type="dcterms:W3CDTF">2018-10-22T18:40:52Z</dcterms:modified>
</cp:coreProperties>
</file>