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5b88ea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5b88ea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5b88ea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5b88ea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5b88ea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5b88ea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25b88ea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25b88ea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5b88eaf3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5b88eaf3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5b88ea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5b88ea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5b88ea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25b88ea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25b88ea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25b88ea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5b88eaf3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25b88eaf3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5b88e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5b88e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5b88eaf3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5b88eaf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5b88eaf3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5b88eaf3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5b88eaf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25b88eaf3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25b88ea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025b88eaf3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25b88ea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25b88ea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25b88eaf3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25b88eaf3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5b88eaf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5b88eaf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5b88eaf3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5b88eaf3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5b88eaf3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5b88eaf3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5b88eaf3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25b88eaf3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25b88eaf3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25b88eaf3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5b88eaf3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5b88eaf3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25b88ea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25b88ea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26050" y="1820225"/>
            <a:ext cx="56061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Analysis of the dashboard viewing  users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327175" y="3664750"/>
            <a:ext cx="27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Isura Nimalasiri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9526" y="0"/>
            <a:ext cx="65438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users MOM  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75" y="568250"/>
            <a:ext cx="8598500" cy="42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1992872" y="978783"/>
            <a:ext cx="2207700" cy="28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6544239" y="847889"/>
            <a:ext cx="2207700" cy="28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views of Mar 20 , Apr 20 &amp;amp; Nov 20 " id="149" name="Google Shape;149;p23"/>
          <p:cNvPicPr preferRelativeResize="0"/>
          <p:nvPr/>
        </p:nvPicPr>
        <p:blipFill rotWithShape="1">
          <a:blip r:embed="rId3">
            <a:alphaModFix/>
          </a:blip>
          <a:srcRect b="3901" l="0" r="0" t="0"/>
          <a:stretch/>
        </p:blipFill>
        <p:spPr>
          <a:xfrm>
            <a:off x="0" y="597210"/>
            <a:ext cx="9143999" cy="375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ews by week 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25" y="568276"/>
            <a:ext cx="8565150" cy="41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0" y="436237"/>
            <a:ext cx="8117352" cy="42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</a:t>
            </a:r>
            <a:r>
              <a:rPr lang="en"/>
              <a:t>Usage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Dashboard "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25" y="575550"/>
            <a:ext cx="8688375" cy="421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nts by Browser "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5" y="509150"/>
            <a:ext cx="8625401" cy="41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ge by Platform " id="179" name="Google Shape;179;p29"/>
          <p:cNvPicPr preferRelativeResize="0"/>
          <p:nvPr/>
        </p:nvPicPr>
        <p:blipFill rotWithShape="1">
          <a:blip r:embed="rId3">
            <a:alphaModFix/>
          </a:blip>
          <a:srcRect b="10136" l="0" r="0" t="0"/>
          <a:stretch/>
        </p:blipFill>
        <p:spPr>
          <a:xfrm>
            <a:off x="209692" y="422550"/>
            <a:ext cx="8520613" cy="462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06425" y="216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Engagement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5388"/>
            <a:ext cx="8839199" cy="371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020125" y="131150"/>
            <a:ext cx="6160700" cy="4881850"/>
            <a:chOff x="562925" y="131150"/>
            <a:chExt cx="6160700" cy="488185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649225" y="568250"/>
              <a:ext cx="30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92975" y="131150"/>
              <a:ext cx="1199275" cy="1199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4"/>
            <p:cNvCxnSpPr>
              <a:stCxn id="65" idx="0"/>
              <a:endCxn id="63" idx="1"/>
            </p:cNvCxnSpPr>
            <p:nvPr/>
          </p:nvCxnSpPr>
          <p:spPr>
            <a:xfrm rot="-5400000">
              <a:off x="2607275" y="1488587"/>
              <a:ext cx="1843500" cy="327900"/>
            </a:xfrm>
            <a:prstGeom prst="bentConnector2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7800" y="2019900"/>
              <a:ext cx="2289975" cy="1286150"/>
            </a:xfrm>
            <a:prstGeom prst="rect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0200" y="2172300"/>
              <a:ext cx="2289975" cy="1286150"/>
            </a:xfrm>
            <a:prstGeom prst="rect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52600" y="2324700"/>
              <a:ext cx="2289975" cy="1286150"/>
            </a:xfrm>
            <a:prstGeom prst="rect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5000" y="2477100"/>
              <a:ext cx="2289975" cy="1286150"/>
            </a:xfrm>
            <a:prstGeom prst="rect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57400" y="2629500"/>
              <a:ext cx="2289975" cy="128615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9800" y="2781900"/>
              <a:ext cx="2289975" cy="128615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2200" y="2934300"/>
              <a:ext cx="2289975" cy="128615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14600" y="3086700"/>
              <a:ext cx="2289975" cy="128615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67000" y="3239100"/>
              <a:ext cx="2289975" cy="128615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2925" y="247100"/>
              <a:ext cx="1199275" cy="1199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>
              <a:stCxn id="68" idx="0"/>
              <a:endCxn id="75" idx="3"/>
            </p:cNvCxnSpPr>
            <p:nvPr/>
          </p:nvCxnSpPr>
          <p:spPr>
            <a:xfrm flipH="1" rot="5400000">
              <a:off x="1290788" y="1317900"/>
              <a:ext cx="1478100" cy="535500"/>
            </a:xfrm>
            <a:prstGeom prst="bentConnector2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7" name="Google Shape;77;p14"/>
            <p:cNvCxnSpPr>
              <a:stCxn id="75" idx="1"/>
              <a:endCxn id="74" idx="1"/>
            </p:cNvCxnSpPr>
            <p:nvPr/>
          </p:nvCxnSpPr>
          <p:spPr>
            <a:xfrm>
              <a:off x="562925" y="846737"/>
              <a:ext cx="1504200" cy="3035400"/>
            </a:xfrm>
            <a:prstGeom prst="bentConnector3">
              <a:avLst>
                <a:gd fmla="val -15831" name="adj1"/>
              </a:avLst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8" name="Google Shape;78;p14"/>
            <p:cNvCxnSpPr/>
            <p:nvPr/>
          </p:nvCxnSpPr>
          <p:spPr>
            <a:xfrm rot="-5400000">
              <a:off x="2759675" y="1640987"/>
              <a:ext cx="1843500" cy="327900"/>
            </a:xfrm>
            <a:prstGeom prst="bentConnector2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" name="Google Shape;79;p14"/>
            <p:cNvCxnSpPr/>
            <p:nvPr/>
          </p:nvCxnSpPr>
          <p:spPr>
            <a:xfrm rot="-5400000">
              <a:off x="2912075" y="1793387"/>
              <a:ext cx="1843500" cy="327900"/>
            </a:xfrm>
            <a:prstGeom prst="bentConnector2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0" name="Google Shape;80;p14"/>
            <p:cNvCxnSpPr/>
            <p:nvPr/>
          </p:nvCxnSpPr>
          <p:spPr>
            <a:xfrm rot="-5400000">
              <a:off x="3064475" y="1945787"/>
              <a:ext cx="1843500" cy="327900"/>
            </a:xfrm>
            <a:prstGeom prst="bentConnector2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" name="Google Shape;81;p14"/>
            <p:cNvCxnSpPr/>
            <p:nvPr/>
          </p:nvCxnSpPr>
          <p:spPr>
            <a:xfrm rot="-5400000">
              <a:off x="2912075" y="1717187"/>
              <a:ext cx="1843500" cy="327900"/>
            </a:xfrm>
            <a:prstGeom prst="bentConnector2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2" name="Google Shape;82;p14"/>
            <p:cNvCxnSpPr/>
            <p:nvPr/>
          </p:nvCxnSpPr>
          <p:spPr>
            <a:xfrm flipH="1" rot="-5400000">
              <a:off x="2896562" y="2345475"/>
              <a:ext cx="2551800" cy="64500"/>
            </a:xfrm>
            <a:prstGeom prst="bentConnector4">
              <a:avLst>
                <a:gd fmla="val 37399" name="adj1"/>
                <a:gd fmla="val 468974" name="adj2"/>
              </a:avLst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3" name="Google Shape;83;p14"/>
            <p:cNvCxnSpPr/>
            <p:nvPr/>
          </p:nvCxnSpPr>
          <p:spPr>
            <a:xfrm flipH="1" rot="-5400000">
              <a:off x="3048962" y="2497875"/>
              <a:ext cx="2551800" cy="64500"/>
            </a:xfrm>
            <a:prstGeom prst="bentConnector4">
              <a:avLst>
                <a:gd fmla="val 37399" name="adj1"/>
                <a:gd fmla="val 468974" name="adj2"/>
              </a:avLst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4" name="Google Shape;84;p14"/>
            <p:cNvCxnSpPr/>
            <p:nvPr/>
          </p:nvCxnSpPr>
          <p:spPr>
            <a:xfrm flipH="1" rot="-5400000">
              <a:off x="3201362" y="2650275"/>
              <a:ext cx="2551800" cy="64500"/>
            </a:xfrm>
            <a:prstGeom prst="bentConnector4">
              <a:avLst>
                <a:gd fmla="val 37399" name="adj1"/>
                <a:gd fmla="val 468974" name="adj2"/>
              </a:avLst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" name="Google Shape;85;p14"/>
            <p:cNvCxnSpPr/>
            <p:nvPr/>
          </p:nvCxnSpPr>
          <p:spPr>
            <a:xfrm flipH="1" rot="-5400000">
              <a:off x="3353762" y="2802675"/>
              <a:ext cx="2551800" cy="64500"/>
            </a:xfrm>
            <a:prstGeom prst="bentConnector4">
              <a:avLst>
                <a:gd fmla="val 37399" name="adj1"/>
                <a:gd fmla="val 468974" name="adj2"/>
              </a:avLst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6" name="Google Shape;86;p14"/>
            <p:cNvSpPr/>
            <p:nvPr/>
          </p:nvSpPr>
          <p:spPr>
            <a:xfrm>
              <a:off x="3419475" y="1597225"/>
              <a:ext cx="327900" cy="25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</a:rPr>
                <a:t>1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703638" y="3402525"/>
              <a:ext cx="327900" cy="25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</a:rPr>
                <a:t>2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048025" y="3970875"/>
              <a:ext cx="327900" cy="25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</a:rPr>
                <a:t>3</a:t>
              </a:r>
              <a:endParaRPr b="1" sz="900">
                <a:solidFill>
                  <a:schemeClr val="lt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01525" y="4304575"/>
              <a:ext cx="327900" cy="25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</a:rPr>
                <a:t>4</a:t>
              </a:r>
              <a:endParaRPr b="1" sz="900">
                <a:solidFill>
                  <a:schemeClr val="lt1"/>
                </a:solidFill>
              </a:endParaRPr>
            </a:p>
          </p:txBody>
        </p:sp>
        <p:cxnSp>
          <p:nvCxnSpPr>
            <p:cNvPr id="90" name="Google Shape;90;p14"/>
            <p:cNvCxnSpPr>
              <a:stCxn id="67" idx="1"/>
              <a:endCxn id="89" idx="0"/>
            </p:cNvCxnSpPr>
            <p:nvPr/>
          </p:nvCxnSpPr>
          <p:spPr>
            <a:xfrm flipH="1">
              <a:off x="865500" y="2815375"/>
              <a:ext cx="134700" cy="14892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4"/>
            <p:cNvCxnSpPr>
              <a:stCxn id="70" idx="1"/>
              <a:endCxn id="89" idx="0"/>
            </p:cNvCxnSpPr>
            <p:nvPr/>
          </p:nvCxnSpPr>
          <p:spPr>
            <a:xfrm flipH="1">
              <a:off x="865500" y="3272575"/>
              <a:ext cx="591900" cy="10320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p14"/>
            <p:cNvCxnSpPr>
              <a:stCxn id="74" idx="1"/>
              <a:endCxn id="89" idx="7"/>
            </p:cNvCxnSpPr>
            <p:nvPr/>
          </p:nvCxnSpPr>
          <p:spPr>
            <a:xfrm flipH="1">
              <a:off x="981300" y="3882175"/>
              <a:ext cx="1085700" cy="45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93" name="Google Shape;93;p14"/>
            <p:cNvPicPr preferRelativeResize="0"/>
            <p:nvPr/>
          </p:nvPicPr>
          <p:blipFill rotWithShape="1">
            <a:blip r:embed="rId5">
              <a:alphaModFix/>
            </a:blip>
            <a:srcRect b="10679" l="86995" r="5332" t="74649"/>
            <a:stretch/>
          </p:blipFill>
          <p:spPr>
            <a:xfrm>
              <a:off x="2066997" y="4612800"/>
              <a:ext cx="39142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4"/>
            <p:cNvPicPr preferRelativeResize="0"/>
            <p:nvPr/>
          </p:nvPicPr>
          <p:blipFill rotWithShape="1">
            <a:blip r:embed="rId5">
              <a:alphaModFix/>
            </a:blip>
            <a:srcRect b="74779" l="86424" r="5904" t="10548"/>
            <a:stretch/>
          </p:blipFill>
          <p:spPr>
            <a:xfrm>
              <a:off x="2503522" y="4612800"/>
              <a:ext cx="391429" cy="4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4"/>
            <p:cNvSpPr/>
            <p:nvPr/>
          </p:nvSpPr>
          <p:spPr>
            <a:xfrm>
              <a:off x="2286038" y="4687350"/>
              <a:ext cx="327900" cy="25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</a:rPr>
                <a:t>5</a:t>
              </a:r>
              <a:endParaRPr b="1" sz="900">
                <a:solidFill>
                  <a:schemeClr val="lt1"/>
                </a:solidFill>
              </a:endParaRPr>
            </a:p>
          </p:txBody>
        </p:sp>
        <p:pic>
          <p:nvPicPr>
            <p:cNvPr id="96" name="Google Shape;9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99773" y="4200473"/>
              <a:ext cx="459300" cy="45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4"/>
            <p:cNvSpPr/>
            <p:nvPr/>
          </p:nvSpPr>
          <p:spPr>
            <a:xfrm>
              <a:off x="4114788" y="4428075"/>
              <a:ext cx="327900" cy="25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</a:rPr>
                <a:t>6</a:t>
              </a:r>
              <a:endParaRPr b="1" sz="900">
                <a:solidFill>
                  <a:schemeClr val="lt1"/>
                </a:solidFill>
              </a:endParaRPr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5445125" y="1791375"/>
            <a:ext cx="349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Traffic Analysis/ Server Hits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Dashboard </a:t>
            </a:r>
            <a:r>
              <a:rPr lang="en"/>
              <a:t>Usage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Active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Domain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</a:t>
            </a:r>
            <a:r>
              <a:rPr lang="en"/>
              <a:t>Territory</a:t>
            </a:r>
            <a:r>
              <a:rPr lang="en"/>
              <a:t>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</a:t>
            </a:r>
            <a:r>
              <a:rPr lang="en"/>
              <a:t>Engagement</a:t>
            </a:r>
            <a:r>
              <a:rPr lang="en"/>
              <a:t> Time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213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Domain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Users by  Domain " id="199" name="Google Shape;199;p33"/>
          <p:cNvPicPr preferRelativeResize="0"/>
          <p:nvPr/>
        </p:nvPicPr>
        <p:blipFill rotWithShape="1">
          <a:blip r:embed="rId3">
            <a:alphaModFix/>
          </a:blip>
          <a:srcRect b="5820" l="0" r="0" t="0"/>
          <a:stretch/>
        </p:blipFill>
        <p:spPr>
          <a:xfrm>
            <a:off x="309850" y="461597"/>
            <a:ext cx="8801101" cy="397467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/>
        </p:nvSpPr>
        <p:spPr>
          <a:xfrm>
            <a:off x="357188" y="4520321"/>
            <a:ext cx="4572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Majority of active users are from "lampenwelt.de“ domain 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31" y="619541"/>
            <a:ext cx="8324136" cy="390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Users by Territory "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3" y="450056"/>
            <a:ext cx="8865394" cy="424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641125" y="2229925"/>
            <a:ext cx="13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45025"/>
            <a:ext cx="20634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Success Request</a:t>
            </a:r>
            <a:endParaRPr sz="20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55425" y="2354575"/>
            <a:ext cx="2420400" cy="2315400"/>
          </a:xfrm>
          <a:prstGeom prst="rect">
            <a:avLst/>
          </a:prstGeom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Validity of Requests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200 - Success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500 - Internal Server Error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+------+---------------------+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|status|sum(user_event_value)|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+------+---------------------+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|200   |171030               |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|500   |143                  |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+------+---------------------+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225" y="284125"/>
            <a:ext cx="3517049" cy="14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254675" y="2003500"/>
            <a:ext cx="4276500" cy="25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 500 Request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 3 dashboard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+------------+---------------------------+--------------+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|request_year|dashboard_id               |error_requests|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+------------+---------------------------+--------------+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|2019        |marketing-channel-overview |92            |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|2020        |marketing-awin-scorecard   |24            |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|2019        |weekly-overview            |7             |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|2019        |marketing-dis-ret-scorecard|4             |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550" y="1767250"/>
            <a:ext cx="801401" cy="8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644900" y="1478950"/>
            <a:ext cx="5545800" cy="13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User Traffic Analysis/ Server Hits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38" y="152400"/>
            <a:ext cx="86387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00" y="649550"/>
            <a:ext cx="7021925" cy="3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425" y="152400"/>
            <a:ext cx="61922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Users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users MOM " id="137" name="Google Shape;137;p21"/>
          <p:cNvPicPr preferRelativeResize="0"/>
          <p:nvPr/>
        </p:nvPicPr>
        <p:blipFill rotWithShape="1">
          <a:blip r:embed="rId3">
            <a:alphaModFix/>
          </a:blip>
          <a:srcRect b="6375" l="0" r="0" t="0"/>
          <a:stretch/>
        </p:blipFill>
        <p:spPr>
          <a:xfrm>
            <a:off x="324200" y="798275"/>
            <a:ext cx="8495599" cy="354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