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1" r:id="rId4"/>
  </p:sldIdLst>
  <p:sldSz cx="12192000" cy="6858000"/>
  <p:notesSz cx="6858000" cy="9144000"/>
  <p:defaultTextStyle>
    <a:defPPr>
      <a:defRPr lang="en-Q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D2"/>
    <a:srgbClr val="FFD0D2"/>
    <a:srgbClr val="7FD0D2"/>
    <a:srgbClr val="8376D2"/>
    <a:srgbClr val="1976D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66"/>
    <p:restoredTop sz="94694"/>
  </p:normalViewPr>
  <p:slideViewPr>
    <p:cSldViewPr snapToGrid="0" snapToObjects="1" showGuides="1">
      <p:cViewPr varScale="1">
        <p:scale>
          <a:sx n="121" d="100"/>
          <a:sy n="121" d="100"/>
        </p:scale>
        <p:origin x="1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02BD3-DAB6-9C4A-8107-EF72123E8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A590B4-6396-B747-BCC5-512DE67FD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Q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68ED5-FF5D-8548-8501-D4926EDA3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F994-0F5A-E642-96A7-2480334B1E50}" type="datetimeFigureOut">
              <a:rPr lang="en-QA" smtClean="0"/>
              <a:t>07/10/2021</a:t>
            </a:fld>
            <a:endParaRPr lang="en-Q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94761-016F-0A46-8ACC-FC71C155F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A90D8-0693-1745-86D1-535BACEA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4DE2-CF3D-6D4A-98F3-8A35074B739C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1348463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0D9F9-AC6D-8C47-A42F-41E39145F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628202-BEC9-894B-A797-6D32E741F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Q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FB7FF-6C35-EE4E-8D77-55844F2F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F994-0F5A-E642-96A7-2480334B1E50}" type="datetimeFigureOut">
              <a:rPr lang="en-QA" smtClean="0"/>
              <a:t>07/10/2021</a:t>
            </a:fld>
            <a:endParaRPr lang="en-Q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FCA-28EE-D440-BD25-2C925DB4D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DD45F-D7ED-FE47-8527-1CCBE34A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4DE2-CF3D-6D4A-98F3-8A35074B739C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88270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732659-0CA7-D246-B5CF-2E314FF10A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968413-1276-4944-957C-D9854073D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Q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EA677-E716-614C-B8DA-BF6FE197E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F994-0F5A-E642-96A7-2480334B1E50}" type="datetimeFigureOut">
              <a:rPr lang="en-QA" smtClean="0"/>
              <a:t>07/10/2021</a:t>
            </a:fld>
            <a:endParaRPr lang="en-Q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B3AD4-FDEA-3B40-B44E-AD745E9CB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F176B-F392-D545-B62C-B69F82D2F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4DE2-CF3D-6D4A-98F3-8A35074B739C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3033623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3BC87-CAEB-FD44-BC01-B1FD0E32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98F14-2386-284E-B717-19E265B05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Q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50449-3A86-424A-B79F-A7A38B599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F994-0F5A-E642-96A7-2480334B1E50}" type="datetimeFigureOut">
              <a:rPr lang="en-QA" smtClean="0"/>
              <a:t>07/10/2021</a:t>
            </a:fld>
            <a:endParaRPr lang="en-Q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2513E-8863-1445-BE90-529F72330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78AF6-E654-B74A-8066-82845790F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4DE2-CF3D-6D4A-98F3-8A35074B739C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1186608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99C57-936E-4B4B-B817-0ED5F77B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FAF53-A26A-AC45-BDD3-DD529F4FE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F7AE7-E640-804A-B0BB-6DFE9C24E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F994-0F5A-E642-96A7-2480334B1E50}" type="datetimeFigureOut">
              <a:rPr lang="en-QA" smtClean="0"/>
              <a:t>07/10/2021</a:t>
            </a:fld>
            <a:endParaRPr lang="en-Q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56CDF-0951-2446-BDA9-6019DB5E1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D29A3-7C39-E44D-B936-365BF0AFF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4DE2-CF3D-6D4A-98F3-8A35074B739C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796582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8FEB6-858C-094D-83F8-83AF2FF04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DB4C2-D29E-A342-96DC-F646CEC42A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Q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59E3E2-F148-5D41-BDCB-15F1F9884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Q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23A16-2B3B-E84A-BE28-40CCA2F3C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F994-0F5A-E642-96A7-2480334B1E50}" type="datetimeFigureOut">
              <a:rPr lang="en-QA" smtClean="0"/>
              <a:t>07/10/2021</a:t>
            </a:fld>
            <a:endParaRPr lang="en-Q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8E2B6-3CC1-8D41-ADB6-FD6E336CE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3C9D9-14B6-CC4E-A07E-97C1771A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4DE2-CF3D-6D4A-98F3-8A35074B739C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2054105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D4EC7-56A7-9849-8E49-14EC8134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1894A-94ED-2147-83CA-2F1E07E36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E4124C-D367-4C44-B886-587364456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Q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61A24B-3B5F-AD4E-A920-E97864052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8019E8-F8E8-444B-BC12-A68099D5D0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Q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0AC1FA-8A57-E64E-A08E-E5A961E31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F994-0F5A-E642-96A7-2480334B1E50}" type="datetimeFigureOut">
              <a:rPr lang="en-QA" smtClean="0"/>
              <a:t>07/10/2021</a:t>
            </a:fld>
            <a:endParaRPr lang="en-Q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D022EB-A30B-B840-A324-2ADB5EA51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00EAF-D6DF-C74B-8517-389C1D1A3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4DE2-CF3D-6D4A-98F3-8A35074B739C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2841924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16833-4A32-AA48-BD37-A9407F94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218E6-CEE4-CD44-B441-4E9E85727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F994-0F5A-E642-96A7-2480334B1E50}" type="datetimeFigureOut">
              <a:rPr lang="en-QA" smtClean="0"/>
              <a:t>07/10/2021</a:t>
            </a:fld>
            <a:endParaRPr lang="en-Q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9CAE95-2F00-6545-B6A8-23F9A7F6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C690F7-6550-B64D-883D-1FD0C1DB1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4DE2-CF3D-6D4A-98F3-8A35074B739C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1856873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3827E0-3E4E-C64D-9412-881BBD144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F994-0F5A-E642-96A7-2480334B1E50}" type="datetimeFigureOut">
              <a:rPr lang="en-QA" smtClean="0"/>
              <a:t>07/10/2021</a:t>
            </a:fld>
            <a:endParaRPr lang="en-Q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914E7B-AD16-D345-857A-955873E8E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BE3B5-0805-CC47-A023-F060449D6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4DE2-CF3D-6D4A-98F3-8A35074B739C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91626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39A43-A559-DA4A-B24F-12D657D24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694EF-EB81-864A-B85A-CAEB4563C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Q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1EB8CC-BB7A-714D-BBA2-9139377F0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1A2D9-0384-9E42-9DE2-B14CC47FA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F994-0F5A-E642-96A7-2480334B1E50}" type="datetimeFigureOut">
              <a:rPr lang="en-QA" smtClean="0"/>
              <a:t>07/10/2021</a:t>
            </a:fld>
            <a:endParaRPr lang="en-Q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04971-6370-A34B-B34C-DA7F1E048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4EC37-B513-EB4A-A7BC-1AE7873E9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4DE2-CF3D-6D4A-98F3-8A35074B739C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85817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86939-DEB7-9846-9F2A-87A290462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F23714-9B53-8D43-A877-F781BF065F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Q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C960F-2C41-3842-B3DD-19ED6252D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70BC7-3B39-9E4B-9F64-F4FB04E36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F994-0F5A-E642-96A7-2480334B1E50}" type="datetimeFigureOut">
              <a:rPr lang="en-QA" smtClean="0"/>
              <a:t>07/10/2021</a:t>
            </a:fld>
            <a:endParaRPr lang="en-Q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1786C-0532-9D4B-8D50-BD9BBA10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39890-A79D-6449-84CA-7CB1E8A7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4DE2-CF3D-6D4A-98F3-8A35074B739C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1788794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CE4F27-1781-7F47-89C2-2A2A0A330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BE3F1-4D44-2944-9EB4-7F5DFD16D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Q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58D46-0C4C-F148-8805-75E5E34048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FF994-0F5A-E642-96A7-2480334B1E50}" type="datetimeFigureOut">
              <a:rPr lang="en-QA" smtClean="0"/>
              <a:t>07/10/2021</a:t>
            </a:fld>
            <a:endParaRPr lang="en-Q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A79BC-404E-2649-86FB-129387076A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Q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9B883-689E-B54F-BB11-23486BBB6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F4DE2-CF3D-6D4A-98F3-8A35074B739C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9015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Q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6B56ADC7-6CBA-DC46-8DE9-067737F566D1}"/>
              </a:ext>
            </a:extLst>
          </p:cNvPr>
          <p:cNvGrpSpPr/>
          <p:nvPr/>
        </p:nvGrpSpPr>
        <p:grpSpPr>
          <a:xfrm>
            <a:off x="5016000" y="2384974"/>
            <a:ext cx="2160000" cy="2160000"/>
            <a:chOff x="5016000" y="2384974"/>
            <a:chExt cx="2160000" cy="21600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501B9C5-3D6C-6A42-8E3C-D40C72BB8822}"/>
                </a:ext>
              </a:extLst>
            </p:cNvPr>
            <p:cNvGrpSpPr/>
            <p:nvPr/>
          </p:nvGrpSpPr>
          <p:grpSpPr>
            <a:xfrm>
              <a:off x="5016000" y="2388574"/>
              <a:ext cx="2160000" cy="2156400"/>
              <a:chOff x="5016000" y="2388574"/>
              <a:chExt cx="2160000" cy="2156400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DE46409-99C4-3E43-A172-D7AAA0540E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16000" y="2388574"/>
                <a:ext cx="2160000" cy="2156400"/>
              </a:xfrm>
              <a:prstGeom prst="ellipse">
                <a:avLst/>
              </a:prstGeom>
              <a:solidFill>
                <a:srgbClr val="1976D2"/>
              </a:solidFill>
              <a:ln>
                <a:solidFill>
                  <a:srgbClr val="1976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QA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07560F9-205D-454F-9CF1-175AC9B796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96000" y="2566774"/>
                <a:ext cx="1800000" cy="1800000"/>
              </a:xfrm>
              <a:prstGeom prst="ellipse">
                <a:avLst/>
              </a:prstGeom>
              <a:solidFill>
                <a:srgbClr val="8376D2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QA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17CD5F2-82FC-2345-BF18-DB8B383551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6000" y="2746774"/>
                <a:ext cx="1440000" cy="1440000"/>
              </a:xfrm>
              <a:prstGeom prst="ellipse">
                <a:avLst/>
              </a:prstGeom>
              <a:solidFill>
                <a:srgbClr val="7FD0D2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QA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F3D9770-EFD0-5F4D-8F97-7F753742C2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56000" y="2926774"/>
                <a:ext cx="1080000" cy="1080000"/>
              </a:xfrm>
              <a:prstGeom prst="ellipse">
                <a:avLst/>
              </a:prstGeom>
              <a:solidFill>
                <a:srgbClr val="FFD0D2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QA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50FB188-0C83-EB49-861A-AE6AB69A79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36000" y="3106774"/>
                <a:ext cx="720000" cy="720000"/>
              </a:xfrm>
              <a:prstGeom prst="ellipse">
                <a:avLst/>
              </a:prstGeom>
              <a:solidFill>
                <a:srgbClr val="FFFFD2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QA"/>
              </a:p>
            </p:txBody>
          </p:sp>
        </p:grpSp>
        <p:sp>
          <p:nvSpPr>
            <p:cNvPr id="13" name="Pie 12">
              <a:extLst>
                <a:ext uri="{FF2B5EF4-FFF2-40B4-BE49-F238E27FC236}">
                  <a16:creationId xmlns:a16="http://schemas.microsoft.com/office/drawing/2014/main" id="{597E1B90-BD26-B541-BBB8-67143EF37248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016000" y="2384974"/>
              <a:ext cx="2160000" cy="2160000"/>
            </a:xfrm>
            <a:prstGeom prst="pie">
              <a:avLst>
                <a:gd name="adj1" fmla="val 0"/>
                <a:gd name="adj2" fmla="val 10812754"/>
              </a:avLst>
            </a:prstGeom>
            <a:solidFill>
              <a:srgbClr val="1976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QA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8197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177455B-5384-5D45-8CFB-07B75A22AFFF}"/>
              </a:ext>
            </a:extLst>
          </p:cNvPr>
          <p:cNvGrpSpPr/>
          <p:nvPr/>
        </p:nvGrpSpPr>
        <p:grpSpPr>
          <a:xfrm>
            <a:off x="1887980" y="2147189"/>
            <a:ext cx="8711959" cy="2160000"/>
            <a:chOff x="1979836" y="2349000"/>
            <a:chExt cx="8711959" cy="21600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B56ADC7-6CBA-DC46-8DE9-067737F566D1}"/>
                </a:ext>
              </a:extLst>
            </p:cNvPr>
            <p:cNvGrpSpPr/>
            <p:nvPr/>
          </p:nvGrpSpPr>
          <p:grpSpPr>
            <a:xfrm>
              <a:off x="1979836" y="2349000"/>
              <a:ext cx="2160000" cy="2160000"/>
              <a:chOff x="5016000" y="2384974"/>
              <a:chExt cx="2160000" cy="2160000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501B9C5-3D6C-6A42-8E3C-D40C72BB8822}"/>
                  </a:ext>
                </a:extLst>
              </p:cNvPr>
              <p:cNvGrpSpPr/>
              <p:nvPr/>
            </p:nvGrpSpPr>
            <p:grpSpPr>
              <a:xfrm>
                <a:off x="5016000" y="2388574"/>
                <a:ext cx="2160000" cy="2156400"/>
                <a:chOff x="5016000" y="2388574"/>
                <a:chExt cx="2160000" cy="2156400"/>
              </a:xfrm>
            </p:grpSpPr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0DE46409-99C4-3E43-A172-D7AAA0540E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16000" y="2388574"/>
                  <a:ext cx="2160000" cy="2156400"/>
                </a:xfrm>
                <a:prstGeom prst="ellipse">
                  <a:avLst/>
                </a:prstGeom>
                <a:solidFill>
                  <a:srgbClr val="1976D2"/>
                </a:solidFill>
                <a:ln>
                  <a:solidFill>
                    <a:srgbClr val="1976D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QA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F07560F9-205D-454F-9CF1-175AC9B796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96000" y="2566774"/>
                  <a:ext cx="1800000" cy="1800000"/>
                </a:xfrm>
                <a:prstGeom prst="ellipse">
                  <a:avLst/>
                </a:prstGeom>
                <a:solidFill>
                  <a:srgbClr val="8376D2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QA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117CD5F2-82FC-2345-BF18-DB8B38355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76000" y="2746774"/>
                  <a:ext cx="1440000" cy="1440000"/>
                </a:xfrm>
                <a:prstGeom prst="ellipse">
                  <a:avLst/>
                </a:prstGeom>
                <a:solidFill>
                  <a:srgbClr val="7FD0D2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QA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AF3D9770-EFD0-5F4D-8F97-7F753742C2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56000" y="2926774"/>
                  <a:ext cx="1080000" cy="1080000"/>
                </a:xfrm>
                <a:prstGeom prst="ellipse">
                  <a:avLst/>
                </a:prstGeom>
                <a:solidFill>
                  <a:srgbClr val="FFD0D2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QA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150FB188-0C83-EB49-861A-AE6AB69A79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736000" y="3106774"/>
                  <a:ext cx="720000" cy="720000"/>
                </a:xfrm>
                <a:prstGeom prst="ellipse">
                  <a:avLst/>
                </a:prstGeom>
                <a:solidFill>
                  <a:srgbClr val="FFFFD2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QA"/>
                </a:p>
              </p:txBody>
            </p:sp>
          </p:grpSp>
          <p:sp>
            <p:nvSpPr>
              <p:cNvPr id="13" name="Pie 12">
                <a:extLst>
                  <a:ext uri="{FF2B5EF4-FFF2-40B4-BE49-F238E27FC236}">
                    <a16:creationId xmlns:a16="http://schemas.microsoft.com/office/drawing/2014/main" id="{597E1B90-BD26-B541-BBB8-67143EF3724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5016000" y="2384974"/>
                <a:ext cx="2160000" cy="2160000"/>
              </a:xfrm>
              <a:prstGeom prst="pie">
                <a:avLst>
                  <a:gd name="adj1" fmla="val 0"/>
                  <a:gd name="adj2" fmla="val 10812754"/>
                </a:avLst>
              </a:prstGeom>
              <a:solidFill>
                <a:srgbClr val="1976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QA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C802422-6CF1-F347-917F-7257EAE856F3}"/>
                </a:ext>
              </a:extLst>
            </p:cNvPr>
            <p:cNvSpPr txBox="1"/>
            <p:nvPr/>
          </p:nvSpPr>
          <p:spPr>
            <a:xfrm>
              <a:off x="4319836" y="2818417"/>
              <a:ext cx="637195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QA" sz="6600" dirty="0">
                  <a:solidFill>
                    <a:srgbClr val="1976D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peal the onion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2425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297EBD6-5331-6B47-A583-7662F0BE78FF}"/>
              </a:ext>
            </a:extLst>
          </p:cNvPr>
          <p:cNvGrpSpPr/>
          <p:nvPr/>
        </p:nvGrpSpPr>
        <p:grpSpPr>
          <a:xfrm>
            <a:off x="4497340" y="2599720"/>
            <a:ext cx="3197319" cy="1658560"/>
            <a:chOff x="3000281" y="1710917"/>
            <a:chExt cx="3197319" cy="16585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49555D4-522A-7142-A460-D0D5ED4FEBEF}"/>
                </a:ext>
              </a:extLst>
            </p:cNvPr>
            <p:cNvSpPr/>
            <p:nvPr/>
          </p:nvSpPr>
          <p:spPr>
            <a:xfrm>
              <a:off x="3101881" y="1799817"/>
              <a:ext cx="3095719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QA" sz="9600" dirty="0">
                  <a:solidFill>
                    <a:srgbClr val="FFFFD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Dizzy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B6E33B2-78E6-D843-8C52-2EBFA5AA3F99}"/>
                </a:ext>
              </a:extLst>
            </p:cNvPr>
            <p:cNvSpPr/>
            <p:nvPr/>
          </p:nvSpPr>
          <p:spPr>
            <a:xfrm>
              <a:off x="3076481" y="1777592"/>
              <a:ext cx="3095719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QA" sz="9600" dirty="0">
                  <a:solidFill>
                    <a:srgbClr val="FFD0D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Dizzy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E2FFFE-9F29-E74D-B505-6B33678AA9AF}"/>
                </a:ext>
              </a:extLst>
            </p:cNvPr>
            <p:cNvSpPr/>
            <p:nvPr/>
          </p:nvSpPr>
          <p:spPr>
            <a:xfrm>
              <a:off x="3051081" y="1755367"/>
              <a:ext cx="3095719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QA" sz="9600" dirty="0">
                  <a:solidFill>
                    <a:srgbClr val="7FD0D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Dizzy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C257BD-8F92-C949-A36F-0BBF0C1FD72E}"/>
                </a:ext>
              </a:extLst>
            </p:cNvPr>
            <p:cNvSpPr/>
            <p:nvPr/>
          </p:nvSpPr>
          <p:spPr>
            <a:xfrm>
              <a:off x="3025681" y="1733142"/>
              <a:ext cx="3095719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QA" sz="9600" dirty="0">
                  <a:solidFill>
                    <a:srgbClr val="8376D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Dizzy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196DDA-54FF-5840-B2CB-3E50532D78CC}"/>
                </a:ext>
              </a:extLst>
            </p:cNvPr>
            <p:cNvSpPr/>
            <p:nvPr/>
          </p:nvSpPr>
          <p:spPr>
            <a:xfrm>
              <a:off x="3000281" y="1710917"/>
              <a:ext cx="3095719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QA" sz="9600" dirty="0">
                  <a:solidFill>
                    <a:srgbClr val="1976D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Dizzy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9981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8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Yazan Boshmaf</dc:creator>
  <cp:lastModifiedBy>Dr. Yazan Boshmaf</cp:lastModifiedBy>
  <cp:revision>21</cp:revision>
  <dcterms:created xsi:type="dcterms:W3CDTF">2021-10-06T06:34:51Z</dcterms:created>
  <dcterms:modified xsi:type="dcterms:W3CDTF">2021-10-07T08:30:32Z</dcterms:modified>
</cp:coreProperties>
</file>