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317" r:id="rId7"/>
    <p:sldId id="279" r:id="rId8"/>
    <p:sldId id="270" r:id="rId9"/>
    <p:sldId id="28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321" r:id="rId19"/>
    <p:sldId id="400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518FF-1256-4DCD-95D9-7D169196387E}" v="8" dt="2022-11-03T03:32:09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3725" autoAdjust="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uru Madhawa" userId="5da0ce40b7288e3c" providerId="LiveId" clId="{B96518FF-1256-4DCD-95D9-7D169196387E}"/>
    <pc:docChg chg="custSel addSld modSld sldOrd">
      <pc:chgData name="Isuru Madhawa" userId="5da0ce40b7288e3c" providerId="LiveId" clId="{B96518FF-1256-4DCD-95D9-7D169196387E}" dt="2022-11-03T03:36:24.027" v="124"/>
      <pc:docMkLst>
        <pc:docMk/>
      </pc:docMkLst>
      <pc:sldChg chg="delSp mod">
        <pc:chgData name="Isuru Madhawa" userId="5da0ce40b7288e3c" providerId="LiveId" clId="{B96518FF-1256-4DCD-95D9-7D169196387E}" dt="2022-11-03T03:34:33.377" v="101" actId="478"/>
        <pc:sldMkLst>
          <pc:docMk/>
          <pc:sldMk cId="3891345585" sldId="270"/>
        </pc:sldMkLst>
        <pc:spChg chg="del">
          <ac:chgData name="Isuru Madhawa" userId="5da0ce40b7288e3c" providerId="LiveId" clId="{B96518FF-1256-4DCD-95D9-7D169196387E}" dt="2022-11-03T03:34:30.459" v="100" actId="478"/>
          <ac:spMkLst>
            <pc:docMk/>
            <pc:sldMk cId="3891345585" sldId="270"/>
            <ac:spMk id="4" creationId="{0C329F70-04F7-4C70-BCF8-D4371F54EF2F}"/>
          </ac:spMkLst>
        </pc:spChg>
        <pc:spChg chg="del">
          <ac:chgData name="Isuru Madhawa" userId="5da0ce40b7288e3c" providerId="LiveId" clId="{B96518FF-1256-4DCD-95D9-7D169196387E}" dt="2022-11-03T03:34:33.377" v="101" actId="478"/>
          <ac:spMkLst>
            <pc:docMk/>
            <pc:sldMk cId="3891345585" sldId="270"/>
            <ac:spMk id="5" creationId="{06A3302E-502D-4151-81C9-5FD6AF9596D6}"/>
          </ac:spMkLst>
        </pc:spChg>
      </pc:sldChg>
      <pc:sldChg chg="delSp mod">
        <pc:chgData name="Isuru Madhawa" userId="5da0ce40b7288e3c" providerId="LiveId" clId="{B96518FF-1256-4DCD-95D9-7D169196387E}" dt="2022-11-03T03:34:18.159" v="99" actId="478"/>
        <pc:sldMkLst>
          <pc:docMk/>
          <pc:sldMk cId="395518310" sldId="279"/>
        </pc:sldMkLst>
        <pc:spChg chg="del">
          <ac:chgData name="Isuru Madhawa" userId="5da0ce40b7288e3c" providerId="LiveId" clId="{B96518FF-1256-4DCD-95D9-7D169196387E}" dt="2022-11-03T03:34:12.719" v="98" actId="478"/>
          <ac:spMkLst>
            <pc:docMk/>
            <pc:sldMk cId="395518310" sldId="279"/>
            <ac:spMk id="19" creationId="{386DB667-0553-4FB8-B0E0-776539934AFF}"/>
          </ac:spMkLst>
        </pc:spChg>
        <pc:spChg chg="del">
          <ac:chgData name="Isuru Madhawa" userId="5da0ce40b7288e3c" providerId="LiveId" clId="{B96518FF-1256-4DCD-95D9-7D169196387E}" dt="2022-11-03T03:34:18.159" v="99" actId="478"/>
          <ac:spMkLst>
            <pc:docMk/>
            <pc:sldMk cId="395518310" sldId="279"/>
            <ac:spMk id="20" creationId="{C77C6228-C5A8-44DC-ABD7-A22A4475D3DF}"/>
          </ac:spMkLst>
        </pc:spChg>
      </pc:sldChg>
      <pc:sldChg chg="delSp mod">
        <pc:chgData name="Isuru Madhawa" userId="5da0ce40b7288e3c" providerId="LiveId" clId="{B96518FF-1256-4DCD-95D9-7D169196387E}" dt="2022-11-03T03:34:51.988" v="105" actId="478"/>
        <pc:sldMkLst>
          <pc:docMk/>
          <pc:sldMk cId="1420547054" sldId="281"/>
        </pc:sldMkLst>
        <pc:spChg chg="del">
          <ac:chgData name="Isuru Madhawa" userId="5da0ce40b7288e3c" providerId="LiveId" clId="{B96518FF-1256-4DCD-95D9-7D169196387E}" dt="2022-11-03T03:34:49.147" v="104" actId="478"/>
          <ac:spMkLst>
            <pc:docMk/>
            <pc:sldMk cId="1420547054" sldId="281"/>
            <ac:spMk id="14" creationId="{D236478C-E242-44E0-8357-C72C9B588CA7}"/>
          </ac:spMkLst>
        </pc:spChg>
        <pc:spChg chg="del">
          <ac:chgData name="Isuru Madhawa" userId="5da0ce40b7288e3c" providerId="LiveId" clId="{B96518FF-1256-4DCD-95D9-7D169196387E}" dt="2022-11-03T03:34:51.988" v="105" actId="478"/>
          <ac:spMkLst>
            <pc:docMk/>
            <pc:sldMk cId="1420547054" sldId="281"/>
            <ac:spMk id="15" creationId="{65A6DC02-681E-4AF7-AC6E-57CDDB2FBA28}"/>
          </ac:spMkLst>
        </pc:spChg>
      </pc:sldChg>
      <pc:sldChg chg="delSp mod">
        <pc:chgData name="Isuru Madhawa" userId="5da0ce40b7288e3c" providerId="LiveId" clId="{B96518FF-1256-4DCD-95D9-7D169196387E}" dt="2022-11-03T03:34:08.129" v="97" actId="478"/>
        <pc:sldMkLst>
          <pc:docMk/>
          <pc:sldMk cId="560021826" sldId="317"/>
        </pc:sldMkLst>
        <pc:spChg chg="del">
          <ac:chgData name="Isuru Madhawa" userId="5da0ce40b7288e3c" providerId="LiveId" clId="{B96518FF-1256-4DCD-95D9-7D169196387E}" dt="2022-11-03T03:34:05.561" v="96" actId="478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Isuru Madhawa" userId="5da0ce40b7288e3c" providerId="LiveId" clId="{B96518FF-1256-4DCD-95D9-7D169196387E}" dt="2022-11-03T03:34:08.129" v="97" actId="478"/>
          <ac:spMkLst>
            <pc:docMk/>
            <pc:sldMk cId="560021826" sldId="317"/>
            <ac:spMk id="3" creationId="{7F7F653B-90B5-4F47-A33F-93DCB2EF68C2}"/>
          </ac:spMkLst>
        </pc:spChg>
      </pc:sldChg>
      <pc:sldChg chg="delSp mod">
        <pc:chgData name="Isuru Madhawa" userId="5da0ce40b7288e3c" providerId="LiveId" clId="{B96518FF-1256-4DCD-95D9-7D169196387E}" dt="2022-11-03T03:36:03.623" v="118" actId="478"/>
        <pc:sldMkLst>
          <pc:docMk/>
          <pc:sldMk cId="3521561301" sldId="321"/>
        </pc:sldMkLst>
        <pc:spChg chg="del">
          <ac:chgData name="Isuru Madhawa" userId="5da0ce40b7288e3c" providerId="LiveId" clId="{B96518FF-1256-4DCD-95D9-7D169196387E}" dt="2022-11-03T03:36:00.767" v="117" actId="478"/>
          <ac:spMkLst>
            <pc:docMk/>
            <pc:sldMk cId="3521561301" sldId="321"/>
            <ac:spMk id="4" creationId="{0C329F70-04F7-4C70-BCF8-D4371F54EF2F}"/>
          </ac:spMkLst>
        </pc:spChg>
        <pc:spChg chg="del">
          <ac:chgData name="Isuru Madhawa" userId="5da0ce40b7288e3c" providerId="LiveId" clId="{B96518FF-1256-4DCD-95D9-7D169196387E}" dt="2022-11-03T03:36:03.623" v="118" actId="478"/>
          <ac:spMkLst>
            <pc:docMk/>
            <pc:sldMk cId="3521561301" sldId="321"/>
            <ac:spMk id="5" creationId="{06A3302E-502D-4151-81C9-5FD6AF9596D6}"/>
          </ac:spMkLst>
        </pc:spChg>
      </pc:sldChg>
      <pc:sldChg chg="delSp modSp mod">
        <pc:chgData name="Isuru Madhawa" userId="5da0ce40b7288e3c" providerId="LiveId" clId="{B96518FF-1256-4DCD-95D9-7D169196387E}" dt="2022-11-03T03:34:00.807" v="95" actId="478"/>
        <pc:sldMkLst>
          <pc:docMk/>
          <pc:sldMk cId="2313234867" sldId="389"/>
        </pc:sldMkLst>
        <pc:spChg chg="del mod">
          <ac:chgData name="Isuru Madhawa" userId="5da0ce40b7288e3c" providerId="LiveId" clId="{B96518FF-1256-4DCD-95D9-7D169196387E}" dt="2022-11-03T03:33:58.147" v="94" actId="478"/>
          <ac:spMkLst>
            <pc:docMk/>
            <pc:sldMk cId="2313234867" sldId="389"/>
            <ac:spMk id="13" creationId="{915FE2C5-E66A-4405-B19E-2C5C546C98E4}"/>
          </ac:spMkLst>
        </pc:spChg>
        <pc:spChg chg="del mod">
          <ac:chgData name="Isuru Madhawa" userId="5da0ce40b7288e3c" providerId="LiveId" clId="{B96518FF-1256-4DCD-95D9-7D169196387E}" dt="2022-11-03T03:34:00.807" v="95" actId="478"/>
          <ac:spMkLst>
            <pc:docMk/>
            <pc:sldMk cId="2313234867" sldId="389"/>
            <ac:spMk id="14" creationId="{B01DF4D0-78BC-4C8C-9570-26F0B225433A}"/>
          </ac:spMkLst>
        </pc:spChg>
      </pc:sldChg>
      <pc:sldChg chg="delSp mod">
        <pc:chgData name="Isuru Madhawa" userId="5da0ce40b7288e3c" providerId="LiveId" clId="{B96518FF-1256-4DCD-95D9-7D169196387E}" dt="2022-11-03T03:36:12.728" v="120" actId="478"/>
        <pc:sldMkLst>
          <pc:docMk/>
          <pc:sldMk cId="3247798845" sldId="391"/>
        </pc:sldMkLst>
        <pc:spChg chg="del">
          <ac:chgData name="Isuru Madhawa" userId="5da0ce40b7288e3c" providerId="LiveId" clId="{B96518FF-1256-4DCD-95D9-7D169196387E}" dt="2022-11-03T03:36:09.644" v="119" actId="478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Isuru Madhawa" userId="5da0ce40b7288e3c" providerId="LiveId" clId="{B96518FF-1256-4DCD-95D9-7D169196387E}" dt="2022-11-03T03:36:12.728" v="120" actId="478"/>
          <ac:spMkLst>
            <pc:docMk/>
            <pc:sldMk cId="3247798845" sldId="391"/>
            <ac:spMk id="5" creationId="{0B37A3FF-ED32-4C4A-A21F-848A3BF6F896}"/>
          </ac:spMkLst>
        </pc:spChg>
      </pc:sldChg>
      <pc:sldChg chg="delSp mod">
        <pc:chgData name="Isuru Madhawa" userId="5da0ce40b7288e3c" providerId="LiveId" clId="{B96518FF-1256-4DCD-95D9-7D169196387E}" dt="2022-11-03T03:34:43.864" v="103" actId="478"/>
        <pc:sldMkLst>
          <pc:docMk/>
          <pc:sldMk cId="2383495941" sldId="392"/>
        </pc:sldMkLst>
        <pc:spChg chg="del">
          <ac:chgData name="Isuru Madhawa" userId="5da0ce40b7288e3c" providerId="LiveId" clId="{B96518FF-1256-4DCD-95D9-7D169196387E}" dt="2022-11-03T03:34:40.079" v="102" actId="478"/>
          <ac:spMkLst>
            <pc:docMk/>
            <pc:sldMk cId="2383495941" sldId="392"/>
            <ac:spMk id="4" creationId="{0C329F70-04F7-4C70-BCF8-D4371F54EF2F}"/>
          </ac:spMkLst>
        </pc:spChg>
        <pc:spChg chg="del">
          <ac:chgData name="Isuru Madhawa" userId="5da0ce40b7288e3c" providerId="LiveId" clId="{B96518FF-1256-4DCD-95D9-7D169196387E}" dt="2022-11-03T03:34:43.864" v="103" actId="478"/>
          <ac:spMkLst>
            <pc:docMk/>
            <pc:sldMk cId="2383495941" sldId="392"/>
            <ac:spMk id="5" creationId="{06A3302E-502D-4151-81C9-5FD6AF9596D6}"/>
          </ac:spMkLst>
        </pc:spChg>
      </pc:sldChg>
      <pc:sldChg chg="delSp mod">
        <pc:chgData name="Isuru Madhawa" userId="5da0ce40b7288e3c" providerId="LiveId" clId="{B96518FF-1256-4DCD-95D9-7D169196387E}" dt="2022-11-03T03:35:13.859" v="107" actId="478"/>
        <pc:sldMkLst>
          <pc:docMk/>
          <pc:sldMk cId="2739427762" sldId="394"/>
        </pc:sldMkLst>
        <pc:spChg chg="del">
          <ac:chgData name="Isuru Madhawa" userId="5da0ce40b7288e3c" providerId="LiveId" clId="{B96518FF-1256-4DCD-95D9-7D169196387E}" dt="2022-11-03T03:35:10.057" v="106" actId="478"/>
          <ac:spMkLst>
            <pc:docMk/>
            <pc:sldMk cId="2739427762" sldId="394"/>
            <ac:spMk id="14" creationId="{D236478C-E242-44E0-8357-C72C9B588CA7}"/>
          </ac:spMkLst>
        </pc:spChg>
        <pc:spChg chg="del">
          <ac:chgData name="Isuru Madhawa" userId="5da0ce40b7288e3c" providerId="LiveId" clId="{B96518FF-1256-4DCD-95D9-7D169196387E}" dt="2022-11-03T03:35:13.859" v="107" actId="478"/>
          <ac:spMkLst>
            <pc:docMk/>
            <pc:sldMk cId="2739427762" sldId="394"/>
            <ac:spMk id="15" creationId="{65A6DC02-681E-4AF7-AC6E-57CDDB2FBA28}"/>
          </ac:spMkLst>
        </pc:spChg>
      </pc:sldChg>
      <pc:sldChg chg="delSp modSp mod">
        <pc:chgData name="Isuru Madhawa" userId="5da0ce40b7288e3c" providerId="LiveId" clId="{B96518FF-1256-4DCD-95D9-7D169196387E}" dt="2022-11-03T03:35:24.558" v="110" actId="478"/>
        <pc:sldMkLst>
          <pc:docMk/>
          <pc:sldMk cId="2920220506" sldId="395"/>
        </pc:sldMkLst>
        <pc:spChg chg="del mod">
          <ac:chgData name="Isuru Madhawa" userId="5da0ce40b7288e3c" providerId="LiveId" clId="{B96518FF-1256-4DCD-95D9-7D169196387E}" dt="2022-11-03T03:35:20.949" v="109" actId="478"/>
          <ac:spMkLst>
            <pc:docMk/>
            <pc:sldMk cId="2920220506" sldId="395"/>
            <ac:spMk id="14" creationId="{D236478C-E242-44E0-8357-C72C9B588CA7}"/>
          </ac:spMkLst>
        </pc:spChg>
        <pc:spChg chg="del">
          <ac:chgData name="Isuru Madhawa" userId="5da0ce40b7288e3c" providerId="LiveId" clId="{B96518FF-1256-4DCD-95D9-7D169196387E}" dt="2022-11-03T03:35:24.558" v="110" actId="478"/>
          <ac:spMkLst>
            <pc:docMk/>
            <pc:sldMk cId="2920220506" sldId="395"/>
            <ac:spMk id="15" creationId="{65A6DC02-681E-4AF7-AC6E-57CDDB2FBA28}"/>
          </ac:spMkLst>
        </pc:spChg>
      </pc:sldChg>
      <pc:sldChg chg="delSp mod">
        <pc:chgData name="Isuru Madhawa" userId="5da0ce40b7288e3c" providerId="LiveId" clId="{B96518FF-1256-4DCD-95D9-7D169196387E}" dt="2022-11-03T03:35:35.408" v="112" actId="478"/>
        <pc:sldMkLst>
          <pc:docMk/>
          <pc:sldMk cId="2477950762" sldId="396"/>
        </pc:sldMkLst>
        <pc:spChg chg="del">
          <ac:chgData name="Isuru Madhawa" userId="5da0ce40b7288e3c" providerId="LiveId" clId="{B96518FF-1256-4DCD-95D9-7D169196387E}" dt="2022-11-03T03:35:31.337" v="111" actId="478"/>
          <ac:spMkLst>
            <pc:docMk/>
            <pc:sldMk cId="2477950762" sldId="396"/>
            <ac:spMk id="14" creationId="{D236478C-E242-44E0-8357-C72C9B588CA7}"/>
          </ac:spMkLst>
        </pc:spChg>
        <pc:spChg chg="del">
          <ac:chgData name="Isuru Madhawa" userId="5da0ce40b7288e3c" providerId="LiveId" clId="{B96518FF-1256-4DCD-95D9-7D169196387E}" dt="2022-11-03T03:35:35.408" v="112" actId="478"/>
          <ac:spMkLst>
            <pc:docMk/>
            <pc:sldMk cId="2477950762" sldId="396"/>
            <ac:spMk id="15" creationId="{65A6DC02-681E-4AF7-AC6E-57CDDB2FBA28}"/>
          </ac:spMkLst>
        </pc:spChg>
      </pc:sldChg>
      <pc:sldChg chg="delSp mod">
        <pc:chgData name="Isuru Madhawa" userId="5da0ce40b7288e3c" providerId="LiveId" clId="{B96518FF-1256-4DCD-95D9-7D169196387E}" dt="2022-11-03T03:35:54.087" v="116" actId="478"/>
        <pc:sldMkLst>
          <pc:docMk/>
          <pc:sldMk cId="1344178048" sldId="397"/>
        </pc:sldMkLst>
        <pc:spChg chg="del">
          <ac:chgData name="Isuru Madhawa" userId="5da0ce40b7288e3c" providerId="LiveId" clId="{B96518FF-1256-4DCD-95D9-7D169196387E}" dt="2022-11-03T03:35:50.807" v="115" actId="478"/>
          <ac:spMkLst>
            <pc:docMk/>
            <pc:sldMk cId="1344178048" sldId="397"/>
            <ac:spMk id="14" creationId="{D236478C-E242-44E0-8357-C72C9B588CA7}"/>
          </ac:spMkLst>
        </pc:spChg>
        <pc:spChg chg="del">
          <ac:chgData name="Isuru Madhawa" userId="5da0ce40b7288e3c" providerId="LiveId" clId="{B96518FF-1256-4DCD-95D9-7D169196387E}" dt="2022-11-03T03:35:54.087" v="116" actId="478"/>
          <ac:spMkLst>
            <pc:docMk/>
            <pc:sldMk cId="1344178048" sldId="397"/>
            <ac:spMk id="15" creationId="{65A6DC02-681E-4AF7-AC6E-57CDDB2FBA28}"/>
          </ac:spMkLst>
        </pc:spChg>
      </pc:sldChg>
      <pc:sldChg chg="delSp mod">
        <pc:chgData name="Isuru Madhawa" userId="5da0ce40b7288e3c" providerId="LiveId" clId="{B96518FF-1256-4DCD-95D9-7D169196387E}" dt="2022-11-03T03:35:45.579" v="114" actId="478"/>
        <pc:sldMkLst>
          <pc:docMk/>
          <pc:sldMk cId="4166960681" sldId="398"/>
        </pc:sldMkLst>
        <pc:spChg chg="del">
          <ac:chgData name="Isuru Madhawa" userId="5da0ce40b7288e3c" providerId="LiveId" clId="{B96518FF-1256-4DCD-95D9-7D169196387E}" dt="2022-11-03T03:35:43.129" v="113" actId="478"/>
          <ac:spMkLst>
            <pc:docMk/>
            <pc:sldMk cId="4166960681" sldId="398"/>
            <ac:spMk id="14" creationId="{D236478C-E242-44E0-8357-C72C9B588CA7}"/>
          </ac:spMkLst>
        </pc:spChg>
        <pc:spChg chg="del">
          <ac:chgData name="Isuru Madhawa" userId="5da0ce40b7288e3c" providerId="LiveId" clId="{B96518FF-1256-4DCD-95D9-7D169196387E}" dt="2022-11-03T03:35:45.579" v="114" actId="478"/>
          <ac:spMkLst>
            <pc:docMk/>
            <pc:sldMk cId="4166960681" sldId="398"/>
            <ac:spMk id="15" creationId="{65A6DC02-681E-4AF7-AC6E-57CDDB2FBA28}"/>
          </ac:spMkLst>
        </pc:spChg>
      </pc:sldChg>
      <pc:sldChg chg="addSp delSp modSp new mod ord">
        <pc:chgData name="Isuru Madhawa" userId="5da0ce40b7288e3c" providerId="LiveId" clId="{B96518FF-1256-4DCD-95D9-7D169196387E}" dt="2022-11-03T03:36:24.027" v="124"/>
        <pc:sldMkLst>
          <pc:docMk/>
          <pc:sldMk cId="883153741" sldId="400"/>
        </pc:sldMkLst>
        <pc:spChg chg="del">
          <ac:chgData name="Isuru Madhawa" userId="5da0ce40b7288e3c" providerId="LiveId" clId="{B96518FF-1256-4DCD-95D9-7D169196387E}" dt="2022-11-03T03:36:16.948" v="121" actId="478"/>
          <ac:spMkLst>
            <pc:docMk/>
            <pc:sldMk cId="883153741" sldId="400"/>
            <ac:spMk id="2" creationId="{67A6E1E5-3A5C-9780-DAD6-AA9007AB5998}"/>
          </ac:spMkLst>
        </pc:spChg>
        <pc:spChg chg="del">
          <ac:chgData name="Isuru Madhawa" userId="5da0ce40b7288e3c" providerId="LiveId" clId="{B96518FF-1256-4DCD-95D9-7D169196387E}" dt="2022-11-03T03:36:20.467" v="122" actId="478"/>
          <ac:spMkLst>
            <pc:docMk/>
            <pc:sldMk cId="883153741" sldId="400"/>
            <ac:spMk id="3" creationId="{13F8EE18-5F6F-55F6-B439-0DDD1951DE46}"/>
          </ac:spMkLst>
        </pc:spChg>
        <pc:spChg chg="add mod">
          <ac:chgData name="Isuru Madhawa" userId="5da0ce40b7288e3c" providerId="LiveId" clId="{B96518FF-1256-4DCD-95D9-7D169196387E}" dt="2022-11-03T03:32:52.037" v="43" actId="20577"/>
          <ac:spMkLst>
            <pc:docMk/>
            <pc:sldMk cId="883153741" sldId="400"/>
            <ac:spMk id="5" creationId="{27E9CF61-3C2B-E569-1AE2-5A5C4EE956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0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ms.online/iso-27001/4-key-benefits-of-iso-27001-implementation/" TargetMode="External"/><Relationship Id="rId7" Type="http://schemas.openxmlformats.org/officeDocument/2006/relationships/hyperlink" Target="https://secureframe.com/blog/iso-27001-statement-of-applicability" TargetMode="External"/><Relationship Id="rId2" Type="http://schemas.openxmlformats.org/officeDocument/2006/relationships/hyperlink" Target="https://www.itgovernance.co.uk/iso27001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tore.legal.thomsonreuters.com/law-products/news-views/corporate-counsel/tips-for-protecting-your-organizations-data" TargetMode="External"/><Relationship Id="rId5" Type="http://schemas.openxmlformats.org/officeDocument/2006/relationships/hyperlink" Target="https://www.google.com/search?client=firefox-b-d&amp;q=summary+for+iso+27001+implementation" TargetMode="External"/><Relationship Id="rId4" Type="http://schemas.openxmlformats.org/officeDocument/2006/relationships/hyperlink" Target="https://ostec.blog/en/general/iso-2700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t20636906/what-is-iso27001-3658149f9d70" TargetMode="External"/><Relationship Id="rId2" Type="http://schemas.openxmlformats.org/officeDocument/2006/relationships/hyperlink" Target="mailto:it20636906@my.sliit.lk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388533"/>
            <a:ext cx="3565524" cy="1201249"/>
          </a:xfrm>
        </p:spPr>
        <p:txBody>
          <a:bodyPr anchor="b" anchorCtr="0"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ISO 27001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80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H.I.M.SAMARANAYAKA</a:t>
            </a:r>
          </a:p>
          <a:p>
            <a:r>
              <a:rPr lang="en-US" dirty="0"/>
              <a:t>IT20636906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DD33AA3-7873-0737-C541-ED7BB040C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47" y="1029123"/>
            <a:ext cx="4799753" cy="4799753"/>
          </a:xfrm>
          <a:prstGeom prst="rect">
            <a:avLst/>
          </a:prstGeom>
        </p:spPr>
      </p:pic>
      <p:pic>
        <p:nvPicPr>
          <p:cNvPr id="7" name="Picture 6" descr="A person wearing a tie&#10;&#10;Description automatically generated with medium confidence">
            <a:extLst>
              <a:ext uri="{FF2B5EF4-FFF2-40B4-BE49-F238E27FC236}">
                <a16:creationId xmlns:a16="http://schemas.microsoft.com/office/drawing/2014/main" id="{622D8A14-5E41-6D4C-8B6A-C48F22C2F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9470" y="4266181"/>
            <a:ext cx="1962150" cy="23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latin typeface="Montserrat Bold" charset="0"/>
                <a:ea typeface="Montserrat Bold" charset="0"/>
                <a:cs typeface="Montserrat Bold" charset="0"/>
              </a:rPr>
              <a:t>What is ISMS</a:t>
            </a:r>
            <a:endParaRPr lang="en-GB" sz="4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BD11-AFE6-AB66-2660-61F4ABE4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5" y="1574800"/>
            <a:ext cx="11097550" cy="47339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 systematic approach that helps in managing sensitive information of the company with the goals of securing them from threats.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An ISMS is a holistic approach to securing the confidentiality, integrity, and availability (CIA) of corporate information assets.</a:t>
            </a:r>
            <a:endParaRPr lang="en-US" sz="2400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FF00">
                  <a:alpha val="6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FF00">
                  <a:alpha val="6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A6E2CBC-A9A8-43A5-2487-E82B2A9B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24" y="4732476"/>
            <a:ext cx="5317068" cy="19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2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latin typeface="Montserrat Bold" charset="0"/>
                <a:ea typeface="Montserrat Bold" charset="0"/>
                <a:cs typeface="Montserrat Bold" charset="0"/>
              </a:rPr>
              <a:t>Benefits of ISO 27001</a:t>
            </a:r>
            <a:endParaRPr lang="en-GB" sz="4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BD11-AFE6-AB66-2660-61F4ABE4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5" y="1574800"/>
            <a:ext cx="11097550" cy="4733926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Gain new customers and contributes to competitive advantage.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satisfaction.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 structure and focus.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Protects and strengthen the reputation.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Protects your data no matter where the data is stored.</a:t>
            </a:r>
          </a:p>
          <a:p>
            <a:pPr lvl="0">
              <a:lnSpc>
                <a:spcPct val="150000"/>
              </a:lnSpc>
            </a:pP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5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latin typeface="Montserrat Bold" charset="0"/>
                <a:ea typeface="Montserrat Bold" charset="0"/>
                <a:cs typeface="Montserrat Bold" charset="0"/>
              </a:rPr>
              <a:t>Certification process of ISO 27001</a:t>
            </a:r>
            <a:endParaRPr lang="en-GB" sz="4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A1443DF-0C00-56EE-FB6C-69C963762F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98" y="1376313"/>
            <a:ext cx="10760604" cy="4932412"/>
          </a:xfrm>
        </p:spPr>
      </p:pic>
    </p:spTree>
    <p:extLst>
      <p:ext uri="{BB962C8B-B14F-4D97-AF65-F5344CB8AC3E}">
        <p14:creationId xmlns:p14="http://schemas.microsoft.com/office/powerpoint/2010/main" val="134417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pPr algn="ctr"/>
            <a:r>
              <a:rPr lang="en-GB" sz="4800" b="0" cap="none" spc="0" dirty="0">
                <a:ln w="0"/>
                <a:solidFill>
                  <a:schemeClr val="tx1"/>
                </a:solidFill>
              </a:rPr>
              <a:t>ISO 27001:2013 vs 27001:2022</a:t>
            </a:r>
            <a:br>
              <a:rPr lang="en-GB" sz="4800" b="0" cap="none" spc="0" dirty="0">
                <a:ln w="0"/>
                <a:solidFill>
                  <a:schemeClr val="tx1"/>
                </a:solidFill>
              </a:rPr>
            </a:br>
            <a:endParaRPr lang="en-GB" sz="4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BD11-AFE6-AB66-2660-61F4ABE4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5" y="1574800"/>
            <a:ext cx="11097550" cy="47339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The main part of ISO 27001, i.e., clauses 4 to 10, has changed only slightly.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The changes in Annex A security controls are moderate.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The number of controls has decreased from 114 to 93.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The controls are placed into 4 sections, instead of the previous 14.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There are 11 new controls, while none of the controls were deleted, and many controls were merged.</a:t>
            </a:r>
          </a:p>
        </p:txBody>
      </p:sp>
    </p:spTree>
    <p:extLst>
      <p:ext uri="{BB962C8B-B14F-4D97-AF65-F5344CB8AC3E}">
        <p14:creationId xmlns:p14="http://schemas.microsoft.com/office/powerpoint/2010/main" val="416696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C1D5C-0139-F2A6-D333-1B0C38EE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42505-3927-5D26-6745-59DDC94C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887A-BBF4-9826-225E-992C093F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AEA4C75-C8CF-43CA-608A-F2DED604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" y="-5321"/>
            <a:ext cx="6281957" cy="3982588"/>
          </a:xfrm>
          <a:prstGeom prst="rect">
            <a:avLst/>
          </a:prstGeom>
        </p:spPr>
      </p:pic>
      <p:pic>
        <p:nvPicPr>
          <p:cNvPr id="10" name="Picture 9" descr="Diagram, timeline&#10;&#10;Description automatically generated">
            <a:extLst>
              <a:ext uri="{FF2B5EF4-FFF2-40B4-BE49-F238E27FC236}">
                <a16:creationId xmlns:a16="http://schemas.microsoft.com/office/drawing/2014/main" id="{EF309A61-5D9D-10D1-3FC3-643FAC8D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38" y="2781234"/>
            <a:ext cx="5645553" cy="3967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9B0C52-90F4-C199-79DE-6BF06C62EED7}"/>
              </a:ext>
            </a:extLst>
          </p:cNvPr>
          <p:cNvSpPr txBox="1"/>
          <p:nvPr/>
        </p:nvSpPr>
        <p:spPr>
          <a:xfrm flipH="1">
            <a:off x="6815796" y="441192"/>
            <a:ext cx="5209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How Differ from the version to version -</a:t>
            </a:r>
          </a:p>
        </p:txBody>
      </p:sp>
      <p:pic>
        <p:nvPicPr>
          <p:cNvPr id="13" name="Picture 1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9AD5EAB-321E-A5CF-49C4-DCA6EA80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9" y="4096653"/>
            <a:ext cx="6281957" cy="26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5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3468" y="3776473"/>
            <a:ext cx="7586132" cy="288462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The ISO 27001 standard provides the framework for an effective Information Security Management System (ISMS). It sets out the policies and procedures needed to protect your </a:t>
            </a:r>
            <a:r>
              <a:rPr lang="en-US" sz="2400" b="1" dirty="0" err="1">
                <a:solidFill>
                  <a:srgbClr val="FFFF00">
                    <a:alpha val="60000"/>
                  </a:srgbClr>
                </a:solidFill>
              </a:rPr>
              <a:t>organisation</a:t>
            </a:r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. It includes all the risk controls (legal, physical and technical) necessary for robust IT security management.</a:t>
            </a:r>
            <a:endParaRPr lang="en-US" sz="2800" b="1" dirty="0">
              <a:solidFill>
                <a:srgbClr val="FFFF00">
                  <a:alpha val="6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33AD-EAE7-6B5C-7CBF-804D3ACA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9CF61-3C2B-E569-1AE2-5A5C4EE95622}"/>
              </a:ext>
            </a:extLst>
          </p:cNvPr>
          <p:cNvSpPr txBox="1"/>
          <p:nvPr/>
        </p:nvSpPr>
        <p:spPr>
          <a:xfrm>
            <a:off x="888023" y="712177"/>
            <a:ext cx="10111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</a:p>
          <a:p>
            <a:endParaRPr lang="en-GB" dirty="0">
              <a:solidFill>
                <a:srgbClr val="0066F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solidFill>
                <a:srgbClr val="0066F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rgbClr val="0066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https://www.itgovernance.co.uk/iso27001</a:t>
            </a:r>
            <a:endParaRPr lang="en-GB" dirty="0"/>
          </a:p>
          <a:p>
            <a:r>
              <a:rPr lang="en-GB" dirty="0">
                <a:hlinkClick r:id="rId3"/>
              </a:rPr>
              <a:t>https://www.isms.online/iso-27001/4-key-benefits-of-iso-27001-implementation/</a:t>
            </a:r>
            <a:endParaRPr lang="en-GB" dirty="0"/>
          </a:p>
          <a:p>
            <a:r>
              <a:rPr lang="en-GB" dirty="0">
                <a:hlinkClick r:id="rId4"/>
              </a:rPr>
              <a:t>https://ostec.blog/en/general/iso-27001/</a:t>
            </a:r>
            <a:endParaRPr lang="en-GB" dirty="0"/>
          </a:p>
          <a:p>
            <a:r>
              <a:rPr lang="en-US" dirty="0">
                <a:hlinkClick r:id="rId5"/>
              </a:rPr>
              <a:t>https://www.google.com/search?client=firefox-b-d&amp;q=summary+for+iso+27001+implementation</a:t>
            </a:r>
            <a:endParaRPr lang="en-US" dirty="0"/>
          </a:p>
          <a:p>
            <a:r>
              <a:rPr lang="en-US" dirty="0">
                <a:hlinkClick r:id="rId6"/>
              </a:rPr>
              <a:t>https://store.legal.thomsonreuters.com/law-products/news-views/corporate-counsel/tips-for-protecting-your-organizations-data</a:t>
            </a:r>
            <a:endParaRPr lang="en-US" dirty="0"/>
          </a:p>
          <a:p>
            <a:r>
              <a:rPr lang="en-US" dirty="0">
                <a:hlinkClick r:id="rId7"/>
              </a:rPr>
              <a:t>https://secureframe.com/blog/iso-27001-statement-of-applicability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5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940777"/>
            <a:ext cx="5437187" cy="1495694"/>
          </a:xfrm>
        </p:spPr>
        <p:txBody>
          <a:bodyPr/>
          <a:lstStyle/>
          <a:p>
            <a:r>
              <a:rPr lang="en-US" sz="8000" dirty="0">
                <a:highlight>
                  <a:srgbClr val="008080"/>
                </a:highlight>
              </a:rPr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H.I.M.SAMARANAYAKA</a:t>
            </a:r>
          </a:p>
          <a:p>
            <a:r>
              <a:rPr lang="en-US" dirty="0">
                <a:hlinkClick r:id="rId2"/>
              </a:rPr>
              <a:t>it20636906@my.sliit.lk</a:t>
            </a:r>
            <a:endParaRPr lang="en-US" dirty="0"/>
          </a:p>
          <a:p>
            <a:r>
              <a:rPr lang="en-US" dirty="0">
                <a:hlinkClick r:id="rId3"/>
              </a:rPr>
              <a:t>https://medium.com/@it20636906/what-is-iso27001-3658149f9d70</a:t>
            </a:r>
            <a:endParaRPr lang="en-US" dirty="0"/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96392"/>
            <a:ext cx="3565524" cy="81993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17" y="1881438"/>
            <a:ext cx="4711511" cy="46257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What is information and information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An overview of ISO 27001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Certification process of ISO 27001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Benefits of ISO 27001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Comparing ISO 27001:2013 &amp; ISO 27001:2022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1344192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Information?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267" y="567638"/>
            <a:ext cx="6925733" cy="6290357"/>
          </a:xfr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is an asset. Information is an asset that have a value.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 information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information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information.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Finance information.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exists in many forms.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Printed on documents.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Electronically stored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written on papers.</a:t>
            </a:r>
          </a:p>
          <a:p>
            <a:pPr marL="0" lvl="0" indent="0">
              <a:lnSpc>
                <a:spcPct val="100000"/>
              </a:lnSpc>
            </a:pPr>
            <a:endParaRPr lang="en-GB" sz="2400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</a:pPr>
            <a:endParaRPr lang="en-GB" sz="2400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6" y="409575"/>
            <a:ext cx="6379210" cy="1740958"/>
          </a:xfrm>
        </p:spPr>
        <p:txBody>
          <a:bodyPr>
            <a:norm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latin typeface="Montserrat Bold" charset="0"/>
                <a:ea typeface="Montserrat Bold" charset="0"/>
                <a:cs typeface="Montserrat Bold" charset="0"/>
              </a:rPr>
              <a:t>What is information security?</a:t>
            </a:r>
            <a:endParaRPr lang="en-GB" sz="4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62550"/>
            <a:ext cx="5816070" cy="3785875"/>
          </a:xfrm>
        </p:spPr>
        <p:txBody>
          <a:bodyPr/>
          <a:lstStyle/>
          <a:p>
            <a:r>
              <a:rPr lang="en-US" sz="2800" b="1" dirty="0">
                <a:solidFill>
                  <a:srgbClr val="FFFF00">
                    <a:alpha val="60000"/>
                  </a:srgbClr>
                </a:solidFill>
              </a:rPr>
              <a:t> Information security (InfoSec) is the process of protecting information by reducing risks which are associated with information.</a:t>
            </a:r>
          </a:p>
          <a:p>
            <a:r>
              <a:rPr lang="en-US" sz="2800" b="1" dirty="0">
                <a:solidFill>
                  <a:srgbClr val="FFFF00">
                    <a:alpha val="60000"/>
                  </a:srgbClr>
                </a:solidFill>
              </a:rPr>
              <a:t> Ensure Confidentiality, Integrity and Availability of Information.</a:t>
            </a:r>
            <a:endParaRPr lang="en-US" sz="2800" b="1" dirty="0">
              <a:solidFill>
                <a:srgbClr val="FFFF00">
                  <a:alpha val="60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b="1" dirty="0">
              <a:solidFill>
                <a:srgbClr val="FFFF00">
                  <a:alpha val="60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b="1" dirty="0">
              <a:solidFill>
                <a:srgbClr val="FFFF00">
                  <a:alpha val="60000"/>
                </a:srgbClr>
              </a:solidFill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402016" y="1096096"/>
            <a:ext cx="5239121" cy="4576571"/>
          </a:xfrm>
          <a:blipFill>
            <a:blip r:embed="rId3"/>
            <a:tile tx="0" ty="0" sx="100000" sy="100000" flip="none" algn="tl"/>
          </a:blipFill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latin typeface="Montserrat Bold" charset="0"/>
                <a:ea typeface="Montserrat Bold" charset="0"/>
                <a:cs typeface="Montserrat Bold" charset="0"/>
              </a:rPr>
              <a:t>Importance of Information Security?</a:t>
            </a:r>
            <a:endParaRPr lang="en-GB" sz="4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468" y="2155912"/>
            <a:ext cx="11097550" cy="4351300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 the organization to protect information against various threats.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in maintaining privacy and comply with laws and regulations.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Contributes to business continuity.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 the organization to minimize financial impacts and other kind of various impacts.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safeguards the technologies used by the organization.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</a:pPr>
            <a:endParaRPr lang="en-GB" sz="2400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latin typeface="Montserrat Bold" charset="0"/>
                <a:ea typeface="Montserrat Bold" charset="0"/>
                <a:cs typeface="Montserrat Bold" charset="0"/>
              </a:rPr>
              <a:t>How to secure information</a:t>
            </a:r>
            <a:r>
              <a:rPr lang="en-US" sz="4000" b="0" cap="none" spc="0" dirty="0">
                <a:ln w="0"/>
                <a:solidFill>
                  <a:schemeClr val="tx1"/>
                </a:solidFill>
                <a:latin typeface="Montserrat Bold" charset="0"/>
                <a:ea typeface="Montserrat Bold" charset="0"/>
                <a:cs typeface="Montserrat Bold" charset="0"/>
              </a:rPr>
              <a:t>?</a:t>
            </a:r>
            <a:endParaRPr lang="en-GB" sz="4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BD11-AFE6-AB66-2660-61F4ABE4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5" y="1881276"/>
            <a:ext cx="8872392" cy="4427450"/>
          </a:xfrm>
        </p:spPr>
        <p:txBody>
          <a:bodyPr/>
          <a:lstStyle/>
          <a:p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Final thoughts</a:t>
            </a:r>
          </a:p>
          <a:p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Keep some data off the network</a:t>
            </a:r>
          </a:p>
          <a:p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Use external service providers carefully</a:t>
            </a:r>
          </a:p>
          <a:p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Use access controls and firewalls</a:t>
            </a:r>
          </a:p>
          <a:p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Communicate data securely</a:t>
            </a:r>
          </a:p>
          <a:p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Encrypt data</a:t>
            </a:r>
          </a:p>
          <a:p>
            <a:r>
              <a:rPr lang="en-US" sz="2400" b="1" dirty="0">
                <a:solidFill>
                  <a:srgbClr val="FFFF00">
                    <a:alpha val="60000"/>
                  </a:srgbClr>
                </a:solidFill>
              </a:rPr>
              <a:t>Implement a data security plan</a:t>
            </a: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67" y="2610743"/>
            <a:ext cx="11097551" cy="1332000"/>
          </a:xfrm>
        </p:spPr>
        <p:txBody>
          <a:bodyPr>
            <a:normAutofit/>
          </a:bodyPr>
          <a:lstStyle/>
          <a:p>
            <a:pPr algn="ctr"/>
            <a:r>
              <a:rPr lang="en-GB" sz="6600" b="1" cap="none" spc="0" dirty="0">
                <a:ln w="0"/>
                <a:solidFill>
                  <a:srgbClr val="FFFF00"/>
                </a:solidFill>
                <a:highlight>
                  <a:srgbClr val="008000"/>
                </a:highlight>
              </a:rPr>
              <a:t>Solution is ISO 27001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0A937B1-CA6A-FF5F-59D9-2A9F77506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7067" y="3321211"/>
            <a:ext cx="3763433" cy="3360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191402-DEAC-5F59-FF73-99055E9A4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360" y="5078265"/>
            <a:ext cx="2453640" cy="17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9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latin typeface="Montserrat Bold" charset="0"/>
                <a:ea typeface="Montserrat Bold" charset="0"/>
                <a:cs typeface="Montserrat Bold" charset="0"/>
              </a:rPr>
              <a:t>What is ISO 27001?</a:t>
            </a:r>
            <a:endParaRPr lang="en-GB" sz="4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BD11-AFE6-AB66-2660-61F4ABE4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5" y="1574800"/>
            <a:ext cx="11097550" cy="47339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 framework that helps organizations to protect and manage information assets in order to protect them.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helps to create a robust Information Security management system.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provides a set of controls that can be used to protect information.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to perform risk analysis periodically and top management commitment.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>
                    <a:alpha val="6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confidentiality, Integrity, Availability.</a:t>
            </a:r>
            <a:endParaRPr lang="en-US" sz="1800" b="1" dirty="0">
              <a:solidFill>
                <a:srgbClr val="FFFF00">
                  <a:alpha val="6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FF00">
                  <a:alpha val="6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FF00">
                  <a:alpha val="6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5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latin typeface="Montserrat Bold" charset="0"/>
                <a:ea typeface="Montserrat Bold" charset="0"/>
                <a:cs typeface="Montserrat Bold" charset="0"/>
              </a:rPr>
              <a:t>ISO 27001 - </a:t>
            </a:r>
            <a:endParaRPr lang="en-GB" sz="4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BD11-AFE6-AB66-2660-61F4ABE4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5" y="1574800"/>
            <a:ext cx="11097550" cy="4733926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 control areas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 control objectives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114 control methods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</a:pP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FF00">
                  <a:alpha val="6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D1F0436D-BCA1-C3B3-82F9-8E9C1808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07" y="1881275"/>
            <a:ext cx="6351918" cy="39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277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{2BD736F0-3FA8-4F31-996E-C08E7750FF5F}tf33713516_win32</Template>
  <TotalTime>73</TotalTime>
  <Words>673</Words>
  <Application>Microsoft Office PowerPoint</Application>
  <PresentationFormat>Widescreen</PresentationFormat>
  <Paragraphs>110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Comic Sans MS</vt:lpstr>
      <vt:lpstr>Gill Sans MT</vt:lpstr>
      <vt:lpstr>Montserrat Bold</vt:lpstr>
      <vt:lpstr>Open Sans</vt:lpstr>
      <vt:lpstr>Walbaum Display</vt:lpstr>
      <vt:lpstr>3DFloatVTI</vt:lpstr>
      <vt:lpstr>ISO 27001</vt:lpstr>
      <vt:lpstr>Agenda</vt:lpstr>
      <vt:lpstr>What is Information?</vt:lpstr>
      <vt:lpstr>What is information security?</vt:lpstr>
      <vt:lpstr>Importance of Information Security?</vt:lpstr>
      <vt:lpstr>How to secure information?</vt:lpstr>
      <vt:lpstr>Solution is ISO 27001</vt:lpstr>
      <vt:lpstr>What is ISO 27001?</vt:lpstr>
      <vt:lpstr>ISO 27001 - </vt:lpstr>
      <vt:lpstr>What is ISMS</vt:lpstr>
      <vt:lpstr>Benefits of ISO 27001</vt:lpstr>
      <vt:lpstr>Certification process of ISO 27001</vt:lpstr>
      <vt:lpstr>ISO 27001:2013 vs 27001:2022 </vt:lpstr>
      <vt:lpstr>PowerPoint Presentation</vt:lpstr>
      <vt:lpstr>Summary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27001</dc:title>
  <dc:creator>Isuru Madhawa</dc:creator>
  <cp:lastModifiedBy>Isuru Madhawa</cp:lastModifiedBy>
  <cp:revision>2</cp:revision>
  <dcterms:created xsi:type="dcterms:W3CDTF">2022-11-03T02:23:08Z</dcterms:created>
  <dcterms:modified xsi:type="dcterms:W3CDTF">2022-11-03T03:36:27Z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