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Lst>
  <p:notesMasterIdLst>
    <p:notesMasterId r:id="rId23"/>
  </p:notesMasterIdLst>
  <p:sldIdLst>
    <p:sldId id="256" r:id="rId2"/>
    <p:sldId id="257" r:id="rId3"/>
    <p:sldId id="298" r:id="rId4"/>
    <p:sldId id="258" r:id="rId5"/>
    <p:sldId id="295" r:id="rId6"/>
    <p:sldId id="259" r:id="rId7"/>
    <p:sldId id="260" r:id="rId8"/>
    <p:sldId id="261" r:id="rId9"/>
    <p:sldId id="264" r:id="rId10"/>
    <p:sldId id="263" r:id="rId11"/>
    <p:sldId id="262" r:id="rId12"/>
    <p:sldId id="266" r:id="rId13"/>
    <p:sldId id="269" r:id="rId14"/>
    <p:sldId id="270" r:id="rId15"/>
    <p:sldId id="271" r:id="rId16"/>
    <p:sldId id="272" r:id="rId17"/>
    <p:sldId id="296" r:id="rId18"/>
    <p:sldId id="275" r:id="rId19"/>
    <p:sldId id="265" r:id="rId20"/>
    <p:sldId id="294" r:id="rId21"/>
    <p:sldId id="297" r:id="rId22"/>
  </p:sldIdLst>
  <p:sldSz cx="9144000" cy="5143500" type="screen16x9"/>
  <p:notesSz cx="6858000" cy="9144000"/>
  <p:embeddedFontLst>
    <p:embeddedFont>
      <p:font typeface="Arial Nova" panose="020B0504020202020204" pitchFamily="34" charset="0"/>
      <p:regular r:id="rId24"/>
      <p:bold r:id="rId25"/>
      <p:italic r:id="rId26"/>
      <p:boldItalic r:id="rId27"/>
    </p:embeddedFont>
    <p:embeddedFont>
      <p:font typeface="Cambria Math" panose="02040503050406030204" pitchFamily="18" charset="0"/>
      <p:regular r:id="rId28"/>
    </p:embeddedFont>
    <p:embeddedFont>
      <p:font typeface="Fira Sans Condensed" panose="020B0503050000020004" pitchFamily="34"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Muli" panose="020B0604020202020204" charset="0"/>
      <p:italic r:id="rId37"/>
    </p:embeddedFont>
    <p:embeddedFont>
      <p:font typeface="Raleway" pitchFamily="2" charset="0"/>
      <p:regular r:id="rId38"/>
      <p:bold r:id="rId39"/>
      <p:italic r:id="rId40"/>
      <p:boldItalic r:id="rId41"/>
    </p:embeddedFont>
    <p:embeddedFont>
      <p:font typeface="Raleway Thin" pitchFamily="2" charset="0"/>
      <p:regular r:id="rId42"/>
      <p:bold r:id="rId43"/>
      <p:italic r:id="rId44"/>
      <p:boldItalic r:id="rId45"/>
    </p:embeddedFont>
    <p:embeddedFont>
      <p:font typeface="Roboto Condensed Light" panose="02000000000000000000" pitchFamily="2"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07">
          <p15:clr>
            <a:srgbClr val="9AA0A6"/>
          </p15:clr>
        </p15:guide>
        <p15:guide id="2" orient="horz" pos="1790">
          <p15:clr>
            <a:srgbClr val="9AA0A6"/>
          </p15:clr>
        </p15:guide>
        <p15:guide id="3" orient="horz" pos="1148">
          <p15:clr>
            <a:srgbClr val="9AA0A6"/>
          </p15:clr>
        </p15:guide>
        <p15:guide id="4" pos="2880">
          <p15:clr>
            <a:srgbClr val="9AA0A6"/>
          </p15:clr>
        </p15:guide>
        <p15:guide id="5" orient="horz" pos="145">
          <p15:clr>
            <a:srgbClr val="9AA0A6"/>
          </p15:clr>
        </p15:guide>
        <p15:guide id="6" orient="horz" pos="2526">
          <p15:clr>
            <a:srgbClr val="9AA0A6"/>
          </p15:clr>
        </p15:guide>
        <p15:guide id="7" orient="horz" pos="1469">
          <p15:clr>
            <a:srgbClr val="9AA0A6"/>
          </p15:clr>
        </p15:guide>
        <p15:guide id="8" orient="horz" pos="2795">
          <p15:clr>
            <a:srgbClr val="9AA0A6"/>
          </p15:clr>
        </p15:guide>
        <p15:guide id="9" orient="horz" pos="2146">
          <p15:clr>
            <a:srgbClr val="9AA0A6"/>
          </p15:clr>
        </p15:guide>
        <p15:guide id="10" orient="horz" pos="2686">
          <p15:clr>
            <a:srgbClr val="9AA0A6"/>
          </p15:clr>
        </p15:guide>
        <p15:guide id="11" orient="horz" pos="110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E9FE"/>
    <a:srgbClr val="71D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9CFA49-CFC1-4818-8A71-2059F987E159}" v="5" dt="2024-08-29T05:05:17.110"/>
  </p1510:revLst>
</p1510:revInfo>
</file>

<file path=ppt/tableStyles.xml><?xml version="1.0" encoding="utf-8"?>
<a:tblStyleLst xmlns:a="http://schemas.openxmlformats.org/drawingml/2006/main" def="{A87CA7A5-7A11-496E-A6B4-AF96888346B1}">
  <a:tblStyle styleId="{A87CA7A5-7A11-496E-A6B4-AF96888346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0"/>
  </p:normalViewPr>
  <p:slideViewPr>
    <p:cSldViewPr snapToGrid="0">
      <p:cViewPr varScale="1">
        <p:scale>
          <a:sx n="134" d="100"/>
          <a:sy n="134" d="100"/>
        </p:scale>
        <p:origin x="954" y="42"/>
      </p:cViewPr>
      <p:guideLst>
        <p:guide orient="horz" pos="907"/>
        <p:guide orient="horz" pos="1790"/>
        <p:guide orient="horz" pos="1148"/>
        <p:guide pos="2880"/>
        <p:guide orient="horz" pos="145"/>
        <p:guide orient="horz" pos="2526"/>
        <p:guide orient="horz" pos="1469"/>
        <p:guide orient="horz" pos="2795"/>
        <p:guide orient="horz" pos="2146"/>
        <p:guide orient="horz" pos="2686"/>
        <p:guide orient="horz" pos="110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sen Dehideniya" userId="db2b28cf-c078-42ea-ad13-d35d3a822511" providerId="ADAL" clId="{D19CFA49-CFC1-4818-8A71-2059F987E159}"/>
    <pc:docChg chg="undo custSel delSld modSld delMainMaster modMainMaster">
      <pc:chgData name="Mahasen Dehideniya" userId="db2b28cf-c078-42ea-ad13-d35d3a822511" providerId="ADAL" clId="{D19CFA49-CFC1-4818-8A71-2059F987E159}" dt="2024-08-29T05:05:30.308" v="185" actId="20577"/>
      <pc:docMkLst>
        <pc:docMk/>
      </pc:docMkLst>
      <pc:sldChg chg="modSp mod">
        <pc:chgData name="Mahasen Dehideniya" userId="db2b28cf-c078-42ea-ad13-d35d3a822511" providerId="ADAL" clId="{D19CFA49-CFC1-4818-8A71-2059F987E159}" dt="2024-08-29T05:01:24.246" v="154" actId="1076"/>
        <pc:sldMkLst>
          <pc:docMk/>
          <pc:sldMk cId="0" sldId="256"/>
        </pc:sldMkLst>
        <pc:spChg chg="mod">
          <ac:chgData name="Mahasen Dehideniya" userId="db2b28cf-c078-42ea-ad13-d35d3a822511" providerId="ADAL" clId="{D19CFA49-CFC1-4818-8A71-2059F987E159}" dt="2024-08-29T05:01:24.246" v="154" actId="1076"/>
          <ac:spMkLst>
            <pc:docMk/>
            <pc:sldMk cId="0" sldId="256"/>
            <ac:spMk id="111" creationId="{00000000-0000-0000-0000-000000000000}"/>
          </ac:spMkLst>
        </pc:spChg>
      </pc:sldChg>
      <pc:sldChg chg="modSp mod">
        <pc:chgData name="Mahasen Dehideniya" userId="db2b28cf-c078-42ea-ad13-d35d3a822511" providerId="ADAL" clId="{D19CFA49-CFC1-4818-8A71-2059F987E159}" dt="2024-08-29T05:05:30.308" v="185" actId="20577"/>
        <pc:sldMkLst>
          <pc:docMk/>
          <pc:sldMk cId="0" sldId="257"/>
        </pc:sldMkLst>
        <pc:spChg chg="mod">
          <ac:chgData name="Mahasen Dehideniya" userId="db2b28cf-c078-42ea-ad13-d35d3a822511" providerId="ADAL" clId="{D19CFA49-CFC1-4818-8A71-2059F987E159}" dt="2024-08-29T05:05:30.308" v="185" actId="20577"/>
          <ac:spMkLst>
            <pc:docMk/>
            <pc:sldMk cId="0" sldId="257"/>
            <ac:spMk id="122" creationId="{00000000-0000-0000-0000-000000000000}"/>
          </ac:spMkLst>
        </pc:spChg>
      </pc:sldChg>
      <pc:sldChg chg="modSp mod">
        <pc:chgData name="Mahasen Dehideniya" userId="db2b28cf-c078-42ea-ad13-d35d3a822511" providerId="ADAL" clId="{D19CFA49-CFC1-4818-8A71-2059F987E159}" dt="2024-08-29T04:58:20.086" v="111" actId="20577"/>
        <pc:sldMkLst>
          <pc:docMk/>
          <pc:sldMk cId="0" sldId="259"/>
        </pc:sldMkLst>
        <pc:spChg chg="mod">
          <ac:chgData name="Mahasen Dehideniya" userId="db2b28cf-c078-42ea-ad13-d35d3a822511" providerId="ADAL" clId="{D19CFA49-CFC1-4818-8A71-2059F987E159}" dt="2024-08-29T04:58:20.086" v="111" actId="20577"/>
          <ac:spMkLst>
            <pc:docMk/>
            <pc:sldMk cId="0" sldId="259"/>
            <ac:spMk id="150" creationId="{00000000-0000-0000-0000-000000000000}"/>
          </ac:spMkLst>
        </pc:spChg>
      </pc:sldChg>
      <pc:sldChg chg="del">
        <pc:chgData name="Mahasen Dehideniya" userId="db2b28cf-c078-42ea-ad13-d35d3a822511" providerId="ADAL" clId="{D19CFA49-CFC1-4818-8A71-2059F987E159}" dt="2024-08-29T05:04:31.812" v="155" actId="47"/>
        <pc:sldMkLst>
          <pc:docMk/>
          <pc:sldMk cId="0" sldId="267"/>
        </pc:sldMkLst>
      </pc:sldChg>
      <pc:sldChg chg="del">
        <pc:chgData name="Mahasen Dehideniya" userId="db2b28cf-c078-42ea-ad13-d35d3a822511" providerId="ADAL" clId="{D19CFA49-CFC1-4818-8A71-2059F987E159}" dt="2024-08-29T05:04:45.928" v="164" actId="47"/>
        <pc:sldMkLst>
          <pc:docMk/>
          <pc:sldMk cId="0" sldId="274"/>
        </pc:sldMkLst>
      </pc:sldChg>
      <pc:sldChg chg="del">
        <pc:chgData name="Mahasen Dehideniya" userId="db2b28cf-c078-42ea-ad13-d35d3a822511" providerId="ADAL" clId="{D19CFA49-CFC1-4818-8A71-2059F987E159}" dt="2024-08-29T05:04:32.660" v="156" actId="47"/>
        <pc:sldMkLst>
          <pc:docMk/>
          <pc:sldMk cId="0" sldId="283"/>
        </pc:sldMkLst>
      </pc:sldChg>
      <pc:sldChg chg="del">
        <pc:chgData name="Mahasen Dehideniya" userId="db2b28cf-c078-42ea-ad13-d35d3a822511" providerId="ADAL" clId="{D19CFA49-CFC1-4818-8A71-2059F987E159}" dt="2024-08-29T05:04:33.419" v="157" actId="47"/>
        <pc:sldMkLst>
          <pc:docMk/>
          <pc:sldMk cId="0" sldId="284"/>
        </pc:sldMkLst>
      </pc:sldChg>
      <pc:sldChg chg="del">
        <pc:chgData name="Mahasen Dehideniya" userId="db2b28cf-c078-42ea-ad13-d35d3a822511" providerId="ADAL" clId="{D19CFA49-CFC1-4818-8A71-2059F987E159}" dt="2024-08-29T05:04:37.270" v="158" actId="47"/>
        <pc:sldMkLst>
          <pc:docMk/>
          <pc:sldMk cId="0" sldId="285"/>
        </pc:sldMkLst>
      </pc:sldChg>
      <pc:sldChg chg="del">
        <pc:chgData name="Mahasen Dehideniya" userId="db2b28cf-c078-42ea-ad13-d35d3a822511" providerId="ADAL" clId="{D19CFA49-CFC1-4818-8A71-2059F987E159}" dt="2024-08-29T05:04:38.200" v="159" actId="47"/>
        <pc:sldMkLst>
          <pc:docMk/>
          <pc:sldMk cId="0" sldId="286"/>
        </pc:sldMkLst>
      </pc:sldChg>
      <pc:sldChg chg="del">
        <pc:chgData name="Mahasen Dehideniya" userId="db2b28cf-c078-42ea-ad13-d35d3a822511" providerId="ADAL" clId="{D19CFA49-CFC1-4818-8A71-2059F987E159}" dt="2024-08-29T05:04:40.436" v="160" actId="47"/>
        <pc:sldMkLst>
          <pc:docMk/>
          <pc:sldMk cId="0" sldId="287"/>
        </pc:sldMkLst>
      </pc:sldChg>
      <pc:sldChg chg="del">
        <pc:chgData name="Mahasen Dehideniya" userId="db2b28cf-c078-42ea-ad13-d35d3a822511" providerId="ADAL" clId="{D19CFA49-CFC1-4818-8A71-2059F987E159}" dt="2024-08-29T05:04:41.517" v="161" actId="47"/>
        <pc:sldMkLst>
          <pc:docMk/>
          <pc:sldMk cId="0" sldId="288"/>
        </pc:sldMkLst>
      </pc:sldChg>
      <pc:sldChg chg="del">
        <pc:chgData name="Mahasen Dehideniya" userId="db2b28cf-c078-42ea-ad13-d35d3a822511" providerId="ADAL" clId="{D19CFA49-CFC1-4818-8A71-2059F987E159}" dt="2024-08-29T05:04:42.774" v="162" actId="47"/>
        <pc:sldMkLst>
          <pc:docMk/>
          <pc:sldMk cId="0" sldId="289"/>
        </pc:sldMkLst>
      </pc:sldChg>
      <pc:sldChg chg="del">
        <pc:chgData name="Mahasen Dehideniya" userId="db2b28cf-c078-42ea-ad13-d35d3a822511" providerId="ADAL" clId="{D19CFA49-CFC1-4818-8A71-2059F987E159}" dt="2024-08-29T05:04:43.798" v="163" actId="47"/>
        <pc:sldMkLst>
          <pc:docMk/>
          <pc:sldMk cId="0" sldId="290"/>
        </pc:sldMkLst>
      </pc:sldChg>
      <pc:sldChg chg="del">
        <pc:chgData name="Mahasen Dehideniya" userId="db2b28cf-c078-42ea-ad13-d35d3a822511" providerId="ADAL" clId="{D19CFA49-CFC1-4818-8A71-2059F987E159}" dt="2024-08-29T05:04:48.259" v="166" actId="47"/>
        <pc:sldMkLst>
          <pc:docMk/>
          <pc:sldMk cId="0" sldId="291"/>
        </pc:sldMkLst>
      </pc:sldChg>
      <pc:sldChg chg="del">
        <pc:chgData name="Mahasen Dehideniya" userId="db2b28cf-c078-42ea-ad13-d35d3a822511" providerId="ADAL" clId="{D19CFA49-CFC1-4818-8A71-2059F987E159}" dt="2024-08-29T05:04:47.273" v="165" actId="47"/>
        <pc:sldMkLst>
          <pc:docMk/>
          <pc:sldMk cId="0" sldId="292"/>
        </pc:sldMkLst>
      </pc:sldChg>
      <pc:sldChg chg="del">
        <pc:chgData name="Mahasen Dehideniya" userId="db2b28cf-c078-42ea-ad13-d35d3a822511" providerId="ADAL" clId="{D19CFA49-CFC1-4818-8A71-2059F987E159}" dt="2024-08-29T05:04:49.222" v="167" actId="47"/>
        <pc:sldMkLst>
          <pc:docMk/>
          <pc:sldMk cId="0" sldId="293"/>
        </pc:sldMkLst>
      </pc:sldChg>
      <pc:sldChg chg="modSp mod">
        <pc:chgData name="Mahasen Dehideniya" userId="db2b28cf-c078-42ea-ad13-d35d3a822511" providerId="ADAL" clId="{D19CFA49-CFC1-4818-8A71-2059F987E159}" dt="2024-08-29T05:00:53.620" v="152" actId="20577"/>
        <pc:sldMkLst>
          <pc:docMk/>
          <pc:sldMk cId="3194712929" sldId="297"/>
        </pc:sldMkLst>
        <pc:spChg chg="mod">
          <ac:chgData name="Mahasen Dehideniya" userId="db2b28cf-c078-42ea-ad13-d35d3a822511" providerId="ADAL" clId="{D19CFA49-CFC1-4818-8A71-2059F987E159}" dt="2024-08-29T05:00:53.620" v="152" actId="20577"/>
          <ac:spMkLst>
            <pc:docMk/>
            <pc:sldMk cId="3194712929" sldId="297"/>
            <ac:spMk id="6" creationId="{C96B9364-ED05-4F10-91B2-46D2BA2C35A2}"/>
          </ac:spMkLst>
        </pc:spChg>
      </pc:sldChg>
      <pc:sldChg chg="modSp mod">
        <pc:chgData name="Mahasen Dehideniya" userId="db2b28cf-c078-42ea-ad13-d35d3a822511" providerId="ADAL" clId="{D19CFA49-CFC1-4818-8A71-2059F987E159}" dt="2024-08-29T04:58:01.844" v="108" actId="207"/>
        <pc:sldMkLst>
          <pc:docMk/>
          <pc:sldMk cId="1705469501" sldId="298"/>
        </pc:sldMkLst>
        <pc:spChg chg="mod">
          <ac:chgData name="Mahasen Dehideniya" userId="db2b28cf-c078-42ea-ad13-d35d3a822511" providerId="ADAL" clId="{D19CFA49-CFC1-4818-8A71-2059F987E159}" dt="2024-08-29T04:58:01.844" v="108" actId="207"/>
          <ac:spMkLst>
            <pc:docMk/>
            <pc:sldMk cId="1705469501" sldId="298"/>
            <ac:spMk id="122" creationId="{00000000-0000-0000-0000-000000000000}"/>
          </ac:spMkLst>
        </pc:spChg>
      </pc:sldChg>
      <pc:sldMasterChg chg="addSp modSp mod delSldLayout modSldLayout">
        <pc:chgData name="Mahasen Dehideniya" userId="db2b28cf-c078-42ea-ad13-d35d3a822511" providerId="ADAL" clId="{D19CFA49-CFC1-4818-8A71-2059F987E159}" dt="2024-08-29T05:04:45.928" v="164" actId="47"/>
        <pc:sldMasterMkLst>
          <pc:docMk/>
          <pc:sldMasterMk cId="0" sldId="2147483670"/>
        </pc:sldMasterMkLst>
        <pc:spChg chg="add mod">
          <ac:chgData name="Mahasen Dehideniya" userId="db2b28cf-c078-42ea-ad13-d35d3a822511" providerId="ADAL" clId="{D19CFA49-CFC1-4818-8A71-2059F987E159}" dt="2024-08-29T05:00:14.297" v="148" actId="20577"/>
          <ac:spMkLst>
            <pc:docMk/>
            <pc:sldMasterMk cId="0" sldId="2147483670"/>
            <ac:spMk id="2" creationId="{E9F524A0-BD9E-B116-60A1-F3EA5E669E21}"/>
          </ac:spMkLst>
        </pc:spChg>
        <pc:spChg chg="mod">
          <ac:chgData name="Mahasen Dehideniya" userId="db2b28cf-c078-42ea-ad13-d35d3a822511" providerId="ADAL" clId="{D19CFA49-CFC1-4818-8A71-2059F987E159}" dt="2024-08-29T04:59:59.032" v="128" actId="20577"/>
          <ac:spMkLst>
            <pc:docMk/>
            <pc:sldMasterMk cId="0" sldId="2147483670"/>
            <ac:spMk id="7" creationId="{00000000-0000-0000-0000-000000000000}"/>
          </ac:spMkLst>
        </pc:spChg>
        <pc:sldLayoutChg chg="delSp mod">
          <pc:chgData name="Mahasen Dehideniya" userId="db2b28cf-c078-42ea-ad13-d35d3a822511" providerId="ADAL" clId="{D19CFA49-CFC1-4818-8A71-2059F987E159}" dt="2024-08-29T04:52:35.032" v="0" actId="478"/>
          <pc:sldLayoutMkLst>
            <pc:docMk/>
            <pc:sldMasterMk cId="0" sldId="2147483670"/>
            <pc:sldLayoutMk cId="0" sldId="2147483648"/>
          </pc:sldLayoutMkLst>
          <pc:picChg chg="del">
            <ac:chgData name="Mahasen Dehideniya" userId="db2b28cf-c078-42ea-ad13-d35d3a822511" providerId="ADAL" clId="{D19CFA49-CFC1-4818-8A71-2059F987E159}" dt="2024-08-29T04:52:35.032" v="0" actId="478"/>
            <ac:picMkLst>
              <pc:docMk/>
              <pc:sldMasterMk cId="0" sldId="2147483670"/>
              <pc:sldLayoutMk cId="0" sldId="2147483648"/>
              <ac:picMk id="4" creationId="{2A4020D1-4DC8-3685-30B6-0036AD8E2FC4}"/>
            </ac:picMkLst>
          </pc:picChg>
        </pc:sldLayoutChg>
        <pc:sldLayoutChg chg="del">
          <pc:chgData name="Mahasen Dehideniya" userId="db2b28cf-c078-42ea-ad13-d35d3a822511" providerId="ADAL" clId="{D19CFA49-CFC1-4818-8A71-2059F987E159}" dt="2024-08-29T05:04:45.928" v="164" actId="47"/>
          <pc:sldLayoutMkLst>
            <pc:docMk/>
            <pc:sldMasterMk cId="0" sldId="2147483670"/>
            <pc:sldLayoutMk cId="0" sldId="2147483661"/>
          </pc:sldLayoutMkLst>
        </pc:sldLayoutChg>
      </pc:sldMasterChg>
      <pc:sldMasterChg chg="del delSldLayout">
        <pc:chgData name="Mahasen Dehideniya" userId="db2b28cf-c078-42ea-ad13-d35d3a822511" providerId="ADAL" clId="{D19CFA49-CFC1-4818-8A71-2059F987E159}" dt="2024-08-29T05:04:49.222" v="167" actId="47"/>
        <pc:sldMasterMkLst>
          <pc:docMk/>
          <pc:sldMasterMk cId="0" sldId="2147483671"/>
        </pc:sldMasterMkLst>
        <pc:sldLayoutChg chg="del">
          <pc:chgData name="Mahasen Dehideniya" userId="db2b28cf-c078-42ea-ad13-d35d3a822511" providerId="ADAL" clId="{D19CFA49-CFC1-4818-8A71-2059F987E159}" dt="2024-08-29T05:04:49.222" v="167" actId="47"/>
          <pc:sldLayoutMkLst>
            <pc:docMk/>
            <pc:sldMasterMk cId="0" sldId="2147483671"/>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ffe78b36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ffe78b3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0166f7374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0166f7374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7207a613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57207a613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60166f7374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60166f7374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60166f7374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60166f737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59cbec659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59cbec659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57d11bbb8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57d11bbb8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ffe78b36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ffe78b3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661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59cbec6596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59cbec6596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9cbec659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9cbec659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166f7374_4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0166f7374_4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166f7374_4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0166f7374_4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85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ffe78b36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ffe78b3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67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0166f737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60166f737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14ea94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14ea948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60166f7374_2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60166f7374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42000" y="1472625"/>
            <a:ext cx="7260000" cy="17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6000"/>
              <a:buNone/>
              <a:defRPr sz="3600">
                <a:solidFill>
                  <a:schemeClr val="accent2"/>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0" name="Google Shape;10;p2"/>
          <p:cNvSpPr txBox="1">
            <a:spLocks noGrp="1"/>
          </p:cNvSpPr>
          <p:nvPr>
            <p:ph type="subTitle" idx="1"/>
          </p:nvPr>
        </p:nvSpPr>
        <p:spPr>
          <a:xfrm>
            <a:off x="2870100" y="2977800"/>
            <a:ext cx="3403800" cy="71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a:latin typeface="Arial" panose="020B0604020202020204" pitchFamily="34" charset="0"/>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CUSTOM_22">
    <p:spTree>
      <p:nvGrpSpPr>
        <p:cNvPr id="1" name="Shape 61"/>
        <p:cNvGrpSpPr/>
        <p:nvPr/>
      </p:nvGrpSpPr>
      <p:grpSpPr>
        <a:xfrm>
          <a:off x="0" y="0"/>
          <a:ext cx="0" cy="0"/>
          <a:chOff x="0" y="0"/>
          <a:chExt cx="0" cy="0"/>
        </a:xfrm>
      </p:grpSpPr>
      <p:sp>
        <p:nvSpPr>
          <p:cNvPr id="62" name="Google Shape;62;p11"/>
          <p:cNvSpPr txBox="1">
            <a:spLocks noGrp="1"/>
          </p:cNvSpPr>
          <p:nvPr>
            <p:ph type="subTitle" idx="1"/>
          </p:nvPr>
        </p:nvSpPr>
        <p:spPr>
          <a:xfrm>
            <a:off x="1226975" y="1974347"/>
            <a:ext cx="19515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63" name="Google Shape;63;p11"/>
          <p:cNvSpPr txBox="1">
            <a:spLocks noGrp="1"/>
          </p:cNvSpPr>
          <p:nvPr>
            <p:ph type="ctrTitle"/>
          </p:nvPr>
        </p:nvSpPr>
        <p:spPr>
          <a:xfrm>
            <a:off x="1226979" y="1699675"/>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Font typeface="Raleway"/>
              <a:buNone/>
              <a:defRPr sz="1600" b="1">
                <a:latin typeface="Raleway"/>
                <a:ea typeface="Raleway"/>
                <a:cs typeface="Raleway"/>
                <a:sym typeface="Raleway"/>
              </a:defRPr>
            </a:lvl2pPr>
            <a:lvl3pPr lvl="2" rtl="0">
              <a:spcBef>
                <a:spcPts val="0"/>
              </a:spcBef>
              <a:spcAft>
                <a:spcPts val="0"/>
              </a:spcAft>
              <a:buSzPts val="1600"/>
              <a:buFont typeface="Raleway"/>
              <a:buNone/>
              <a:defRPr sz="1600" b="1">
                <a:latin typeface="Raleway"/>
                <a:ea typeface="Raleway"/>
                <a:cs typeface="Raleway"/>
                <a:sym typeface="Raleway"/>
              </a:defRPr>
            </a:lvl3pPr>
            <a:lvl4pPr lvl="3" rtl="0">
              <a:spcBef>
                <a:spcPts val="0"/>
              </a:spcBef>
              <a:spcAft>
                <a:spcPts val="0"/>
              </a:spcAft>
              <a:buSzPts val="1600"/>
              <a:buFont typeface="Raleway"/>
              <a:buNone/>
              <a:defRPr sz="1600" b="1">
                <a:latin typeface="Raleway"/>
                <a:ea typeface="Raleway"/>
                <a:cs typeface="Raleway"/>
                <a:sym typeface="Raleway"/>
              </a:defRPr>
            </a:lvl4pPr>
            <a:lvl5pPr lvl="4" rtl="0">
              <a:spcBef>
                <a:spcPts val="0"/>
              </a:spcBef>
              <a:spcAft>
                <a:spcPts val="0"/>
              </a:spcAft>
              <a:buSzPts val="1600"/>
              <a:buFont typeface="Raleway"/>
              <a:buNone/>
              <a:defRPr sz="1600" b="1">
                <a:latin typeface="Raleway"/>
                <a:ea typeface="Raleway"/>
                <a:cs typeface="Raleway"/>
                <a:sym typeface="Raleway"/>
              </a:defRPr>
            </a:lvl5pPr>
            <a:lvl6pPr lvl="5" rtl="0">
              <a:spcBef>
                <a:spcPts val="0"/>
              </a:spcBef>
              <a:spcAft>
                <a:spcPts val="0"/>
              </a:spcAft>
              <a:buSzPts val="1600"/>
              <a:buFont typeface="Raleway"/>
              <a:buNone/>
              <a:defRPr sz="1600" b="1">
                <a:latin typeface="Raleway"/>
                <a:ea typeface="Raleway"/>
                <a:cs typeface="Raleway"/>
                <a:sym typeface="Raleway"/>
              </a:defRPr>
            </a:lvl6pPr>
            <a:lvl7pPr lvl="6" rtl="0">
              <a:spcBef>
                <a:spcPts val="0"/>
              </a:spcBef>
              <a:spcAft>
                <a:spcPts val="0"/>
              </a:spcAft>
              <a:buSzPts val="1600"/>
              <a:buFont typeface="Raleway"/>
              <a:buNone/>
              <a:defRPr sz="1600" b="1">
                <a:latin typeface="Raleway"/>
                <a:ea typeface="Raleway"/>
                <a:cs typeface="Raleway"/>
                <a:sym typeface="Raleway"/>
              </a:defRPr>
            </a:lvl7pPr>
            <a:lvl8pPr lvl="7" rtl="0">
              <a:spcBef>
                <a:spcPts val="0"/>
              </a:spcBef>
              <a:spcAft>
                <a:spcPts val="0"/>
              </a:spcAft>
              <a:buSzPts val="1600"/>
              <a:buFont typeface="Raleway"/>
              <a:buNone/>
              <a:defRPr sz="1600" b="1">
                <a:latin typeface="Raleway"/>
                <a:ea typeface="Raleway"/>
                <a:cs typeface="Raleway"/>
                <a:sym typeface="Raleway"/>
              </a:defRPr>
            </a:lvl8pPr>
            <a:lvl9pPr lvl="8"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64" name="Google Shape;64;p11"/>
          <p:cNvSpPr txBox="1">
            <a:spLocks noGrp="1"/>
          </p:cNvSpPr>
          <p:nvPr>
            <p:ph type="subTitle" idx="2"/>
          </p:nvPr>
        </p:nvSpPr>
        <p:spPr>
          <a:xfrm>
            <a:off x="3718862" y="1974347"/>
            <a:ext cx="20982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65" name="Google Shape;65;p11"/>
          <p:cNvSpPr txBox="1">
            <a:spLocks noGrp="1"/>
          </p:cNvSpPr>
          <p:nvPr>
            <p:ph type="ctrTitle" idx="3"/>
          </p:nvPr>
        </p:nvSpPr>
        <p:spPr>
          <a:xfrm>
            <a:off x="3718866" y="1699675"/>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2"/>
                </a:solidFill>
              </a:defRPr>
            </a:lvl1pPr>
            <a:lvl2pPr lvl="1"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2pPr>
            <a:lvl3pPr lvl="2"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3pPr>
            <a:lvl4pPr lvl="3"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4pPr>
            <a:lvl5pPr lvl="4"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5pPr>
            <a:lvl6pPr lvl="5"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6pPr>
            <a:lvl7pPr lvl="6"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7pPr>
            <a:lvl8pPr lvl="7"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8pPr>
            <a:lvl9pPr lvl="8"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9pPr>
          </a:lstStyle>
          <a:p>
            <a:endParaRPr/>
          </a:p>
        </p:txBody>
      </p:sp>
      <p:sp>
        <p:nvSpPr>
          <p:cNvPr id="66" name="Google Shape;66;p11"/>
          <p:cNvSpPr txBox="1">
            <a:spLocks noGrp="1"/>
          </p:cNvSpPr>
          <p:nvPr>
            <p:ph type="subTitle" idx="4"/>
          </p:nvPr>
        </p:nvSpPr>
        <p:spPr>
          <a:xfrm>
            <a:off x="6418076" y="1974347"/>
            <a:ext cx="19515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67" name="Google Shape;67;p11"/>
          <p:cNvSpPr txBox="1">
            <a:spLocks noGrp="1"/>
          </p:cNvSpPr>
          <p:nvPr>
            <p:ph type="ctrTitle" idx="5"/>
          </p:nvPr>
        </p:nvSpPr>
        <p:spPr>
          <a:xfrm>
            <a:off x="6418080" y="1699675"/>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Font typeface="Raleway"/>
              <a:buNone/>
              <a:defRPr sz="1600" b="1">
                <a:latin typeface="Raleway"/>
                <a:ea typeface="Raleway"/>
                <a:cs typeface="Raleway"/>
                <a:sym typeface="Raleway"/>
              </a:defRPr>
            </a:lvl2pPr>
            <a:lvl3pPr lvl="2" rtl="0">
              <a:spcBef>
                <a:spcPts val="0"/>
              </a:spcBef>
              <a:spcAft>
                <a:spcPts val="0"/>
              </a:spcAft>
              <a:buSzPts val="1600"/>
              <a:buFont typeface="Raleway"/>
              <a:buNone/>
              <a:defRPr sz="1600" b="1">
                <a:latin typeface="Raleway"/>
                <a:ea typeface="Raleway"/>
                <a:cs typeface="Raleway"/>
                <a:sym typeface="Raleway"/>
              </a:defRPr>
            </a:lvl3pPr>
            <a:lvl4pPr lvl="3" rtl="0">
              <a:spcBef>
                <a:spcPts val="0"/>
              </a:spcBef>
              <a:spcAft>
                <a:spcPts val="0"/>
              </a:spcAft>
              <a:buSzPts val="1600"/>
              <a:buFont typeface="Raleway"/>
              <a:buNone/>
              <a:defRPr sz="1600" b="1">
                <a:latin typeface="Raleway"/>
                <a:ea typeface="Raleway"/>
                <a:cs typeface="Raleway"/>
                <a:sym typeface="Raleway"/>
              </a:defRPr>
            </a:lvl4pPr>
            <a:lvl5pPr lvl="4" rtl="0">
              <a:spcBef>
                <a:spcPts val="0"/>
              </a:spcBef>
              <a:spcAft>
                <a:spcPts val="0"/>
              </a:spcAft>
              <a:buSzPts val="1600"/>
              <a:buFont typeface="Raleway"/>
              <a:buNone/>
              <a:defRPr sz="1600" b="1">
                <a:latin typeface="Raleway"/>
                <a:ea typeface="Raleway"/>
                <a:cs typeface="Raleway"/>
                <a:sym typeface="Raleway"/>
              </a:defRPr>
            </a:lvl5pPr>
            <a:lvl6pPr lvl="5" rtl="0">
              <a:spcBef>
                <a:spcPts val="0"/>
              </a:spcBef>
              <a:spcAft>
                <a:spcPts val="0"/>
              </a:spcAft>
              <a:buSzPts val="1600"/>
              <a:buFont typeface="Raleway"/>
              <a:buNone/>
              <a:defRPr sz="1600" b="1">
                <a:latin typeface="Raleway"/>
                <a:ea typeface="Raleway"/>
                <a:cs typeface="Raleway"/>
                <a:sym typeface="Raleway"/>
              </a:defRPr>
            </a:lvl6pPr>
            <a:lvl7pPr lvl="6" rtl="0">
              <a:spcBef>
                <a:spcPts val="0"/>
              </a:spcBef>
              <a:spcAft>
                <a:spcPts val="0"/>
              </a:spcAft>
              <a:buSzPts val="1600"/>
              <a:buFont typeface="Raleway"/>
              <a:buNone/>
              <a:defRPr sz="1600" b="1">
                <a:latin typeface="Raleway"/>
                <a:ea typeface="Raleway"/>
                <a:cs typeface="Raleway"/>
                <a:sym typeface="Raleway"/>
              </a:defRPr>
            </a:lvl7pPr>
            <a:lvl8pPr lvl="7" rtl="0">
              <a:spcBef>
                <a:spcPts val="0"/>
              </a:spcBef>
              <a:spcAft>
                <a:spcPts val="0"/>
              </a:spcAft>
              <a:buSzPts val="1600"/>
              <a:buFont typeface="Raleway"/>
              <a:buNone/>
              <a:defRPr sz="1600" b="1">
                <a:latin typeface="Raleway"/>
                <a:ea typeface="Raleway"/>
                <a:cs typeface="Raleway"/>
                <a:sym typeface="Raleway"/>
              </a:defRPr>
            </a:lvl8pPr>
            <a:lvl9pPr lvl="8"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68" name="Google Shape;68;p11"/>
          <p:cNvSpPr txBox="1">
            <a:spLocks noGrp="1"/>
          </p:cNvSpPr>
          <p:nvPr>
            <p:ph type="subTitle" idx="6"/>
          </p:nvPr>
        </p:nvSpPr>
        <p:spPr>
          <a:xfrm>
            <a:off x="1226975" y="3450672"/>
            <a:ext cx="19515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69" name="Google Shape;69;p11"/>
          <p:cNvSpPr txBox="1">
            <a:spLocks noGrp="1"/>
          </p:cNvSpPr>
          <p:nvPr>
            <p:ph type="ctrTitle" idx="7"/>
          </p:nvPr>
        </p:nvSpPr>
        <p:spPr>
          <a:xfrm>
            <a:off x="1226979" y="3176000"/>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2"/>
                </a:solidFill>
              </a:defRPr>
            </a:lvl1pPr>
            <a:lvl2pPr lvl="1"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2pPr>
            <a:lvl3pPr lvl="2"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3pPr>
            <a:lvl4pPr lvl="3"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4pPr>
            <a:lvl5pPr lvl="4"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5pPr>
            <a:lvl6pPr lvl="5"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6pPr>
            <a:lvl7pPr lvl="6"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7pPr>
            <a:lvl8pPr lvl="7"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8pPr>
            <a:lvl9pPr lvl="8"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9pPr>
          </a:lstStyle>
          <a:p>
            <a:endParaRPr/>
          </a:p>
        </p:txBody>
      </p:sp>
      <p:sp>
        <p:nvSpPr>
          <p:cNvPr id="70" name="Google Shape;70;p11"/>
          <p:cNvSpPr txBox="1">
            <a:spLocks noGrp="1"/>
          </p:cNvSpPr>
          <p:nvPr>
            <p:ph type="subTitle" idx="8"/>
          </p:nvPr>
        </p:nvSpPr>
        <p:spPr>
          <a:xfrm>
            <a:off x="3718862" y="3450672"/>
            <a:ext cx="20982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71" name="Google Shape;71;p11"/>
          <p:cNvSpPr txBox="1">
            <a:spLocks noGrp="1"/>
          </p:cNvSpPr>
          <p:nvPr>
            <p:ph type="ctrTitle" idx="9"/>
          </p:nvPr>
        </p:nvSpPr>
        <p:spPr>
          <a:xfrm>
            <a:off x="3718866" y="3176000"/>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Font typeface="Raleway"/>
              <a:buNone/>
              <a:defRPr sz="1600" b="1">
                <a:latin typeface="Raleway"/>
                <a:ea typeface="Raleway"/>
                <a:cs typeface="Raleway"/>
                <a:sym typeface="Raleway"/>
              </a:defRPr>
            </a:lvl2pPr>
            <a:lvl3pPr lvl="2" rtl="0">
              <a:spcBef>
                <a:spcPts val="0"/>
              </a:spcBef>
              <a:spcAft>
                <a:spcPts val="0"/>
              </a:spcAft>
              <a:buSzPts val="1600"/>
              <a:buFont typeface="Raleway"/>
              <a:buNone/>
              <a:defRPr sz="1600" b="1">
                <a:latin typeface="Raleway"/>
                <a:ea typeface="Raleway"/>
                <a:cs typeface="Raleway"/>
                <a:sym typeface="Raleway"/>
              </a:defRPr>
            </a:lvl3pPr>
            <a:lvl4pPr lvl="3" rtl="0">
              <a:spcBef>
                <a:spcPts val="0"/>
              </a:spcBef>
              <a:spcAft>
                <a:spcPts val="0"/>
              </a:spcAft>
              <a:buSzPts val="1600"/>
              <a:buFont typeface="Raleway"/>
              <a:buNone/>
              <a:defRPr sz="1600" b="1">
                <a:latin typeface="Raleway"/>
                <a:ea typeface="Raleway"/>
                <a:cs typeface="Raleway"/>
                <a:sym typeface="Raleway"/>
              </a:defRPr>
            </a:lvl4pPr>
            <a:lvl5pPr lvl="4" rtl="0">
              <a:spcBef>
                <a:spcPts val="0"/>
              </a:spcBef>
              <a:spcAft>
                <a:spcPts val="0"/>
              </a:spcAft>
              <a:buSzPts val="1600"/>
              <a:buFont typeface="Raleway"/>
              <a:buNone/>
              <a:defRPr sz="1600" b="1">
                <a:latin typeface="Raleway"/>
                <a:ea typeface="Raleway"/>
                <a:cs typeface="Raleway"/>
                <a:sym typeface="Raleway"/>
              </a:defRPr>
            </a:lvl5pPr>
            <a:lvl6pPr lvl="5" rtl="0">
              <a:spcBef>
                <a:spcPts val="0"/>
              </a:spcBef>
              <a:spcAft>
                <a:spcPts val="0"/>
              </a:spcAft>
              <a:buSzPts val="1600"/>
              <a:buFont typeface="Raleway"/>
              <a:buNone/>
              <a:defRPr sz="1600" b="1">
                <a:latin typeface="Raleway"/>
                <a:ea typeface="Raleway"/>
                <a:cs typeface="Raleway"/>
                <a:sym typeface="Raleway"/>
              </a:defRPr>
            </a:lvl6pPr>
            <a:lvl7pPr lvl="6" rtl="0">
              <a:spcBef>
                <a:spcPts val="0"/>
              </a:spcBef>
              <a:spcAft>
                <a:spcPts val="0"/>
              </a:spcAft>
              <a:buSzPts val="1600"/>
              <a:buFont typeface="Raleway"/>
              <a:buNone/>
              <a:defRPr sz="1600" b="1">
                <a:latin typeface="Raleway"/>
                <a:ea typeface="Raleway"/>
                <a:cs typeface="Raleway"/>
                <a:sym typeface="Raleway"/>
              </a:defRPr>
            </a:lvl7pPr>
            <a:lvl8pPr lvl="7" rtl="0">
              <a:spcBef>
                <a:spcPts val="0"/>
              </a:spcBef>
              <a:spcAft>
                <a:spcPts val="0"/>
              </a:spcAft>
              <a:buSzPts val="1600"/>
              <a:buFont typeface="Raleway"/>
              <a:buNone/>
              <a:defRPr sz="1600" b="1">
                <a:latin typeface="Raleway"/>
                <a:ea typeface="Raleway"/>
                <a:cs typeface="Raleway"/>
                <a:sym typeface="Raleway"/>
              </a:defRPr>
            </a:lvl8pPr>
            <a:lvl9pPr lvl="8"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72" name="Google Shape;72;p11"/>
          <p:cNvSpPr txBox="1">
            <a:spLocks noGrp="1"/>
          </p:cNvSpPr>
          <p:nvPr>
            <p:ph type="subTitle" idx="13"/>
          </p:nvPr>
        </p:nvSpPr>
        <p:spPr>
          <a:xfrm>
            <a:off x="6418076" y="3450672"/>
            <a:ext cx="1951500" cy="6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73" name="Google Shape;73;p11"/>
          <p:cNvSpPr txBox="1">
            <a:spLocks noGrp="1"/>
          </p:cNvSpPr>
          <p:nvPr>
            <p:ph type="ctrTitle" idx="14"/>
          </p:nvPr>
        </p:nvSpPr>
        <p:spPr>
          <a:xfrm>
            <a:off x="6418080" y="3176000"/>
            <a:ext cx="19515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600"/>
              <a:buNone/>
              <a:defRPr sz="1600">
                <a:solidFill>
                  <a:schemeClr val="accent2"/>
                </a:solidFill>
              </a:defRPr>
            </a:lvl1pPr>
            <a:lvl2pPr lvl="1"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2pPr>
            <a:lvl3pPr lvl="2"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3pPr>
            <a:lvl4pPr lvl="3"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4pPr>
            <a:lvl5pPr lvl="4"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5pPr>
            <a:lvl6pPr lvl="5"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6pPr>
            <a:lvl7pPr lvl="6"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7pPr>
            <a:lvl8pPr lvl="7"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8pPr>
            <a:lvl9pPr lvl="8" rtl="0">
              <a:spcBef>
                <a:spcPts val="0"/>
              </a:spcBef>
              <a:spcAft>
                <a:spcPts val="0"/>
              </a:spcAft>
              <a:buClr>
                <a:srgbClr val="000000"/>
              </a:buClr>
              <a:buSzPts val="1600"/>
              <a:buFont typeface="Raleway"/>
              <a:buNone/>
              <a:defRPr sz="1600" b="1">
                <a:solidFill>
                  <a:srgbClr val="000000"/>
                </a:solidFill>
                <a:latin typeface="Raleway"/>
                <a:ea typeface="Raleway"/>
                <a:cs typeface="Raleway"/>
                <a:sym typeface="Raleway"/>
              </a:defRPr>
            </a:lvl9pPr>
          </a:lstStyle>
          <a:p>
            <a:endParaRPr/>
          </a:p>
        </p:txBody>
      </p:sp>
      <p:sp>
        <p:nvSpPr>
          <p:cNvPr id="74" name="Google Shape;74;p11"/>
          <p:cNvSpPr txBox="1">
            <a:spLocks noGrp="1"/>
          </p:cNvSpPr>
          <p:nvPr>
            <p:ph type="ctrTitle" idx="15"/>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CUSTOM_23">
    <p:spTree>
      <p:nvGrpSpPr>
        <p:cNvPr id="1" name="Shape 75"/>
        <p:cNvGrpSpPr/>
        <p:nvPr/>
      </p:nvGrpSpPr>
      <p:grpSpPr>
        <a:xfrm>
          <a:off x="0" y="0"/>
          <a:ext cx="0" cy="0"/>
          <a:chOff x="0" y="0"/>
          <a:chExt cx="0" cy="0"/>
        </a:xfrm>
      </p:grpSpPr>
      <p:sp>
        <p:nvSpPr>
          <p:cNvPr id="76" name="Google Shape;76;p12"/>
          <p:cNvSpPr txBox="1">
            <a:spLocks noGrp="1"/>
          </p:cNvSpPr>
          <p:nvPr>
            <p:ph type="ctrTitle"/>
          </p:nvPr>
        </p:nvSpPr>
        <p:spPr>
          <a:xfrm>
            <a:off x="3059434" y="2489279"/>
            <a:ext cx="40236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77" name="Google Shape;77;p12"/>
          <p:cNvSpPr txBox="1">
            <a:spLocks noGrp="1"/>
          </p:cNvSpPr>
          <p:nvPr>
            <p:ph type="subTitle" idx="1"/>
          </p:nvPr>
        </p:nvSpPr>
        <p:spPr>
          <a:xfrm>
            <a:off x="4207496" y="3014457"/>
            <a:ext cx="28755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atin typeface="Arial" panose="020B0604020202020204" pitchFamily="34" charset="0"/>
              </a:defRPr>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dirty="0"/>
          </a:p>
        </p:txBody>
      </p:sp>
      <p:sp>
        <p:nvSpPr>
          <p:cNvPr id="78" name="Google Shape;78;p12"/>
          <p:cNvSpPr txBox="1">
            <a:spLocks noGrp="1"/>
          </p:cNvSpPr>
          <p:nvPr>
            <p:ph type="title" idx="2" hasCustomPrompt="1"/>
          </p:nvPr>
        </p:nvSpPr>
        <p:spPr>
          <a:xfrm>
            <a:off x="5329234" y="1852710"/>
            <a:ext cx="1753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6000"/>
              <a:buNone/>
              <a:defRPr sz="6000">
                <a:solidFill>
                  <a:schemeClr val="accent2"/>
                </a:solidFill>
              </a:defRPr>
            </a:lvl1pPr>
            <a:lvl2pPr lvl="1"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2">
  <p:cSld name="CUSTOM_24">
    <p:spTree>
      <p:nvGrpSpPr>
        <p:cNvPr id="1" name="Shape 79"/>
        <p:cNvGrpSpPr/>
        <p:nvPr/>
      </p:nvGrpSpPr>
      <p:grpSpPr>
        <a:xfrm>
          <a:off x="0" y="0"/>
          <a:ext cx="0" cy="0"/>
          <a:chOff x="0" y="0"/>
          <a:chExt cx="0" cy="0"/>
        </a:xfrm>
      </p:grpSpPr>
      <p:sp>
        <p:nvSpPr>
          <p:cNvPr id="80" name="Google Shape;80;p13"/>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3">
  <p:cSld name="CUSTOM_24_1">
    <p:spTree>
      <p:nvGrpSpPr>
        <p:cNvPr id="1" name="Shape 81"/>
        <p:cNvGrpSpPr/>
        <p:nvPr/>
      </p:nvGrpSpPr>
      <p:grpSpPr>
        <a:xfrm>
          <a:off x="0" y="0"/>
          <a:ext cx="0" cy="0"/>
          <a:chOff x="0" y="0"/>
          <a:chExt cx="0" cy="0"/>
        </a:xfrm>
      </p:grpSpPr>
      <p:sp>
        <p:nvSpPr>
          <p:cNvPr id="82" name="Google Shape;82;p14"/>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2">
  <p:cSld name="CUSTOM_26">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4148050" y="376498"/>
            <a:ext cx="38673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91" name="Google Shape;91;p16"/>
          <p:cNvSpPr txBox="1">
            <a:spLocks noGrp="1"/>
          </p:cNvSpPr>
          <p:nvPr>
            <p:ph type="subTitle" idx="1"/>
          </p:nvPr>
        </p:nvSpPr>
        <p:spPr>
          <a:xfrm>
            <a:off x="4350125" y="2363526"/>
            <a:ext cx="3665400" cy="149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atin typeface="Arial" panose="020B0604020202020204" pitchFamily="34" charset="0"/>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28">
    <p:spTree>
      <p:nvGrpSpPr>
        <p:cNvPr id="1" name="Shape 9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9">
    <p:spTree>
      <p:nvGrpSpPr>
        <p:cNvPr id="1" name="Shape 10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10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CUSTOM_31">
    <p:spTree>
      <p:nvGrpSpPr>
        <p:cNvPr id="1" name="Shape 10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4">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523804" y="1596568"/>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200">
                <a:solidFill>
                  <a:schemeClr val="accen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3" name="Google Shape;13;p3"/>
          <p:cNvSpPr txBox="1">
            <a:spLocks noGrp="1"/>
          </p:cNvSpPr>
          <p:nvPr>
            <p:ph type="subTitle" idx="1"/>
          </p:nvPr>
        </p:nvSpPr>
        <p:spPr>
          <a:xfrm>
            <a:off x="2447454" y="2019553"/>
            <a:ext cx="1906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latin typeface="Arial" panose="020B0604020202020204" pitchFamily="34" charset="0"/>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dirty="0"/>
          </a:p>
        </p:txBody>
      </p:sp>
      <p:sp>
        <p:nvSpPr>
          <p:cNvPr id="14" name="Google Shape;14;p3"/>
          <p:cNvSpPr txBox="1">
            <a:spLocks noGrp="1"/>
          </p:cNvSpPr>
          <p:nvPr>
            <p:ph type="title" idx="2" hasCustomPrompt="1"/>
          </p:nvPr>
        </p:nvSpPr>
        <p:spPr>
          <a:xfrm>
            <a:off x="2523804" y="1275185"/>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4876961" y="1596568"/>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200">
                <a:solidFill>
                  <a:schemeClr val="accen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6" name="Google Shape;16;p3"/>
          <p:cNvSpPr txBox="1">
            <a:spLocks noGrp="1"/>
          </p:cNvSpPr>
          <p:nvPr>
            <p:ph type="subTitle" idx="4"/>
          </p:nvPr>
        </p:nvSpPr>
        <p:spPr>
          <a:xfrm>
            <a:off x="4765511" y="2015247"/>
            <a:ext cx="19767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000">
                <a:solidFill>
                  <a:srgbClr val="000000"/>
                </a:solidFill>
                <a:latin typeface="Arial" panose="020B0604020202020204" pitchFamily="34" charset="0"/>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dirty="0"/>
          </a:p>
        </p:txBody>
      </p:sp>
      <p:sp>
        <p:nvSpPr>
          <p:cNvPr id="17" name="Google Shape;17;p3"/>
          <p:cNvSpPr txBox="1">
            <a:spLocks noGrp="1"/>
          </p:cNvSpPr>
          <p:nvPr>
            <p:ph type="title" idx="5" hasCustomPrompt="1"/>
          </p:nvPr>
        </p:nvSpPr>
        <p:spPr>
          <a:xfrm>
            <a:off x="4876961" y="127277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2523804" y="3209339"/>
            <a:ext cx="1753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200">
                <a:solidFill>
                  <a:schemeClr val="accen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19" name="Google Shape;19;p3"/>
          <p:cNvSpPr txBox="1">
            <a:spLocks noGrp="1"/>
          </p:cNvSpPr>
          <p:nvPr>
            <p:ph type="subTitle" idx="7"/>
          </p:nvPr>
        </p:nvSpPr>
        <p:spPr>
          <a:xfrm>
            <a:off x="2447454" y="3630155"/>
            <a:ext cx="1906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20" name="Google Shape;20;p3"/>
          <p:cNvSpPr txBox="1">
            <a:spLocks noGrp="1"/>
          </p:cNvSpPr>
          <p:nvPr>
            <p:ph type="title" idx="8" hasCustomPrompt="1"/>
          </p:nvPr>
        </p:nvSpPr>
        <p:spPr>
          <a:xfrm>
            <a:off x="2523804" y="279067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a:off x="4824911" y="3209339"/>
            <a:ext cx="18579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1200">
                <a:solidFill>
                  <a:schemeClr val="accent2"/>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22" name="Google Shape;22;p3"/>
          <p:cNvSpPr txBox="1">
            <a:spLocks noGrp="1"/>
          </p:cNvSpPr>
          <p:nvPr>
            <p:ph type="subTitle" idx="13"/>
          </p:nvPr>
        </p:nvSpPr>
        <p:spPr>
          <a:xfrm>
            <a:off x="4800611" y="3630155"/>
            <a:ext cx="1906500" cy="5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23" name="Google Shape;23;p3"/>
          <p:cNvSpPr txBox="1">
            <a:spLocks noGrp="1"/>
          </p:cNvSpPr>
          <p:nvPr>
            <p:ph type="title" idx="14" hasCustomPrompt="1"/>
          </p:nvPr>
        </p:nvSpPr>
        <p:spPr>
          <a:xfrm>
            <a:off x="4876961" y="2803496"/>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4" name="Google Shape;24;p3"/>
          <p:cNvSpPr txBox="1">
            <a:spLocks noGrp="1"/>
          </p:cNvSpPr>
          <p:nvPr>
            <p:ph type="ctrTitle" idx="15"/>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5">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27" name="Google Shape;27;p4"/>
          <p:cNvSpPr txBox="1">
            <a:spLocks noGrp="1"/>
          </p:cNvSpPr>
          <p:nvPr>
            <p:ph type="subTitle" idx="1"/>
          </p:nvPr>
        </p:nvSpPr>
        <p:spPr>
          <a:xfrm>
            <a:off x="831200" y="2314225"/>
            <a:ext cx="4224900" cy="12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rial" panose="020B0604020202020204" pitchFamily="34" charset="0"/>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8">
    <p:spTree>
      <p:nvGrpSpPr>
        <p:cNvPr id="1" name="Shape 28"/>
        <p:cNvGrpSpPr/>
        <p:nvPr/>
      </p:nvGrpSpPr>
      <p:grpSpPr>
        <a:xfrm>
          <a:off x="0" y="0"/>
          <a:ext cx="0" cy="0"/>
          <a:chOff x="0" y="0"/>
          <a:chExt cx="0" cy="0"/>
        </a:xfrm>
      </p:grpSpPr>
      <p:sp>
        <p:nvSpPr>
          <p:cNvPr id="29" name="Google Shape;29;p5"/>
          <p:cNvSpPr txBox="1">
            <a:spLocks noGrp="1"/>
          </p:cNvSpPr>
          <p:nvPr>
            <p:ph type="ctrTitle"/>
          </p:nvPr>
        </p:nvSpPr>
        <p:spPr>
          <a:xfrm>
            <a:off x="1753773" y="1546411"/>
            <a:ext cx="16581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30" name="Google Shape;30;p5"/>
          <p:cNvSpPr txBox="1">
            <a:spLocks noGrp="1"/>
          </p:cNvSpPr>
          <p:nvPr>
            <p:ph type="subTitle" idx="1"/>
          </p:nvPr>
        </p:nvSpPr>
        <p:spPr>
          <a:xfrm>
            <a:off x="1315525" y="2002336"/>
            <a:ext cx="2096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atin typeface="Arial" panose="020B0604020202020204" pitchFamily="34" charset="0"/>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dirty="0"/>
          </a:p>
        </p:txBody>
      </p:sp>
      <p:sp>
        <p:nvSpPr>
          <p:cNvPr id="31" name="Google Shape;31;p5"/>
          <p:cNvSpPr txBox="1">
            <a:spLocks noGrp="1"/>
          </p:cNvSpPr>
          <p:nvPr>
            <p:ph type="ctrTitle" idx="2"/>
          </p:nvPr>
        </p:nvSpPr>
        <p:spPr>
          <a:xfrm>
            <a:off x="5664878" y="1546411"/>
            <a:ext cx="136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32" name="Google Shape;32;p5"/>
          <p:cNvSpPr txBox="1">
            <a:spLocks noGrp="1"/>
          </p:cNvSpPr>
          <p:nvPr>
            <p:ph type="subTitle" idx="3"/>
          </p:nvPr>
        </p:nvSpPr>
        <p:spPr>
          <a:xfrm>
            <a:off x="5664875" y="2002336"/>
            <a:ext cx="2096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atin typeface="Arial" panose="020B0604020202020204" pitchFamily="34" charset="0"/>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dirty="0"/>
          </a:p>
        </p:txBody>
      </p:sp>
      <p:sp>
        <p:nvSpPr>
          <p:cNvPr id="33" name="Google Shape;33;p5"/>
          <p:cNvSpPr txBox="1">
            <a:spLocks noGrp="1"/>
          </p:cNvSpPr>
          <p:nvPr>
            <p:ph type="ctrTitle" idx="4"/>
          </p:nvPr>
        </p:nvSpPr>
        <p:spPr>
          <a:xfrm>
            <a:off x="2148922" y="3065350"/>
            <a:ext cx="12630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34" name="Google Shape;34;p5"/>
          <p:cNvSpPr txBox="1">
            <a:spLocks noGrp="1"/>
          </p:cNvSpPr>
          <p:nvPr>
            <p:ph type="subTitle" idx="5"/>
          </p:nvPr>
        </p:nvSpPr>
        <p:spPr>
          <a:xfrm>
            <a:off x="1315675" y="3534819"/>
            <a:ext cx="2096100" cy="629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100">
                <a:latin typeface="Arial" panose="020B0604020202020204" pitchFamily="34" charset="0"/>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dirty="0"/>
          </a:p>
        </p:txBody>
      </p:sp>
      <p:sp>
        <p:nvSpPr>
          <p:cNvPr id="35" name="Google Shape;35;p5"/>
          <p:cNvSpPr txBox="1">
            <a:spLocks noGrp="1"/>
          </p:cNvSpPr>
          <p:nvPr>
            <p:ph type="ctrTitle" idx="6"/>
          </p:nvPr>
        </p:nvSpPr>
        <p:spPr>
          <a:xfrm>
            <a:off x="5664878" y="3065350"/>
            <a:ext cx="136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36" name="Google Shape;36;p5"/>
          <p:cNvSpPr txBox="1">
            <a:spLocks noGrp="1"/>
          </p:cNvSpPr>
          <p:nvPr>
            <p:ph type="subTitle" idx="7"/>
          </p:nvPr>
        </p:nvSpPr>
        <p:spPr>
          <a:xfrm>
            <a:off x="5664875" y="3534819"/>
            <a:ext cx="2163600" cy="6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100">
                <a:latin typeface="Arial" panose="020B0604020202020204" pitchFamily="34" charset="0"/>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dirty="0"/>
          </a:p>
        </p:txBody>
      </p:sp>
      <p:sp>
        <p:nvSpPr>
          <p:cNvPr id="37" name="Google Shape;37;p5"/>
          <p:cNvSpPr txBox="1">
            <a:spLocks noGrp="1"/>
          </p:cNvSpPr>
          <p:nvPr>
            <p:ph type="ctrTitle" idx="8"/>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p:cSld name="TITLE_ONLY_2_1">
    <p:spTree>
      <p:nvGrpSpPr>
        <p:cNvPr id="1" name="Shape 38"/>
        <p:cNvGrpSpPr/>
        <p:nvPr/>
      </p:nvGrpSpPr>
      <p:grpSpPr>
        <a:xfrm>
          <a:off x="0" y="0"/>
          <a:ext cx="0" cy="0"/>
          <a:chOff x="0" y="0"/>
          <a:chExt cx="0" cy="0"/>
        </a:xfrm>
      </p:grpSpPr>
      <p:sp>
        <p:nvSpPr>
          <p:cNvPr id="39" name="Google Shape;39;p6"/>
          <p:cNvSpPr txBox="1">
            <a:spLocks noGrp="1"/>
          </p:cNvSpPr>
          <p:nvPr>
            <p:ph type="subTitle" idx="1"/>
          </p:nvPr>
        </p:nvSpPr>
        <p:spPr>
          <a:xfrm>
            <a:off x="1539100" y="3474539"/>
            <a:ext cx="1802100" cy="8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atin typeface="Arial" panose="020B0604020202020204" pitchFamily="34" charset="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dirty="0"/>
          </a:p>
        </p:txBody>
      </p:sp>
      <p:sp>
        <p:nvSpPr>
          <p:cNvPr id="40" name="Google Shape;40;p6"/>
          <p:cNvSpPr txBox="1">
            <a:spLocks noGrp="1"/>
          </p:cNvSpPr>
          <p:nvPr>
            <p:ph type="ctrTitle"/>
          </p:nvPr>
        </p:nvSpPr>
        <p:spPr>
          <a:xfrm>
            <a:off x="1130470" y="3206662"/>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Font typeface="Raleway"/>
              <a:buNone/>
              <a:defRPr sz="1600" b="1">
                <a:latin typeface="Raleway"/>
                <a:ea typeface="Raleway"/>
                <a:cs typeface="Raleway"/>
                <a:sym typeface="Raleway"/>
              </a:defRPr>
            </a:lvl2pPr>
            <a:lvl3pPr lvl="2" algn="ctr" rtl="0">
              <a:spcBef>
                <a:spcPts val="0"/>
              </a:spcBef>
              <a:spcAft>
                <a:spcPts val="0"/>
              </a:spcAft>
              <a:buSzPts val="1600"/>
              <a:buFont typeface="Raleway"/>
              <a:buNone/>
              <a:defRPr sz="1600" b="1">
                <a:latin typeface="Raleway"/>
                <a:ea typeface="Raleway"/>
                <a:cs typeface="Raleway"/>
                <a:sym typeface="Raleway"/>
              </a:defRPr>
            </a:lvl3pPr>
            <a:lvl4pPr lvl="3" algn="ctr" rtl="0">
              <a:spcBef>
                <a:spcPts val="0"/>
              </a:spcBef>
              <a:spcAft>
                <a:spcPts val="0"/>
              </a:spcAft>
              <a:buSzPts val="1600"/>
              <a:buFont typeface="Raleway"/>
              <a:buNone/>
              <a:defRPr sz="1600" b="1">
                <a:latin typeface="Raleway"/>
                <a:ea typeface="Raleway"/>
                <a:cs typeface="Raleway"/>
                <a:sym typeface="Raleway"/>
              </a:defRPr>
            </a:lvl4pPr>
            <a:lvl5pPr lvl="4" algn="ctr" rtl="0">
              <a:spcBef>
                <a:spcPts val="0"/>
              </a:spcBef>
              <a:spcAft>
                <a:spcPts val="0"/>
              </a:spcAft>
              <a:buSzPts val="1600"/>
              <a:buFont typeface="Raleway"/>
              <a:buNone/>
              <a:defRPr sz="1600" b="1">
                <a:latin typeface="Raleway"/>
                <a:ea typeface="Raleway"/>
                <a:cs typeface="Raleway"/>
                <a:sym typeface="Raleway"/>
              </a:defRPr>
            </a:lvl5pPr>
            <a:lvl6pPr lvl="5" algn="ctr" rtl="0">
              <a:spcBef>
                <a:spcPts val="0"/>
              </a:spcBef>
              <a:spcAft>
                <a:spcPts val="0"/>
              </a:spcAft>
              <a:buSzPts val="1600"/>
              <a:buFont typeface="Raleway"/>
              <a:buNone/>
              <a:defRPr sz="1600" b="1">
                <a:latin typeface="Raleway"/>
                <a:ea typeface="Raleway"/>
                <a:cs typeface="Raleway"/>
                <a:sym typeface="Raleway"/>
              </a:defRPr>
            </a:lvl6pPr>
            <a:lvl7pPr lvl="6" algn="ctr" rtl="0">
              <a:spcBef>
                <a:spcPts val="0"/>
              </a:spcBef>
              <a:spcAft>
                <a:spcPts val="0"/>
              </a:spcAft>
              <a:buSzPts val="1600"/>
              <a:buFont typeface="Raleway"/>
              <a:buNone/>
              <a:defRPr sz="1600" b="1">
                <a:latin typeface="Raleway"/>
                <a:ea typeface="Raleway"/>
                <a:cs typeface="Raleway"/>
                <a:sym typeface="Raleway"/>
              </a:defRPr>
            </a:lvl7pPr>
            <a:lvl8pPr lvl="7" algn="ctr" rtl="0">
              <a:spcBef>
                <a:spcPts val="0"/>
              </a:spcBef>
              <a:spcAft>
                <a:spcPts val="0"/>
              </a:spcAft>
              <a:buSzPts val="1600"/>
              <a:buFont typeface="Raleway"/>
              <a:buNone/>
              <a:defRPr sz="1600" b="1">
                <a:latin typeface="Raleway"/>
                <a:ea typeface="Raleway"/>
                <a:cs typeface="Raleway"/>
                <a:sym typeface="Raleway"/>
              </a:defRPr>
            </a:lvl8pPr>
            <a:lvl9pPr lvl="8" algn="ctr"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41" name="Google Shape;41;p6"/>
          <p:cNvSpPr txBox="1">
            <a:spLocks noGrp="1"/>
          </p:cNvSpPr>
          <p:nvPr>
            <p:ph type="subTitle" idx="2"/>
          </p:nvPr>
        </p:nvSpPr>
        <p:spPr>
          <a:xfrm>
            <a:off x="5802550" y="3474539"/>
            <a:ext cx="1802100" cy="8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atin typeface="Arial" panose="020B0604020202020204" pitchFamily="34" charset="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dirty="0"/>
          </a:p>
        </p:txBody>
      </p:sp>
      <p:sp>
        <p:nvSpPr>
          <p:cNvPr id="42" name="Google Shape;42;p6"/>
          <p:cNvSpPr txBox="1">
            <a:spLocks noGrp="1"/>
          </p:cNvSpPr>
          <p:nvPr>
            <p:ph type="ctrTitle" idx="3"/>
          </p:nvPr>
        </p:nvSpPr>
        <p:spPr>
          <a:xfrm>
            <a:off x="5393947" y="3206662"/>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Font typeface="Raleway"/>
              <a:buNone/>
              <a:defRPr sz="1600" b="1">
                <a:latin typeface="Raleway"/>
                <a:ea typeface="Raleway"/>
                <a:cs typeface="Raleway"/>
                <a:sym typeface="Raleway"/>
              </a:defRPr>
            </a:lvl2pPr>
            <a:lvl3pPr lvl="2" algn="ctr" rtl="0">
              <a:spcBef>
                <a:spcPts val="0"/>
              </a:spcBef>
              <a:spcAft>
                <a:spcPts val="0"/>
              </a:spcAft>
              <a:buSzPts val="1600"/>
              <a:buFont typeface="Raleway"/>
              <a:buNone/>
              <a:defRPr sz="1600" b="1">
                <a:latin typeface="Raleway"/>
                <a:ea typeface="Raleway"/>
                <a:cs typeface="Raleway"/>
                <a:sym typeface="Raleway"/>
              </a:defRPr>
            </a:lvl3pPr>
            <a:lvl4pPr lvl="3" algn="ctr" rtl="0">
              <a:spcBef>
                <a:spcPts val="0"/>
              </a:spcBef>
              <a:spcAft>
                <a:spcPts val="0"/>
              </a:spcAft>
              <a:buSzPts val="1600"/>
              <a:buFont typeface="Raleway"/>
              <a:buNone/>
              <a:defRPr sz="1600" b="1">
                <a:latin typeface="Raleway"/>
                <a:ea typeface="Raleway"/>
                <a:cs typeface="Raleway"/>
                <a:sym typeface="Raleway"/>
              </a:defRPr>
            </a:lvl4pPr>
            <a:lvl5pPr lvl="4" algn="ctr" rtl="0">
              <a:spcBef>
                <a:spcPts val="0"/>
              </a:spcBef>
              <a:spcAft>
                <a:spcPts val="0"/>
              </a:spcAft>
              <a:buSzPts val="1600"/>
              <a:buFont typeface="Raleway"/>
              <a:buNone/>
              <a:defRPr sz="1600" b="1">
                <a:latin typeface="Raleway"/>
                <a:ea typeface="Raleway"/>
                <a:cs typeface="Raleway"/>
                <a:sym typeface="Raleway"/>
              </a:defRPr>
            </a:lvl5pPr>
            <a:lvl6pPr lvl="5" algn="ctr" rtl="0">
              <a:spcBef>
                <a:spcPts val="0"/>
              </a:spcBef>
              <a:spcAft>
                <a:spcPts val="0"/>
              </a:spcAft>
              <a:buSzPts val="1600"/>
              <a:buFont typeface="Raleway"/>
              <a:buNone/>
              <a:defRPr sz="1600" b="1">
                <a:latin typeface="Raleway"/>
                <a:ea typeface="Raleway"/>
                <a:cs typeface="Raleway"/>
                <a:sym typeface="Raleway"/>
              </a:defRPr>
            </a:lvl6pPr>
            <a:lvl7pPr lvl="6" algn="ctr" rtl="0">
              <a:spcBef>
                <a:spcPts val="0"/>
              </a:spcBef>
              <a:spcAft>
                <a:spcPts val="0"/>
              </a:spcAft>
              <a:buSzPts val="1600"/>
              <a:buFont typeface="Raleway"/>
              <a:buNone/>
              <a:defRPr sz="1600" b="1">
                <a:latin typeface="Raleway"/>
                <a:ea typeface="Raleway"/>
                <a:cs typeface="Raleway"/>
                <a:sym typeface="Raleway"/>
              </a:defRPr>
            </a:lvl7pPr>
            <a:lvl8pPr lvl="7" algn="ctr" rtl="0">
              <a:spcBef>
                <a:spcPts val="0"/>
              </a:spcBef>
              <a:spcAft>
                <a:spcPts val="0"/>
              </a:spcAft>
              <a:buSzPts val="1600"/>
              <a:buFont typeface="Raleway"/>
              <a:buNone/>
              <a:defRPr sz="1600" b="1">
                <a:latin typeface="Raleway"/>
                <a:ea typeface="Raleway"/>
                <a:cs typeface="Raleway"/>
                <a:sym typeface="Raleway"/>
              </a:defRPr>
            </a:lvl8pPr>
            <a:lvl9pPr lvl="8" algn="ctr"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43" name="Google Shape;43;p6"/>
          <p:cNvSpPr txBox="1">
            <a:spLocks noGrp="1"/>
          </p:cNvSpPr>
          <p:nvPr>
            <p:ph type="subTitle" idx="4"/>
          </p:nvPr>
        </p:nvSpPr>
        <p:spPr>
          <a:xfrm>
            <a:off x="3671000" y="2085461"/>
            <a:ext cx="1802100" cy="81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atin typeface="Arial" panose="020B0604020202020204" pitchFamily="34" charset="0"/>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dirty="0"/>
          </a:p>
        </p:txBody>
      </p:sp>
      <p:sp>
        <p:nvSpPr>
          <p:cNvPr id="44" name="Google Shape;44;p6"/>
          <p:cNvSpPr txBox="1">
            <a:spLocks noGrp="1"/>
          </p:cNvSpPr>
          <p:nvPr>
            <p:ph type="ctrTitle" idx="5"/>
          </p:nvPr>
        </p:nvSpPr>
        <p:spPr>
          <a:xfrm>
            <a:off x="3262370" y="1817575"/>
            <a:ext cx="26193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600"/>
              <a:buNone/>
              <a:defRPr sz="1800"/>
            </a:lvl1pPr>
            <a:lvl2pPr lvl="1" algn="ctr" rtl="0">
              <a:spcBef>
                <a:spcPts val="0"/>
              </a:spcBef>
              <a:spcAft>
                <a:spcPts val="0"/>
              </a:spcAft>
              <a:buSzPts val="1600"/>
              <a:buFont typeface="Raleway"/>
              <a:buNone/>
              <a:defRPr sz="1600" b="1">
                <a:latin typeface="Raleway"/>
                <a:ea typeface="Raleway"/>
                <a:cs typeface="Raleway"/>
                <a:sym typeface="Raleway"/>
              </a:defRPr>
            </a:lvl2pPr>
            <a:lvl3pPr lvl="2" algn="ctr" rtl="0">
              <a:spcBef>
                <a:spcPts val="0"/>
              </a:spcBef>
              <a:spcAft>
                <a:spcPts val="0"/>
              </a:spcAft>
              <a:buSzPts val="1600"/>
              <a:buFont typeface="Raleway"/>
              <a:buNone/>
              <a:defRPr sz="1600" b="1">
                <a:latin typeface="Raleway"/>
                <a:ea typeface="Raleway"/>
                <a:cs typeface="Raleway"/>
                <a:sym typeface="Raleway"/>
              </a:defRPr>
            </a:lvl3pPr>
            <a:lvl4pPr lvl="3" algn="ctr" rtl="0">
              <a:spcBef>
                <a:spcPts val="0"/>
              </a:spcBef>
              <a:spcAft>
                <a:spcPts val="0"/>
              </a:spcAft>
              <a:buSzPts val="1600"/>
              <a:buFont typeface="Raleway"/>
              <a:buNone/>
              <a:defRPr sz="1600" b="1">
                <a:latin typeface="Raleway"/>
                <a:ea typeface="Raleway"/>
                <a:cs typeface="Raleway"/>
                <a:sym typeface="Raleway"/>
              </a:defRPr>
            </a:lvl4pPr>
            <a:lvl5pPr lvl="4" algn="ctr" rtl="0">
              <a:spcBef>
                <a:spcPts val="0"/>
              </a:spcBef>
              <a:spcAft>
                <a:spcPts val="0"/>
              </a:spcAft>
              <a:buSzPts val="1600"/>
              <a:buFont typeface="Raleway"/>
              <a:buNone/>
              <a:defRPr sz="1600" b="1">
                <a:latin typeface="Raleway"/>
                <a:ea typeface="Raleway"/>
                <a:cs typeface="Raleway"/>
                <a:sym typeface="Raleway"/>
              </a:defRPr>
            </a:lvl5pPr>
            <a:lvl6pPr lvl="5" algn="ctr" rtl="0">
              <a:spcBef>
                <a:spcPts val="0"/>
              </a:spcBef>
              <a:spcAft>
                <a:spcPts val="0"/>
              </a:spcAft>
              <a:buSzPts val="1600"/>
              <a:buFont typeface="Raleway"/>
              <a:buNone/>
              <a:defRPr sz="1600" b="1">
                <a:latin typeface="Raleway"/>
                <a:ea typeface="Raleway"/>
                <a:cs typeface="Raleway"/>
                <a:sym typeface="Raleway"/>
              </a:defRPr>
            </a:lvl6pPr>
            <a:lvl7pPr lvl="6" algn="ctr" rtl="0">
              <a:spcBef>
                <a:spcPts val="0"/>
              </a:spcBef>
              <a:spcAft>
                <a:spcPts val="0"/>
              </a:spcAft>
              <a:buSzPts val="1600"/>
              <a:buFont typeface="Raleway"/>
              <a:buNone/>
              <a:defRPr sz="1600" b="1">
                <a:latin typeface="Raleway"/>
                <a:ea typeface="Raleway"/>
                <a:cs typeface="Raleway"/>
                <a:sym typeface="Raleway"/>
              </a:defRPr>
            </a:lvl7pPr>
            <a:lvl8pPr lvl="7" algn="ctr" rtl="0">
              <a:spcBef>
                <a:spcPts val="0"/>
              </a:spcBef>
              <a:spcAft>
                <a:spcPts val="0"/>
              </a:spcAft>
              <a:buSzPts val="1600"/>
              <a:buFont typeface="Raleway"/>
              <a:buNone/>
              <a:defRPr sz="1600" b="1">
                <a:latin typeface="Raleway"/>
                <a:ea typeface="Raleway"/>
                <a:cs typeface="Raleway"/>
                <a:sym typeface="Raleway"/>
              </a:defRPr>
            </a:lvl8pPr>
            <a:lvl9pPr lvl="8" algn="ctr" rtl="0">
              <a:spcBef>
                <a:spcPts val="0"/>
              </a:spcBef>
              <a:spcAft>
                <a:spcPts val="0"/>
              </a:spcAft>
              <a:buSzPts val="1600"/>
              <a:buFont typeface="Raleway"/>
              <a:buNone/>
              <a:defRPr sz="1600" b="1">
                <a:latin typeface="Raleway"/>
                <a:ea typeface="Raleway"/>
                <a:cs typeface="Raleway"/>
                <a:sym typeface="Raleway"/>
              </a:defRPr>
            </a:lvl9pPr>
          </a:lstStyle>
          <a:p>
            <a:endParaRPr/>
          </a:p>
        </p:txBody>
      </p:sp>
      <p:sp>
        <p:nvSpPr>
          <p:cNvPr id="45" name="Google Shape;45;p6"/>
          <p:cNvSpPr txBox="1">
            <a:spLocks noGrp="1"/>
          </p:cNvSpPr>
          <p:nvPr>
            <p:ph type="ctrTitle" idx="6"/>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1">
  <p:cSld name="CUSTOM_6_1_1">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PICTURE">
  <p:cSld name="CUSTOM_20">
    <p:spTree>
      <p:nvGrpSpPr>
        <p:cNvPr id="1" name="Shape 48"/>
        <p:cNvGrpSpPr/>
        <p:nvPr/>
      </p:nvGrpSpPr>
      <p:grpSpPr>
        <a:xfrm>
          <a:off x="0" y="0"/>
          <a:ext cx="0" cy="0"/>
          <a:chOff x="0" y="0"/>
          <a:chExt cx="0" cy="0"/>
        </a:xfrm>
      </p:grpSpPr>
      <p:sp>
        <p:nvSpPr>
          <p:cNvPr id="49" name="Google Shape;49;p8"/>
          <p:cNvSpPr txBox="1">
            <a:spLocks noGrp="1"/>
          </p:cNvSpPr>
          <p:nvPr>
            <p:ph type="ctrTitle"/>
          </p:nvPr>
        </p:nvSpPr>
        <p:spPr>
          <a:xfrm>
            <a:off x="2770450" y="2001750"/>
            <a:ext cx="3603300" cy="114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3600">
                <a:solidFill>
                  <a:schemeClr val="accent2"/>
                </a:solidFill>
              </a:defRPr>
            </a:lvl1pPr>
            <a:lvl2pPr lvl="1" algn="ctr" rtl="0">
              <a:spcBef>
                <a:spcPts val="0"/>
              </a:spcBef>
              <a:spcAft>
                <a:spcPts val="0"/>
              </a:spcAft>
              <a:buClr>
                <a:srgbClr val="D9D9D9"/>
              </a:buClr>
              <a:buSzPts val="3600"/>
              <a:buNone/>
              <a:defRPr sz="3600">
                <a:solidFill>
                  <a:srgbClr val="D9D9D9"/>
                </a:solidFill>
              </a:defRPr>
            </a:lvl2pPr>
            <a:lvl3pPr lvl="2" algn="ctr" rtl="0">
              <a:spcBef>
                <a:spcPts val="0"/>
              </a:spcBef>
              <a:spcAft>
                <a:spcPts val="0"/>
              </a:spcAft>
              <a:buClr>
                <a:srgbClr val="D9D9D9"/>
              </a:buClr>
              <a:buSzPts val="3600"/>
              <a:buNone/>
              <a:defRPr sz="3600">
                <a:solidFill>
                  <a:srgbClr val="D9D9D9"/>
                </a:solidFill>
              </a:defRPr>
            </a:lvl3pPr>
            <a:lvl4pPr lvl="3" algn="ctr" rtl="0">
              <a:spcBef>
                <a:spcPts val="0"/>
              </a:spcBef>
              <a:spcAft>
                <a:spcPts val="0"/>
              </a:spcAft>
              <a:buClr>
                <a:srgbClr val="D9D9D9"/>
              </a:buClr>
              <a:buSzPts val="3600"/>
              <a:buNone/>
              <a:defRPr sz="3600">
                <a:solidFill>
                  <a:srgbClr val="D9D9D9"/>
                </a:solidFill>
              </a:defRPr>
            </a:lvl4pPr>
            <a:lvl5pPr lvl="4" algn="ctr" rtl="0">
              <a:spcBef>
                <a:spcPts val="0"/>
              </a:spcBef>
              <a:spcAft>
                <a:spcPts val="0"/>
              </a:spcAft>
              <a:buClr>
                <a:srgbClr val="D9D9D9"/>
              </a:buClr>
              <a:buSzPts val="3600"/>
              <a:buNone/>
              <a:defRPr sz="3600">
                <a:solidFill>
                  <a:srgbClr val="D9D9D9"/>
                </a:solidFill>
              </a:defRPr>
            </a:lvl5pPr>
            <a:lvl6pPr lvl="5" algn="ctr" rtl="0">
              <a:spcBef>
                <a:spcPts val="0"/>
              </a:spcBef>
              <a:spcAft>
                <a:spcPts val="0"/>
              </a:spcAft>
              <a:buClr>
                <a:srgbClr val="D9D9D9"/>
              </a:buClr>
              <a:buSzPts val="3600"/>
              <a:buNone/>
              <a:defRPr sz="3600">
                <a:solidFill>
                  <a:srgbClr val="D9D9D9"/>
                </a:solidFill>
              </a:defRPr>
            </a:lvl6pPr>
            <a:lvl7pPr lvl="6" algn="ctr" rtl="0">
              <a:spcBef>
                <a:spcPts val="0"/>
              </a:spcBef>
              <a:spcAft>
                <a:spcPts val="0"/>
              </a:spcAft>
              <a:buClr>
                <a:srgbClr val="D9D9D9"/>
              </a:buClr>
              <a:buSzPts val="3600"/>
              <a:buNone/>
              <a:defRPr sz="3600">
                <a:solidFill>
                  <a:srgbClr val="D9D9D9"/>
                </a:solidFill>
              </a:defRPr>
            </a:lvl7pPr>
            <a:lvl8pPr lvl="7" algn="ctr" rtl="0">
              <a:spcBef>
                <a:spcPts val="0"/>
              </a:spcBef>
              <a:spcAft>
                <a:spcPts val="0"/>
              </a:spcAft>
              <a:buClr>
                <a:srgbClr val="D9D9D9"/>
              </a:buClr>
              <a:buSzPts val="3600"/>
              <a:buNone/>
              <a:defRPr sz="3600">
                <a:solidFill>
                  <a:srgbClr val="D9D9D9"/>
                </a:solidFill>
              </a:defRPr>
            </a:lvl8pPr>
            <a:lvl9pPr lvl="8" algn="ctr" rtl="0">
              <a:spcBef>
                <a:spcPts val="0"/>
              </a:spcBef>
              <a:spcAft>
                <a:spcPts val="0"/>
              </a:spcAft>
              <a:buClr>
                <a:srgbClr val="D9D9D9"/>
              </a:buClr>
              <a:buSzPts val="3600"/>
              <a:buNone/>
              <a:defRPr sz="36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2">
  <p:cSld name="CUSTOM_19">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6083951" y="2345900"/>
            <a:ext cx="1727100" cy="96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atin typeface="Arial" panose="020B0604020202020204" pitchFamily="34" charset="0"/>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52" name="Google Shape;52;p9"/>
          <p:cNvSpPr txBox="1">
            <a:spLocks noGrp="1"/>
          </p:cNvSpPr>
          <p:nvPr>
            <p:ph type="subTitle" idx="2"/>
          </p:nvPr>
        </p:nvSpPr>
        <p:spPr>
          <a:xfrm>
            <a:off x="3727277" y="2348475"/>
            <a:ext cx="1727100" cy="96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sz="1000">
                <a:latin typeface="Arial" panose="020B0604020202020204" pitchFamily="34" charset="0"/>
              </a:defRPr>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53" name="Google Shape;53;p9"/>
          <p:cNvSpPr txBox="1">
            <a:spLocks noGrp="1"/>
          </p:cNvSpPr>
          <p:nvPr>
            <p:ph type="ctrTitle"/>
          </p:nvPr>
        </p:nvSpPr>
        <p:spPr>
          <a:xfrm>
            <a:off x="6431179" y="3350275"/>
            <a:ext cx="1367100" cy="384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rgbClr val="000000"/>
              </a:buClr>
              <a:buSzPts val="1100"/>
              <a:buNone/>
              <a:defRPr sz="1100">
                <a:solidFill>
                  <a:schemeClr val="accent2"/>
                </a:solidFill>
              </a:defRPr>
            </a:lvl1pPr>
            <a:lvl2pPr lvl="1"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2pPr>
            <a:lvl3pPr lvl="2"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3pPr>
            <a:lvl4pPr lvl="3"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4pPr>
            <a:lvl5pPr lvl="4"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5pPr>
            <a:lvl6pPr lvl="5"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6pPr>
            <a:lvl7pPr lvl="6"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7pPr>
            <a:lvl8pPr lvl="7"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8pPr>
            <a:lvl9pPr lvl="8"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9pPr>
          </a:lstStyle>
          <a:p>
            <a:endParaRPr/>
          </a:p>
        </p:txBody>
      </p:sp>
      <p:sp>
        <p:nvSpPr>
          <p:cNvPr id="54" name="Google Shape;54;p9"/>
          <p:cNvSpPr txBox="1">
            <a:spLocks noGrp="1"/>
          </p:cNvSpPr>
          <p:nvPr>
            <p:ph type="ctrTitle" idx="3"/>
          </p:nvPr>
        </p:nvSpPr>
        <p:spPr>
          <a:xfrm>
            <a:off x="4087352" y="3350275"/>
            <a:ext cx="1367100" cy="384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rgbClr val="000000"/>
              </a:buClr>
              <a:buSzPts val="1100"/>
              <a:buNone/>
              <a:defRPr sz="1100">
                <a:solidFill>
                  <a:schemeClr val="accent2"/>
                </a:solidFill>
              </a:defRPr>
            </a:lvl1pPr>
            <a:lvl2pPr lvl="1"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2pPr>
            <a:lvl3pPr lvl="2"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3pPr>
            <a:lvl4pPr lvl="3"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4pPr>
            <a:lvl5pPr lvl="4"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5pPr>
            <a:lvl6pPr lvl="5"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6pPr>
            <a:lvl7pPr lvl="6"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7pPr>
            <a:lvl8pPr lvl="7"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8pPr>
            <a:lvl9pPr lvl="8"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9pPr>
          </a:lstStyle>
          <a:p>
            <a:endParaRPr/>
          </a:p>
        </p:txBody>
      </p:sp>
      <p:sp>
        <p:nvSpPr>
          <p:cNvPr id="55" name="Google Shape;55;p9"/>
          <p:cNvSpPr txBox="1">
            <a:spLocks noGrp="1"/>
          </p:cNvSpPr>
          <p:nvPr>
            <p:ph type="subTitle" idx="4"/>
          </p:nvPr>
        </p:nvSpPr>
        <p:spPr>
          <a:xfrm>
            <a:off x="1440000" y="2345900"/>
            <a:ext cx="1829100" cy="96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000"/>
              <a:buNone/>
              <a:defRPr sz="1000">
                <a:latin typeface="Arial" panose="020B0604020202020204" pitchFamily="34" charset="0"/>
              </a:defRPr>
            </a:lvl1pPr>
            <a:lvl2pPr lvl="1" rtl="0">
              <a:lnSpc>
                <a:spcPct val="100000"/>
              </a:lnSpc>
              <a:spcBef>
                <a:spcPts val="160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dirty="0"/>
          </a:p>
        </p:txBody>
      </p:sp>
      <p:sp>
        <p:nvSpPr>
          <p:cNvPr id="56" name="Google Shape;56;p9"/>
          <p:cNvSpPr txBox="1">
            <a:spLocks noGrp="1"/>
          </p:cNvSpPr>
          <p:nvPr>
            <p:ph type="ctrTitle" idx="5"/>
          </p:nvPr>
        </p:nvSpPr>
        <p:spPr>
          <a:xfrm>
            <a:off x="1902076" y="3350275"/>
            <a:ext cx="1367100" cy="3849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Clr>
                <a:srgbClr val="000000"/>
              </a:buClr>
              <a:buSzPts val="1100"/>
              <a:buNone/>
              <a:defRPr sz="1100">
                <a:solidFill>
                  <a:schemeClr val="accent2"/>
                </a:solidFill>
              </a:defRPr>
            </a:lvl1pPr>
            <a:lvl2pPr lvl="1"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2pPr>
            <a:lvl3pPr lvl="2"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3pPr>
            <a:lvl4pPr lvl="3"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4pPr>
            <a:lvl5pPr lvl="4"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5pPr>
            <a:lvl6pPr lvl="5"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6pPr>
            <a:lvl7pPr lvl="6"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7pPr>
            <a:lvl8pPr lvl="7"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8pPr>
            <a:lvl9pPr lvl="8" algn="r" rtl="0">
              <a:spcBef>
                <a:spcPts val="0"/>
              </a:spcBef>
              <a:spcAft>
                <a:spcPts val="0"/>
              </a:spcAft>
              <a:buClr>
                <a:srgbClr val="000000"/>
              </a:buClr>
              <a:buSzPts val="1100"/>
              <a:buFont typeface="Raleway"/>
              <a:buNone/>
              <a:defRPr sz="1100" b="1">
                <a:solidFill>
                  <a:srgbClr val="000000"/>
                </a:solidFill>
                <a:latin typeface="Raleway"/>
                <a:ea typeface="Raleway"/>
                <a:cs typeface="Raleway"/>
                <a:sym typeface="Raleway"/>
              </a:defRPr>
            </a:lvl9pPr>
          </a:lstStyle>
          <a:p>
            <a:endParaRPr/>
          </a:p>
        </p:txBody>
      </p:sp>
      <p:sp>
        <p:nvSpPr>
          <p:cNvPr id="57" name="Google Shape;57;p9"/>
          <p:cNvSpPr txBox="1">
            <a:spLocks noGrp="1"/>
          </p:cNvSpPr>
          <p:nvPr>
            <p:ph type="ctrTitle" idx="6"/>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orient="horz" pos="1841">
          <p15:clr>
            <a:srgbClr val="FA7B17"/>
          </p15:clr>
        </p15:guide>
        <p15:guide id="2" pos="907">
          <p15:clr>
            <a:srgbClr val="FA7B17"/>
          </p15:clr>
        </p15:guide>
        <p15:guide id="3" pos="48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LIST">
  <p:cSld name="CUSTOM_21">
    <p:spTree>
      <p:nvGrpSpPr>
        <p:cNvPr id="1" name="Shape 58"/>
        <p:cNvGrpSpPr/>
        <p:nvPr/>
      </p:nvGrpSpPr>
      <p:grpSpPr>
        <a:xfrm>
          <a:off x="0" y="0"/>
          <a:ext cx="0" cy="0"/>
          <a:chOff x="0" y="0"/>
          <a:chExt cx="0" cy="0"/>
        </a:xfrm>
      </p:grpSpPr>
      <p:sp>
        <p:nvSpPr>
          <p:cNvPr id="59" name="Google Shape;59;p10"/>
          <p:cNvSpPr txBox="1">
            <a:spLocks noGrp="1"/>
          </p:cNvSpPr>
          <p:nvPr>
            <p:ph type="body" idx="1"/>
          </p:nvPr>
        </p:nvSpPr>
        <p:spPr>
          <a:xfrm>
            <a:off x="625500" y="2296165"/>
            <a:ext cx="48450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2"/>
              </a:buClr>
              <a:buSzPts val="1200"/>
              <a:buChar char="■"/>
              <a:defRPr>
                <a:solidFill>
                  <a:srgbClr val="000000"/>
                </a:solidFill>
                <a:latin typeface="Arial" panose="020B0604020202020204" pitchFamily="34" charset="0"/>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dirty="0"/>
          </a:p>
        </p:txBody>
      </p:sp>
      <p:sp>
        <p:nvSpPr>
          <p:cNvPr id="60" name="Google Shape;60;p10"/>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3600"/>
              <a:buNone/>
              <a:defRPr sz="2400">
                <a:solidFill>
                  <a:srgbClr val="000000"/>
                </a:solidFill>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aleway"/>
              <a:buNone/>
              <a:defRPr sz="2800" b="1">
                <a:solidFill>
                  <a:schemeClr val="dk1"/>
                </a:solidFill>
                <a:latin typeface="Raleway"/>
                <a:ea typeface="Raleway"/>
                <a:cs typeface="Raleway"/>
                <a:sym typeface="Raleway"/>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Muli"/>
              <a:buChar char="●"/>
              <a:defRPr sz="1200">
                <a:solidFill>
                  <a:schemeClr val="dk1"/>
                </a:solidFill>
                <a:latin typeface="Muli"/>
                <a:ea typeface="Muli"/>
                <a:cs typeface="Muli"/>
                <a:sym typeface="Muli"/>
              </a:defRPr>
            </a:lvl1pPr>
            <a:lvl2pPr marL="914400" lvl="1"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2pPr>
            <a:lvl3pPr marL="1371600" lvl="2"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3pPr>
            <a:lvl4pPr marL="1828800" lvl="3"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4pPr>
            <a:lvl5pPr marL="2286000" lvl="4"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5pPr>
            <a:lvl6pPr marL="2743200" lvl="5"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6pPr>
            <a:lvl7pPr marL="3200400" lvl="6"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7pPr>
            <a:lvl8pPr marL="3657600" lvl="7" indent="-304800" rtl="0">
              <a:lnSpc>
                <a:spcPct val="115000"/>
              </a:lnSpc>
              <a:spcBef>
                <a:spcPts val="1600"/>
              </a:spcBef>
              <a:spcAft>
                <a:spcPts val="0"/>
              </a:spcAft>
              <a:buClr>
                <a:schemeClr val="dk1"/>
              </a:buClr>
              <a:buSzPts val="1200"/>
              <a:buFont typeface="Muli"/>
              <a:buChar char="○"/>
              <a:defRPr sz="1200">
                <a:solidFill>
                  <a:schemeClr val="dk1"/>
                </a:solidFill>
                <a:latin typeface="Muli"/>
                <a:ea typeface="Muli"/>
                <a:cs typeface="Muli"/>
                <a:sym typeface="Muli"/>
              </a:defRPr>
            </a:lvl8pPr>
            <a:lvl9pPr marL="4114800" lvl="8" indent="-304800" rtl="0">
              <a:lnSpc>
                <a:spcPct val="115000"/>
              </a:lnSpc>
              <a:spcBef>
                <a:spcPts val="1600"/>
              </a:spcBef>
              <a:spcAft>
                <a:spcPts val="1600"/>
              </a:spcAft>
              <a:buClr>
                <a:schemeClr val="dk1"/>
              </a:buClr>
              <a:buSzPts val="1200"/>
              <a:buFont typeface="Muli"/>
              <a:buChar char="■"/>
              <a:defRPr sz="1200">
                <a:solidFill>
                  <a:schemeClr val="dk1"/>
                </a:solidFill>
                <a:latin typeface="Muli"/>
                <a:ea typeface="Muli"/>
                <a:cs typeface="Muli"/>
                <a:sym typeface="Muli"/>
              </a:defRPr>
            </a:lvl9pPr>
          </a:lstStyle>
          <a:p>
            <a:endParaRPr dirty="0"/>
          </a:p>
        </p:txBody>
      </p:sp>
      <p:sp>
        <p:nvSpPr>
          <p:cNvPr id="2" name="Rectangle 1">
            <a:extLst>
              <a:ext uri="{FF2B5EF4-FFF2-40B4-BE49-F238E27FC236}">
                <a16:creationId xmlns:a16="http://schemas.microsoft.com/office/drawing/2014/main" id="{E9F524A0-BD9E-B116-60A1-F3EA5E669E21}"/>
              </a:ext>
            </a:extLst>
          </p:cNvPr>
          <p:cNvSpPr/>
          <p:nvPr userDrawn="1"/>
        </p:nvSpPr>
        <p:spPr>
          <a:xfrm>
            <a:off x="0" y="4972467"/>
            <a:ext cx="9144000" cy="171033"/>
          </a:xfrm>
          <a:prstGeom prst="rect">
            <a:avLst/>
          </a:prstGeom>
          <a:solidFill>
            <a:srgbClr val="BEE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SYMP 2024</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5" r:id="rId15"/>
    <p:sldLayoutId id="2147483666" r:id="rId16"/>
    <p:sldLayoutId id="2147483667" r:id="rId17"/>
    <p:sldLayoutId id="2147483668" r:id="rId1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Nova" panose="020B0504020202020204" pitchFamily="34" charset="0"/>
          <a:ea typeface="Arial Nova" panose="020B05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pos="5306">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9GTazl2u3lfmWHiW6qhRjGRly65mmy5hhOnDPAUOHyI/copy"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subTitle" idx="1"/>
          </p:nvPr>
        </p:nvSpPr>
        <p:spPr>
          <a:xfrm>
            <a:off x="2870100" y="2660921"/>
            <a:ext cx="3403800" cy="71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t>SYMP 2024</a:t>
            </a:r>
            <a:endParaRPr sz="2000" dirty="0">
              <a:solidFill>
                <a:schemeClr val="dk1"/>
              </a:solidFill>
            </a:endParaRPr>
          </a:p>
        </p:txBody>
      </p:sp>
      <p:sp>
        <p:nvSpPr>
          <p:cNvPr id="112" name="Google Shape;112;p25"/>
          <p:cNvSpPr txBox="1">
            <a:spLocks noGrp="1"/>
          </p:cNvSpPr>
          <p:nvPr>
            <p:ph type="ctrTitle"/>
          </p:nvPr>
        </p:nvSpPr>
        <p:spPr>
          <a:xfrm>
            <a:off x="942000" y="971490"/>
            <a:ext cx="7260000" cy="17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PRESENTATION PREPARATION GUIDELINES</a:t>
            </a:r>
            <a:endParaRPr dirty="0"/>
          </a:p>
        </p:txBody>
      </p:sp>
      <p:sp>
        <p:nvSpPr>
          <p:cNvPr id="113" name="Google Shape;113;p25"/>
          <p:cNvSpPr/>
          <p:nvPr/>
        </p:nvSpPr>
        <p:spPr>
          <a:xfrm>
            <a:off x="891002" y="1950741"/>
            <a:ext cx="2063790" cy="1133673"/>
          </a:xfrm>
          <a:custGeom>
            <a:avLst/>
            <a:gdLst>
              <a:gd name="connsiteX0" fmla="*/ 6053 w 18356"/>
              <a:gd name="connsiteY0" fmla="*/ 634 h 47165"/>
              <a:gd name="connsiteX1" fmla="*/ 0 w 18356"/>
              <a:gd name="connsiteY1" fmla="*/ 0 h 47165"/>
              <a:gd name="connsiteX2" fmla="*/ 0 w 18356"/>
              <a:gd name="connsiteY2" fmla="*/ 47165 h 47165"/>
              <a:gd name="connsiteX3" fmla="*/ 18356 w 18356"/>
              <a:gd name="connsiteY3" fmla="*/ 47165 h 47165"/>
              <a:gd name="connsiteX0" fmla="*/ 6053 w 18356"/>
              <a:gd name="connsiteY0" fmla="*/ 0 h 47482"/>
              <a:gd name="connsiteX1" fmla="*/ 0 w 18356"/>
              <a:gd name="connsiteY1" fmla="*/ 317 h 47482"/>
              <a:gd name="connsiteX2" fmla="*/ 0 w 18356"/>
              <a:gd name="connsiteY2" fmla="*/ 47482 h 47482"/>
              <a:gd name="connsiteX3" fmla="*/ 18356 w 18356"/>
              <a:gd name="connsiteY3" fmla="*/ 47482 h 47482"/>
              <a:gd name="connsiteX0" fmla="*/ 5172 w 18356"/>
              <a:gd name="connsiteY0" fmla="*/ 476 h 47165"/>
              <a:gd name="connsiteX1" fmla="*/ 0 w 18356"/>
              <a:gd name="connsiteY1" fmla="*/ 0 h 47165"/>
              <a:gd name="connsiteX2" fmla="*/ 0 w 18356"/>
              <a:gd name="connsiteY2" fmla="*/ 47165 h 47165"/>
              <a:gd name="connsiteX3" fmla="*/ 18356 w 18356"/>
              <a:gd name="connsiteY3" fmla="*/ 47165 h 47165"/>
              <a:gd name="connsiteX0" fmla="*/ 1885 w 18356"/>
              <a:gd name="connsiteY0" fmla="*/ 0 h 47640"/>
              <a:gd name="connsiteX1" fmla="*/ 0 w 18356"/>
              <a:gd name="connsiteY1" fmla="*/ 475 h 47640"/>
              <a:gd name="connsiteX2" fmla="*/ 0 w 18356"/>
              <a:gd name="connsiteY2" fmla="*/ 47640 h 47640"/>
              <a:gd name="connsiteX3" fmla="*/ 18356 w 18356"/>
              <a:gd name="connsiteY3" fmla="*/ 47640 h 47640"/>
              <a:gd name="connsiteX0" fmla="*/ 1885 w 18356"/>
              <a:gd name="connsiteY0" fmla="*/ 442 h 47165"/>
              <a:gd name="connsiteX1" fmla="*/ 0 w 18356"/>
              <a:gd name="connsiteY1" fmla="*/ 0 h 47165"/>
              <a:gd name="connsiteX2" fmla="*/ 0 w 18356"/>
              <a:gd name="connsiteY2" fmla="*/ 47165 h 47165"/>
              <a:gd name="connsiteX3" fmla="*/ 18356 w 18356"/>
              <a:gd name="connsiteY3" fmla="*/ 47165 h 47165"/>
              <a:gd name="connsiteX0" fmla="*/ 1885 w 18356"/>
              <a:gd name="connsiteY0" fmla="*/ 0 h 47182"/>
              <a:gd name="connsiteX1" fmla="*/ 0 w 18356"/>
              <a:gd name="connsiteY1" fmla="*/ 17 h 47182"/>
              <a:gd name="connsiteX2" fmla="*/ 0 w 18356"/>
              <a:gd name="connsiteY2" fmla="*/ 47182 h 47182"/>
              <a:gd name="connsiteX3" fmla="*/ 18356 w 18356"/>
              <a:gd name="connsiteY3" fmla="*/ 47182 h 47182"/>
            </a:gdLst>
            <a:ahLst/>
            <a:cxnLst>
              <a:cxn ang="0">
                <a:pos x="connsiteX0" y="connsiteY0"/>
              </a:cxn>
              <a:cxn ang="0">
                <a:pos x="connsiteX1" y="connsiteY1"/>
              </a:cxn>
              <a:cxn ang="0">
                <a:pos x="connsiteX2" y="connsiteY2"/>
              </a:cxn>
              <a:cxn ang="0">
                <a:pos x="connsiteX3" y="connsiteY3"/>
              </a:cxn>
            </a:cxnLst>
            <a:rect l="l" t="t" r="r" b="b"/>
            <a:pathLst>
              <a:path w="18356" h="47182" extrusionOk="0">
                <a:moveTo>
                  <a:pt x="1885" y="0"/>
                </a:moveTo>
                <a:lnTo>
                  <a:pt x="0" y="17"/>
                </a:lnTo>
                <a:lnTo>
                  <a:pt x="0" y="47182"/>
                </a:lnTo>
                <a:lnTo>
                  <a:pt x="18356" y="47182"/>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 name="Google Shape;113;p25">
            <a:extLst>
              <a:ext uri="{FF2B5EF4-FFF2-40B4-BE49-F238E27FC236}">
                <a16:creationId xmlns:a16="http://schemas.microsoft.com/office/drawing/2014/main" id="{BB9FF416-ED9C-4D83-B831-4DFD407478D7}"/>
              </a:ext>
            </a:extLst>
          </p:cNvPr>
          <p:cNvSpPr/>
          <p:nvPr/>
        </p:nvSpPr>
        <p:spPr>
          <a:xfrm flipH="1">
            <a:off x="6235831" y="1950741"/>
            <a:ext cx="2063789" cy="1133673"/>
          </a:xfrm>
          <a:custGeom>
            <a:avLst/>
            <a:gdLst>
              <a:gd name="connsiteX0" fmla="*/ 6053 w 18356"/>
              <a:gd name="connsiteY0" fmla="*/ 634 h 47165"/>
              <a:gd name="connsiteX1" fmla="*/ 0 w 18356"/>
              <a:gd name="connsiteY1" fmla="*/ 0 h 47165"/>
              <a:gd name="connsiteX2" fmla="*/ 0 w 18356"/>
              <a:gd name="connsiteY2" fmla="*/ 47165 h 47165"/>
              <a:gd name="connsiteX3" fmla="*/ 18356 w 18356"/>
              <a:gd name="connsiteY3" fmla="*/ 47165 h 47165"/>
              <a:gd name="connsiteX0" fmla="*/ 6053 w 18356"/>
              <a:gd name="connsiteY0" fmla="*/ 0 h 47482"/>
              <a:gd name="connsiteX1" fmla="*/ 0 w 18356"/>
              <a:gd name="connsiteY1" fmla="*/ 317 h 47482"/>
              <a:gd name="connsiteX2" fmla="*/ 0 w 18356"/>
              <a:gd name="connsiteY2" fmla="*/ 47482 h 47482"/>
              <a:gd name="connsiteX3" fmla="*/ 18356 w 18356"/>
              <a:gd name="connsiteY3" fmla="*/ 47482 h 47482"/>
              <a:gd name="connsiteX0" fmla="*/ 5172 w 18356"/>
              <a:gd name="connsiteY0" fmla="*/ 476 h 47165"/>
              <a:gd name="connsiteX1" fmla="*/ 0 w 18356"/>
              <a:gd name="connsiteY1" fmla="*/ 0 h 47165"/>
              <a:gd name="connsiteX2" fmla="*/ 0 w 18356"/>
              <a:gd name="connsiteY2" fmla="*/ 47165 h 47165"/>
              <a:gd name="connsiteX3" fmla="*/ 18356 w 18356"/>
              <a:gd name="connsiteY3" fmla="*/ 47165 h 47165"/>
              <a:gd name="connsiteX0" fmla="*/ 1885 w 18356"/>
              <a:gd name="connsiteY0" fmla="*/ 0 h 47640"/>
              <a:gd name="connsiteX1" fmla="*/ 0 w 18356"/>
              <a:gd name="connsiteY1" fmla="*/ 475 h 47640"/>
              <a:gd name="connsiteX2" fmla="*/ 0 w 18356"/>
              <a:gd name="connsiteY2" fmla="*/ 47640 h 47640"/>
              <a:gd name="connsiteX3" fmla="*/ 18356 w 18356"/>
              <a:gd name="connsiteY3" fmla="*/ 47640 h 47640"/>
              <a:gd name="connsiteX0" fmla="*/ 1885 w 18356"/>
              <a:gd name="connsiteY0" fmla="*/ 442 h 47165"/>
              <a:gd name="connsiteX1" fmla="*/ 0 w 18356"/>
              <a:gd name="connsiteY1" fmla="*/ 0 h 47165"/>
              <a:gd name="connsiteX2" fmla="*/ 0 w 18356"/>
              <a:gd name="connsiteY2" fmla="*/ 47165 h 47165"/>
              <a:gd name="connsiteX3" fmla="*/ 18356 w 18356"/>
              <a:gd name="connsiteY3" fmla="*/ 47165 h 47165"/>
              <a:gd name="connsiteX0" fmla="*/ 1885 w 18356"/>
              <a:gd name="connsiteY0" fmla="*/ 0 h 47182"/>
              <a:gd name="connsiteX1" fmla="*/ 0 w 18356"/>
              <a:gd name="connsiteY1" fmla="*/ 17 h 47182"/>
              <a:gd name="connsiteX2" fmla="*/ 0 w 18356"/>
              <a:gd name="connsiteY2" fmla="*/ 47182 h 47182"/>
              <a:gd name="connsiteX3" fmla="*/ 18356 w 18356"/>
              <a:gd name="connsiteY3" fmla="*/ 47182 h 47182"/>
            </a:gdLst>
            <a:ahLst/>
            <a:cxnLst>
              <a:cxn ang="0">
                <a:pos x="connsiteX0" y="connsiteY0"/>
              </a:cxn>
              <a:cxn ang="0">
                <a:pos x="connsiteX1" y="connsiteY1"/>
              </a:cxn>
              <a:cxn ang="0">
                <a:pos x="connsiteX2" y="connsiteY2"/>
              </a:cxn>
              <a:cxn ang="0">
                <a:pos x="connsiteX3" y="connsiteY3"/>
              </a:cxn>
            </a:cxnLst>
            <a:rect l="l" t="t" r="r" b="b"/>
            <a:pathLst>
              <a:path w="18356" h="47182" extrusionOk="0">
                <a:moveTo>
                  <a:pt x="1885" y="0"/>
                </a:moveTo>
                <a:lnTo>
                  <a:pt x="0" y="17"/>
                </a:lnTo>
                <a:lnTo>
                  <a:pt x="0" y="47182"/>
                </a:lnTo>
                <a:lnTo>
                  <a:pt x="18356" y="47182"/>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ctrTitle"/>
          </p:nvPr>
        </p:nvSpPr>
        <p:spPr>
          <a:xfrm>
            <a:off x="2631936" y="2001750"/>
            <a:ext cx="3880066" cy="11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a:t>
            </a:r>
            <a:endParaRPr dirty="0"/>
          </a:p>
        </p:txBody>
      </p:sp>
      <p:sp>
        <p:nvSpPr>
          <p:cNvPr id="280" name="Google Shape;280;p32"/>
          <p:cNvSpPr/>
          <p:nvPr/>
        </p:nvSpPr>
        <p:spPr>
          <a:xfrm>
            <a:off x="2508173" y="2568548"/>
            <a:ext cx="4098275" cy="1088316"/>
          </a:xfrm>
          <a:custGeom>
            <a:avLst/>
            <a:gdLst/>
            <a:ahLst/>
            <a:cxnLst/>
            <a:rect l="l" t="t" r="r" b="b"/>
            <a:pathLst>
              <a:path w="117729" h="39814" extrusionOk="0">
                <a:moveTo>
                  <a:pt x="5905" y="190"/>
                </a:moveTo>
                <a:lnTo>
                  <a:pt x="0" y="190"/>
                </a:lnTo>
                <a:lnTo>
                  <a:pt x="0" y="39814"/>
                </a:lnTo>
                <a:lnTo>
                  <a:pt x="117729" y="39814"/>
                </a:lnTo>
                <a:lnTo>
                  <a:pt x="117729" y="0"/>
                </a:lnTo>
                <a:lnTo>
                  <a:pt x="111061" y="0"/>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a:t>
            </a:r>
            <a:r>
              <a:rPr lang="en-US" dirty="0"/>
              <a:t>OLOGY</a:t>
            </a:r>
            <a:endParaRPr dirty="0"/>
          </a:p>
        </p:txBody>
      </p:sp>
      <p:sp>
        <p:nvSpPr>
          <p:cNvPr id="238" name="Google Shape;238;p31"/>
          <p:cNvSpPr/>
          <p:nvPr/>
        </p:nvSpPr>
        <p:spPr>
          <a:xfrm>
            <a:off x="2587675" y="2213863"/>
            <a:ext cx="1593400" cy="465275"/>
          </a:xfrm>
          <a:custGeom>
            <a:avLst/>
            <a:gdLst/>
            <a:ahLst/>
            <a:cxnLst/>
            <a:rect l="l" t="t" r="r" b="b"/>
            <a:pathLst>
              <a:path w="63736" h="18611" extrusionOk="0">
                <a:moveTo>
                  <a:pt x="63736" y="0"/>
                </a:moveTo>
                <a:lnTo>
                  <a:pt x="0" y="0"/>
                </a:lnTo>
                <a:lnTo>
                  <a:pt x="0" y="18611"/>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239" name="Google Shape;239;p31"/>
          <p:cNvSpPr txBox="1">
            <a:spLocks noGrp="1"/>
          </p:cNvSpPr>
          <p:nvPr>
            <p:ph type="ctrTitle" idx="4294967295"/>
          </p:nvPr>
        </p:nvSpPr>
        <p:spPr>
          <a:xfrm>
            <a:off x="6070334" y="1120088"/>
            <a:ext cx="12879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solidFill>
                  <a:schemeClr val="accent2"/>
                </a:solidFill>
              </a:rPr>
              <a:t>TOPIC 1</a:t>
            </a:r>
            <a:endParaRPr sz="1400" dirty="0">
              <a:solidFill>
                <a:schemeClr val="accent2"/>
              </a:solidFill>
            </a:endParaRPr>
          </a:p>
        </p:txBody>
      </p:sp>
      <p:sp>
        <p:nvSpPr>
          <p:cNvPr id="240" name="Google Shape;240;p31"/>
          <p:cNvSpPr txBox="1">
            <a:spLocks noGrp="1"/>
          </p:cNvSpPr>
          <p:nvPr>
            <p:ph type="subTitle" idx="4294967295"/>
          </p:nvPr>
        </p:nvSpPr>
        <p:spPr>
          <a:xfrm>
            <a:off x="6070325" y="1540639"/>
            <a:ext cx="1741500" cy="4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0" dirty="0">
                <a:latin typeface="+mn-lt"/>
              </a:rPr>
              <a:t>Methodology is the most Important section in your presentation.</a:t>
            </a:r>
            <a:endParaRPr sz="1000" dirty="0">
              <a:solidFill>
                <a:schemeClr val="dk1"/>
              </a:solidFill>
              <a:latin typeface="+mn-lt"/>
            </a:endParaRPr>
          </a:p>
          <a:p>
            <a:pPr marL="0" lvl="0" indent="0" algn="l" rtl="0">
              <a:spcBef>
                <a:spcPts val="1600"/>
              </a:spcBef>
              <a:spcAft>
                <a:spcPts val="1600"/>
              </a:spcAft>
              <a:buNone/>
            </a:pPr>
            <a:endParaRPr dirty="0">
              <a:latin typeface="Arial" panose="020B0604020202020204" pitchFamily="34" charset="0"/>
            </a:endParaRPr>
          </a:p>
        </p:txBody>
      </p:sp>
      <p:sp>
        <p:nvSpPr>
          <p:cNvPr id="241" name="Google Shape;241;p31"/>
          <p:cNvSpPr txBox="1">
            <a:spLocks noGrp="1"/>
          </p:cNvSpPr>
          <p:nvPr>
            <p:ph type="ctrTitle" idx="4294967295"/>
          </p:nvPr>
        </p:nvSpPr>
        <p:spPr>
          <a:xfrm>
            <a:off x="6070334" y="3381550"/>
            <a:ext cx="862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solidFill>
                  <a:schemeClr val="accent2"/>
                </a:solidFill>
              </a:rPr>
              <a:t>TOPIC 3</a:t>
            </a:r>
            <a:endParaRPr sz="1400" dirty="0">
              <a:solidFill>
                <a:schemeClr val="accent2"/>
              </a:solidFill>
            </a:endParaRPr>
          </a:p>
        </p:txBody>
      </p:sp>
      <mc:AlternateContent xmlns:mc="http://schemas.openxmlformats.org/markup-compatibility/2006" xmlns:a14="http://schemas.microsoft.com/office/drawing/2010/main">
        <mc:Choice Requires="a14">
          <p:sp>
            <p:nvSpPr>
              <p:cNvPr id="242" name="Google Shape;242;p31"/>
              <p:cNvSpPr txBox="1">
                <a:spLocks noGrp="1"/>
              </p:cNvSpPr>
              <p:nvPr>
                <p:ph type="subTitle" idx="4294967295"/>
              </p:nvPr>
            </p:nvSpPr>
            <p:spPr>
              <a:xfrm>
                <a:off x="6070325" y="3855310"/>
                <a:ext cx="2397974" cy="4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mn-lt"/>
                  </a:rPr>
                  <a:t>If your research is theoretical (e.g. pure mathematics) this section can be renamed – proof of main results. </a:t>
                </a:r>
                <a:r>
                  <a:rPr lang="en-US" sz="1000" dirty="0">
                    <a:latin typeface="+mn-lt"/>
                  </a:rPr>
                  <a:t>Use equation mode </a:t>
                </a:r>
                <a14:m>
                  <m:oMath xmlns:m="http://schemas.openxmlformats.org/officeDocument/2006/math">
                    <m:r>
                      <a:rPr lang="en-US" sz="1000" b="0" i="1" smtClean="0">
                        <a:latin typeface="Cambria Math" panose="02040503050406030204" pitchFamily="18" charset="0"/>
                      </a:rPr>
                      <m:t>∫</m:t>
                    </m:r>
                    <m:r>
                      <a:rPr lang="en-US" sz="1000" b="0" i="1" smtClean="0">
                        <a:latin typeface="Cambria Math" panose="02040503050406030204" pitchFamily="18" charset="0"/>
                      </a:rPr>
                      <m:t>𝑓</m:t>
                    </m:r>
                    <m:d>
                      <m:dPr>
                        <m:ctrlPr>
                          <a:rPr lang="en-US" sz="1000" b="0" i="1" smtClean="0">
                            <a:latin typeface="Cambria Math" panose="02040503050406030204" pitchFamily="18" charset="0"/>
                          </a:rPr>
                        </m:ctrlPr>
                      </m:dPr>
                      <m:e>
                        <m:r>
                          <a:rPr lang="en-US" sz="1000" b="0" i="1" smtClean="0">
                            <a:latin typeface="Cambria Math" panose="02040503050406030204" pitchFamily="18" charset="0"/>
                          </a:rPr>
                          <m:t>𝑥</m:t>
                        </m:r>
                      </m:e>
                    </m:d>
                    <m:r>
                      <a:rPr lang="en-US" sz="1000" b="0" i="1" smtClean="0">
                        <a:latin typeface="Cambria Math" panose="02040503050406030204" pitchFamily="18" charset="0"/>
                      </a:rPr>
                      <m:t>𝑑𝑥</m:t>
                    </m:r>
                    <m:r>
                      <a:rPr lang="en-US" sz="1000" b="0" i="1" smtClean="0">
                        <a:latin typeface="Cambria Math" panose="02040503050406030204" pitchFamily="18" charset="0"/>
                      </a:rPr>
                      <m:t>=</m:t>
                    </m:r>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𝑒</m:t>
                        </m:r>
                      </m:e>
                      <m:sup>
                        <m:r>
                          <a:rPr lang="en-US" sz="1000" b="0" i="1" smtClean="0">
                            <a:latin typeface="Cambria Math" panose="02040503050406030204" pitchFamily="18" charset="0"/>
                          </a:rPr>
                          <m:t>𝑥</m:t>
                        </m:r>
                      </m:sup>
                    </m:sSup>
                  </m:oMath>
                </a14:m>
                <a:r>
                  <a:rPr lang="en-US" sz="1000" dirty="0">
                    <a:solidFill>
                      <a:schemeClr val="dk1"/>
                    </a:solidFill>
                    <a:latin typeface="+mn-lt"/>
                  </a:rPr>
                  <a:t> always, when writing math formulas.</a:t>
                </a:r>
              </a:p>
              <a:p>
                <a:pPr marL="0" lvl="0" indent="0" algn="l" rtl="0">
                  <a:spcBef>
                    <a:spcPts val="1600"/>
                  </a:spcBef>
                  <a:spcAft>
                    <a:spcPts val="1600"/>
                  </a:spcAft>
                  <a:buNone/>
                </a:pPr>
                <a:endParaRPr dirty="0">
                  <a:latin typeface="Arial" panose="020B0604020202020204" pitchFamily="34" charset="0"/>
                </a:endParaRPr>
              </a:p>
            </p:txBody>
          </p:sp>
        </mc:Choice>
        <mc:Fallback xmlns="">
          <p:sp>
            <p:nvSpPr>
              <p:cNvPr id="242" name="Google Shape;242;p31"/>
              <p:cNvSpPr txBox="1">
                <a:spLocks noGrp="1" noRot="1" noChangeAspect="1" noMove="1" noResize="1" noEditPoints="1" noAdjustHandles="1" noChangeArrowheads="1" noChangeShapeType="1" noTextEdit="1"/>
              </p:cNvSpPr>
              <p:nvPr>
                <p:ph type="subTitle" idx="4294967295"/>
              </p:nvPr>
            </p:nvSpPr>
            <p:spPr>
              <a:xfrm>
                <a:off x="6070325" y="3855310"/>
                <a:ext cx="2397974" cy="465300"/>
              </a:xfrm>
              <a:prstGeom prst="rect">
                <a:avLst/>
              </a:prstGeom>
              <a:blipFill>
                <a:blip r:embed="rId3"/>
                <a:stretch>
                  <a:fillRect r="-254" b="-120779"/>
                </a:stretch>
              </a:blipFill>
            </p:spPr>
            <p:txBody>
              <a:bodyPr/>
              <a:lstStyle/>
              <a:p>
                <a:r>
                  <a:rPr lang="en-US">
                    <a:noFill/>
                  </a:rPr>
                  <a:t> </a:t>
                </a:r>
              </a:p>
            </p:txBody>
          </p:sp>
        </mc:Fallback>
      </mc:AlternateContent>
      <p:sp>
        <p:nvSpPr>
          <p:cNvPr id="243" name="Google Shape;243;p31"/>
          <p:cNvSpPr txBox="1">
            <a:spLocks noGrp="1"/>
          </p:cNvSpPr>
          <p:nvPr>
            <p:ph type="ctrTitle" idx="4294967295"/>
          </p:nvPr>
        </p:nvSpPr>
        <p:spPr>
          <a:xfrm>
            <a:off x="1967575" y="2493365"/>
            <a:ext cx="8628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400" dirty="0">
                <a:solidFill>
                  <a:schemeClr val="accent2"/>
                </a:solidFill>
              </a:rPr>
              <a:t>TOPIC 2</a:t>
            </a:r>
            <a:endParaRPr sz="1400" dirty="0">
              <a:solidFill>
                <a:schemeClr val="accent2"/>
              </a:solidFill>
            </a:endParaRPr>
          </a:p>
        </p:txBody>
      </p:sp>
      <p:sp>
        <p:nvSpPr>
          <p:cNvPr id="244" name="Google Shape;244;p31"/>
          <p:cNvSpPr txBox="1">
            <a:spLocks noGrp="1"/>
          </p:cNvSpPr>
          <p:nvPr>
            <p:ph type="subTitle" idx="4294967295"/>
          </p:nvPr>
        </p:nvSpPr>
        <p:spPr>
          <a:xfrm>
            <a:off x="1173000" y="2967138"/>
            <a:ext cx="1657500" cy="465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000" dirty="0">
                <a:solidFill>
                  <a:schemeClr val="dk1"/>
                </a:solidFill>
                <a:latin typeface="+mn-lt"/>
              </a:rPr>
              <a:t>Try to be precise, but clearly explain the methodology of your research.</a:t>
            </a:r>
            <a:endParaRPr sz="1000" dirty="0">
              <a:solidFill>
                <a:schemeClr val="dk1"/>
              </a:solidFill>
              <a:latin typeface="+mn-lt"/>
            </a:endParaRPr>
          </a:p>
          <a:p>
            <a:pPr marL="0" lvl="0" indent="0" algn="r" rtl="0">
              <a:spcBef>
                <a:spcPts val="1600"/>
              </a:spcBef>
              <a:spcAft>
                <a:spcPts val="1600"/>
              </a:spcAft>
              <a:buNone/>
            </a:pPr>
            <a:endParaRPr dirty="0">
              <a:latin typeface="Arial" panose="020B0604020202020204" pitchFamily="34" charset="0"/>
            </a:endParaRPr>
          </a:p>
        </p:txBody>
      </p:sp>
      <p:sp>
        <p:nvSpPr>
          <p:cNvPr id="245" name="Google Shape;245;p31"/>
          <p:cNvSpPr/>
          <p:nvPr/>
        </p:nvSpPr>
        <p:spPr>
          <a:xfrm>
            <a:off x="5067025" y="2231410"/>
            <a:ext cx="1192413" cy="356925"/>
          </a:xfrm>
          <a:custGeom>
            <a:avLst/>
            <a:gdLst/>
            <a:ahLst/>
            <a:cxnLst/>
            <a:rect l="l" t="t" r="r" b="b"/>
            <a:pathLst>
              <a:path w="39006" h="14277" extrusionOk="0">
                <a:moveTo>
                  <a:pt x="0" y="14277"/>
                </a:moveTo>
                <a:lnTo>
                  <a:pt x="3824" y="14277"/>
                </a:lnTo>
                <a:lnTo>
                  <a:pt x="39006" y="14277"/>
                </a:lnTo>
                <a:lnTo>
                  <a:pt x="39006"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246" name="Google Shape;246;p31"/>
          <p:cNvSpPr/>
          <p:nvPr/>
        </p:nvSpPr>
        <p:spPr>
          <a:xfrm>
            <a:off x="4735600" y="3317300"/>
            <a:ext cx="1523741" cy="254950"/>
          </a:xfrm>
          <a:custGeom>
            <a:avLst/>
            <a:gdLst/>
            <a:ahLst/>
            <a:cxnLst/>
            <a:rect l="l" t="t" r="r" b="b"/>
            <a:pathLst>
              <a:path w="62971" h="10198" extrusionOk="0">
                <a:moveTo>
                  <a:pt x="0" y="0"/>
                </a:moveTo>
                <a:lnTo>
                  <a:pt x="62971" y="0"/>
                </a:lnTo>
                <a:lnTo>
                  <a:pt x="62971" y="10198"/>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a:spLocks noGrp="1"/>
          </p:cNvSpPr>
          <p:nvPr>
            <p:ph type="ctrTitle" idx="15"/>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FACTORS TO CONSIDER</a:t>
            </a:r>
            <a:endParaRPr dirty="0"/>
          </a:p>
        </p:txBody>
      </p:sp>
      <p:sp>
        <p:nvSpPr>
          <p:cNvPr id="312" name="Google Shape;312;p35"/>
          <p:cNvSpPr txBox="1">
            <a:spLocks noGrp="1"/>
          </p:cNvSpPr>
          <p:nvPr>
            <p:ph type="subTitle" idx="2"/>
          </p:nvPr>
        </p:nvSpPr>
        <p:spPr>
          <a:xfrm>
            <a:off x="3718862" y="1974347"/>
            <a:ext cx="20982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p>
        </p:txBody>
      </p:sp>
      <p:sp>
        <p:nvSpPr>
          <p:cNvPr id="313" name="Google Shape;313;p35"/>
          <p:cNvSpPr txBox="1">
            <a:spLocks noGrp="1"/>
          </p:cNvSpPr>
          <p:nvPr>
            <p:ph type="subTitle" idx="8"/>
          </p:nvPr>
        </p:nvSpPr>
        <p:spPr>
          <a:xfrm>
            <a:off x="3718862" y="3450672"/>
            <a:ext cx="20982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p>
        </p:txBody>
      </p:sp>
      <p:sp>
        <p:nvSpPr>
          <p:cNvPr id="314" name="Google Shape;314;p35"/>
          <p:cNvSpPr txBox="1">
            <a:spLocks noGrp="1"/>
          </p:cNvSpPr>
          <p:nvPr>
            <p:ph type="ctrTitle" idx="9"/>
          </p:nvPr>
        </p:nvSpPr>
        <p:spPr>
          <a:xfrm>
            <a:off x="3718866" y="3176000"/>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5</a:t>
            </a:r>
            <a:endParaRPr dirty="0"/>
          </a:p>
        </p:txBody>
      </p:sp>
      <p:sp>
        <p:nvSpPr>
          <p:cNvPr id="315" name="Google Shape;315;p35"/>
          <p:cNvSpPr txBox="1">
            <a:spLocks noGrp="1"/>
          </p:cNvSpPr>
          <p:nvPr>
            <p:ph type="subTitle" idx="1"/>
          </p:nvPr>
        </p:nvSpPr>
        <p:spPr>
          <a:xfrm>
            <a:off x="1226975" y="1974347"/>
            <a:ext cx="19515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endParaRPr dirty="0">
              <a:latin typeface="+mn-lt"/>
            </a:endParaRPr>
          </a:p>
        </p:txBody>
      </p:sp>
      <p:sp>
        <p:nvSpPr>
          <p:cNvPr id="316" name="Google Shape;316;p35"/>
          <p:cNvSpPr txBox="1">
            <a:spLocks noGrp="1"/>
          </p:cNvSpPr>
          <p:nvPr>
            <p:ph type="ctrTitle"/>
          </p:nvPr>
        </p:nvSpPr>
        <p:spPr>
          <a:xfrm>
            <a:off x="1226979" y="1699675"/>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1</a:t>
            </a:r>
            <a:endParaRPr dirty="0"/>
          </a:p>
        </p:txBody>
      </p:sp>
      <p:sp>
        <p:nvSpPr>
          <p:cNvPr id="317" name="Google Shape;317;p35"/>
          <p:cNvSpPr txBox="1">
            <a:spLocks noGrp="1"/>
          </p:cNvSpPr>
          <p:nvPr>
            <p:ph type="ctrTitle" idx="3"/>
          </p:nvPr>
        </p:nvSpPr>
        <p:spPr>
          <a:xfrm>
            <a:off x="3718866" y="1699675"/>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2</a:t>
            </a:r>
            <a:endParaRPr dirty="0"/>
          </a:p>
        </p:txBody>
      </p:sp>
      <p:sp>
        <p:nvSpPr>
          <p:cNvPr id="318" name="Google Shape;318;p35"/>
          <p:cNvSpPr txBox="1">
            <a:spLocks noGrp="1"/>
          </p:cNvSpPr>
          <p:nvPr>
            <p:ph type="subTitle" idx="4"/>
          </p:nvPr>
        </p:nvSpPr>
        <p:spPr>
          <a:xfrm>
            <a:off x="6418076" y="1974347"/>
            <a:ext cx="19515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p>
        </p:txBody>
      </p:sp>
      <p:sp>
        <p:nvSpPr>
          <p:cNvPr id="319" name="Google Shape;319;p35"/>
          <p:cNvSpPr txBox="1">
            <a:spLocks noGrp="1"/>
          </p:cNvSpPr>
          <p:nvPr>
            <p:ph type="ctrTitle" idx="5"/>
          </p:nvPr>
        </p:nvSpPr>
        <p:spPr>
          <a:xfrm>
            <a:off x="6418080" y="1699675"/>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3</a:t>
            </a:r>
            <a:endParaRPr dirty="0"/>
          </a:p>
        </p:txBody>
      </p:sp>
      <p:sp>
        <p:nvSpPr>
          <p:cNvPr id="320" name="Google Shape;320;p35"/>
          <p:cNvSpPr txBox="1">
            <a:spLocks noGrp="1"/>
          </p:cNvSpPr>
          <p:nvPr>
            <p:ph type="subTitle" idx="6"/>
          </p:nvPr>
        </p:nvSpPr>
        <p:spPr>
          <a:xfrm>
            <a:off x="1226975" y="3450672"/>
            <a:ext cx="19515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p>
        </p:txBody>
      </p:sp>
      <p:sp>
        <p:nvSpPr>
          <p:cNvPr id="321" name="Google Shape;321;p35"/>
          <p:cNvSpPr txBox="1">
            <a:spLocks noGrp="1"/>
          </p:cNvSpPr>
          <p:nvPr>
            <p:ph type="ctrTitle" idx="7"/>
          </p:nvPr>
        </p:nvSpPr>
        <p:spPr>
          <a:xfrm>
            <a:off x="1226979" y="3176000"/>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4</a:t>
            </a:r>
            <a:endParaRPr dirty="0"/>
          </a:p>
        </p:txBody>
      </p:sp>
      <p:sp>
        <p:nvSpPr>
          <p:cNvPr id="322" name="Google Shape;322;p35"/>
          <p:cNvSpPr txBox="1">
            <a:spLocks noGrp="1"/>
          </p:cNvSpPr>
          <p:nvPr>
            <p:ph type="subTitle" idx="13"/>
          </p:nvPr>
        </p:nvSpPr>
        <p:spPr>
          <a:xfrm>
            <a:off x="6418076" y="3450672"/>
            <a:ext cx="19515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This is just a layout slide; you can use this for a list that is pleasing to the eye.</a:t>
            </a:r>
          </a:p>
        </p:txBody>
      </p:sp>
      <p:sp>
        <p:nvSpPr>
          <p:cNvPr id="323" name="Google Shape;323;p35"/>
          <p:cNvSpPr txBox="1">
            <a:spLocks noGrp="1"/>
          </p:cNvSpPr>
          <p:nvPr>
            <p:ph type="ctrTitle" idx="14"/>
          </p:nvPr>
        </p:nvSpPr>
        <p:spPr>
          <a:xfrm>
            <a:off x="6418080" y="3176000"/>
            <a:ext cx="19515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FACTOR 6</a:t>
            </a:r>
            <a:endParaRPr dirty="0"/>
          </a:p>
        </p:txBody>
      </p:sp>
      <p:sp>
        <p:nvSpPr>
          <p:cNvPr id="324" name="Google Shape;324;p35"/>
          <p:cNvSpPr txBox="1">
            <a:spLocks noGrp="1"/>
          </p:cNvSpPr>
          <p:nvPr>
            <p:ph type="ctrTitle"/>
          </p:nvPr>
        </p:nvSpPr>
        <p:spPr>
          <a:xfrm>
            <a:off x="730635" y="1699675"/>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endParaRPr/>
          </a:p>
        </p:txBody>
      </p:sp>
      <p:sp>
        <p:nvSpPr>
          <p:cNvPr id="325" name="Google Shape;325;p35"/>
          <p:cNvSpPr txBox="1">
            <a:spLocks noGrp="1"/>
          </p:cNvSpPr>
          <p:nvPr>
            <p:ph type="ctrTitle"/>
          </p:nvPr>
        </p:nvSpPr>
        <p:spPr>
          <a:xfrm>
            <a:off x="730635" y="3176000"/>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endParaRPr/>
          </a:p>
        </p:txBody>
      </p:sp>
      <p:cxnSp>
        <p:nvCxnSpPr>
          <p:cNvPr id="326" name="Google Shape;326;p35"/>
          <p:cNvCxnSpPr/>
          <p:nvPr/>
        </p:nvCxnSpPr>
        <p:spPr>
          <a:xfrm>
            <a:off x="1159125" y="1793500"/>
            <a:ext cx="0" cy="2207100"/>
          </a:xfrm>
          <a:prstGeom prst="straightConnector1">
            <a:avLst/>
          </a:prstGeom>
          <a:noFill/>
          <a:ln w="9525" cap="flat" cmpd="sng">
            <a:solidFill>
              <a:schemeClr val="dk1"/>
            </a:solidFill>
            <a:prstDash val="solid"/>
            <a:round/>
            <a:headEnd type="none" w="med" len="med"/>
            <a:tailEnd type="none" w="med" len="med"/>
          </a:ln>
        </p:spPr>
      </p:cxnSp>
      <p:sp>
        <p:nvSpPr>
          <p:cNvPr id="327" name="Google Shape;327;p35"/>
          <p:cNvSpPr txBox="1">
            <a:spLocks noGrp="1"/>
          </p:cNvSpPr>
          <p:nvPr>
            <p:ph type="ctrTitle"/>
          </p:nvPr>
        </p:nvSpPr>
        <p:spPr>
          <a:xfrm>
            <a:off x="3220973" y="1699675"/>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a:t>
            </a:r>
            <a:endParaRPr/>
          </a:p>
        </p:txBody>
      </p:sp>
      <p:sp>
        <p:nvSpPr>
          <p:cNvPr id="328" name="Google Shape;328;p35"/>
          <p:cNvSpPr txBox="1">
            <a:spLocks noGrp="1"/>
          </p:cNvSpPr>
          <p:nvPr>
            <p:ph type="ctrTitle"/>
          </p:nvPr>
        </p:nvSpPr>
        <p:spPr>
          <a:xfrm>
            <a:off x="3220973" y="3176000"/>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a:t>
            </a:r>
            <a:endParaRPr/>
          </a:p>
        </p:txBody>
      </p:sp>
      <p:cxnSp>
        <p:nvCxnSpPr>
          <p:cNvPr id="329" name="Google Shape;329;p35"/>
          <p:cNvCxnSpPr/>
          <p:nvPr/>
        </p:nvCxnSpPr>
        <p:spPr>
          <a:xfrm>
            <a:off x="3649463" y="1793500"/>
            <a:ext cx="0" cy="2207100"/>
          </a:xfrm>
          <a:prstGeom prst="straightConnector1">
            <a:avLst/>
          </a:prstGeom>
          <a:noFill/>
          <a:ln w="9525" cap="flat" cmpd="sng">
            <a:solidFill>
              <a:schemeClr val="dk1"/>
            </a:solidFill>
            <a:prstDash val="solid"/>
            <a:round/>
            <a:headEnd type="none" w="med" len="med"/>
            <a:tailEnd type="none" w="med" len="med"/>
          </a:ln>
        </p:spPr>
      </p:cxnSp>
      <p:sp>
        <p:nvSpPr>
          <p:cNvPr id="330" name="Google Shape;330;p35"/>
          <p:cNvSpPr txBox="1">
            <a:spLocks noGrp="1"/>
          </p:cNvSpPr>
          <p:nvPr>
            <p:ph type="ctrTitle"/>
          </p:nvPr>
        </p:nvSpPr>
        <p:spPr>
          <a:xfrm>
            <a:off x="5913610" y="1699675"/>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5.</a:t>
            </a:r>
            <a:endParaRPr/>
          </a:p>
        </p:txBody>
      </p:sp>
      <p:sp>
        <p:nvSpPr>
          <p:cNvPr id="331" name="Google Shape;331;p35"/>
          <p:cNvSpPr txBox="1">
            <a:spLocks noGrp="1"/>
          </p:cNvSpPr>
          <p:nvPr>
            <p:ph type="ctrTitle"/>
          </p:nvPr>
        </p:nvSpPr>
        <p:spPr>
          <a:xfrm>
            <a:off x="5913610" y="3176000"/>
            <a:ext cx="455400" cy="38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6.</a:t>
            </a:r>
            <a:endParaRPr/>
          </a:p>
        </p:txBody>
      </p:sp>
      <p:cxnSp>
        <p:nvCxnSpPr>
          <p:cNvPr id="332" name="Google Shape;332;p35"/>
          <p:cNvCxnSpPr/>
          <p:nvPr/>
        </p:nvCxnSpPr>
        <p:spPr>
          <a:xfrm>
            <a:off x="6342100" y="1793500"/>
            <a:ext cx="0" cy="22071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8"/>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RESEARCH</a:t>
            </a:r>
            <a:r>
              <a:rPr lang="en" dirty="0"/>
              <a:t> TIMELINE</a:t>
            </a:r>
            <a:endParaRPr dirty="0"/>
          </a:p>
        </p:txBody>
      </p:sp>
      <p:sp>
        <p:nvSpPr>
          <p:cNvPr id="424" name="Google Shape;424;p38"/>
          <p:cNvSpPr txBox="1">
            <a:spLocks noGrp="1"/>
          </p:cNvSpPr>
          <p:nvPr>
            <p:ph type="subTitle" idx="4294967295"/>
          </p:nvPr>
        </p:nvSpPr>
        <p:spPr>
          <a:xfrm>
            <a:off x="1586686" y="1572793"/>
            <a:ext cx="1343400" cy="7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latin typeface="Arial" panose="020B0604020202020204" pitchFamily="34" charset="0"/>
              </a:rPr>
              <a:t>Another template if you want to illustrate the timeline of your research</a:t>
            </a:r>
            <a:endParaRPr sz="1000" dirty="0">
              <a:latin typeface="Arial" panose="020B0604020202020204" pitchFamily="34" charset="0"/>
            </a:endParaRPr>
          </a:p>
        </p:txBody>
      </p:sp>
      <p:sp>
        <p:nvSpPr>
          <p:cNvPr id="425" name="Google Shape;425;p38"/>
          <p:cNvSpPr txBox="1">
            <a:spLocks noGrp="1"/>
          </p:cNvSpPr>
          <p:nvPr>
            <p:ph type="ctrTitle" idx="4294967295"/>
          </p:nvPr>
        </p:nvSpPr>
        <p:spPr>
          <a:xfrm>
            <a:off x="1586692" y="1278175"/>
            <a:ext cx="13434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STEP 1</a:t>
            </a:r>
            <a:endParaRPr sz="1400" dirty="0"/>
          </a:p>
        </p:txBody>
      </p:sp>
      <p:sp>
        <p:nvSpPr>
          <p:cNvPr id="426" name="Google Shape;426;p38"/>
          <p:cNvSpPr/>
          <p:nvPr/>
        </p:nvSpPr>
        <p:spPr>
          <a:xfrm>
            <a:off x="1140261" y="2382875"/>
            <a:ext cx="510000" cy="51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2405596" y="2892875"/>
            <a:ext cx="510000" cy="51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txBox="1">
            <a:spLocks noGrp="1"/>
          </p:cNvSpPr>
          <p:nvPr>
            <p:ph type="subTitle" idx="4294967295"/>
          </p:nvPr>
        </p:nvSpPr>
        <p:spPr>
          <a:xfrm>
            <a:off x="2847883" y="3905818"/>
            <a:ext cx="1343400" cy="7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latin typeface="Arial" panose="020B0604020202020204" pitchFamily="34" charset="0"/>
              </a:rPr>
              <a:t>This is just placeholder text. You can modify this the way you like it.</a:t>
            </a:r>
          </a:p>
        </p:txBody>
      </p:sp>
      <p:sp>
        <p:nvSpPr>
          <p:cNvPr id="429" name="Google Shape;429;p38"/>
          <p:cNvSpPr txBox="1">
            <a:spLocks noGrp="1"/>
          </p:cNvSpPr>
          <p:nvPr>
            <p:ph type="ctrTitle" idx="4294967295"/>
          </p:nvPr>
        </p:nvSpPr>
        <p:spPr>
          <a:xfrm>
            <a:off x="2847898" y="3611200"/>
            <a:ext cx="21456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STEP 2</a:t>
            </a:r>
            <a:endParaRPr sz="1400" dirty="0"/>
          </a:p>
        </p:txBody>
      </p:sp>
      <p:sp>
        <p:nvSpPr>
          <p:cNvPr id="430" name="Google Shape;430;p38"/>
          <p:cNvSpPr txBox="1">
            <a:spLocks noGrp="1"/>
          </p:cNvSpPr>
          <p:nvPr>
            <p:ph type="subTitle" idx="4294967295"/>
          </p:nvPr>
        </p:nvSpPr>
        <p:spPr>
          <a:xfrm>
            <a:off x="4147275" y="1572793"/>
            <a:ext cx="1343400" cy="7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latin typeface="Arial" panose="020B0604020202020204" pitchFamily="34" charset="0"/>
              </a:rPr>
              <a:t>Not required at all, but if it is needed, you can use it. </a:t>
            </a:r>
            <a:endParaRPr sz="1000" dirty="0">
              <a:latin typeface="Arial" panose="020B0604020202020204" pitchFamily="34" charset="0"/>
            </a:endParaRPr>
          </a:p>
        </p:txBody>
      </p:sp>
      <p:sp>
        <p:nvSpPr>
          <p:cNvPr id="431" name="Google Shape;431;p38"/>
          <p:cNvSpPr txBox="1">
            <a:spLocks noGrp="1"/>
          </p:cNvSpPr>
          <p:nvPr>
            <p:ph type="ctrTitle" idx="4294967295"/>
          </p:nvPr>
        </p:nvSpPr>
        <p:spPr>
          <a:xfrm>
            <a:off x="4154568" y="1278175"/>
            <a:ext cx="16233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STEP 3</a:t>
            </a:r>
            <a:endParaRPr sz="1400" dirty="0"/>
          </a:p>
        </p:txBody>
      </p:sp>
      <p:sp>
        <p:nvSpPr>
          <p:cNvPr id="432" name="Google Shape;432;p38"/>
          <p:cNvSpPr/>
          <p:nvPr/>
        </p:nvSpPr>
        <p:spPr>
          <a:xfrm>
            <a:off x="3677637" y="2382875"/>
            <a:ext cx="510000" cy="51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4949261" y="2892875"/>
            <a:ext cx="510000" cy="51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txBox="1">
            <a:spLocks noGrp="1"/>
          </p:cNvSpPr>
          <p:nvPr>
            <p:ph type="subTitle" idx="4294967295"/>
          </p:nvPr>
        </p:nvSpPr>
        <p:spPr>
          <a:xfrm>
            <a:off x="5401801" y="3905818"/>
            <a:ext cx="1343400" cy="7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latin typeface="Arial" panose="020B0604020202020204" pitchFamily="34" charset="0"/>
              </a:rPr>
              <a:t>This is just placeholder text. You can modify this the way you like it.</a:t>
            </a:r>
          </a:p>
        </p:txBody>
      </p:sp>
      <p:sp>
        <p:nvSpPr>
          <p:cNvPr id="435" name="Google Shape;435;p38"/>
          <p:cNvSpPr txBox="1">
            <a:spLocks noGrp="1"/>
          </p:cNvSpPr>
          <p:nvPr>
            <p:ph type="ctrTitle" idx="4294967295"/>
          </p:nvPr>
        </p:nvSpPr>
        <p:spPr>
          <a:xfrm>
            <a:off x="5401801" y="3611200"/>
            <a:ext cx="12258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STEP 4</a:t>
            </a:r>
            <a:endParaRPr sz="1400" dirty="0"/>
          </a:p>
        </p:txBody>
      </p:sp>
      <p:sp>
        <p:nvSpPr>
          <p:cNvPr id="436" name="Google Shape;436;p38"/>
          <p:cNvSpPr txBox="1">
            <a:spLocks noGrp="1"/>
          </p:cNvSpPr>
          <p:nvPr>
            <p:ph type="subTitle" idx="4294967295"/>
          </p:nvPr>
        </p:nvSpPr>
        <p:spPr>
          <a:xfrm>
            <a:off x="6676446" y="1572793"/>
            <a:ext cx="1343400" cy="719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1000" dirty="0">
                <a:latin typeface="Arial" panose="020B0604020202020204" pitchFamily="34" charset="0"/>
              </a:rPr>
              <a:t>This is just placeholder text. You can modify this the way you like it.</a:t>
            </a:r>
            <a:endParaRPr sz="1000" dirty="0">
              <a:latin typeface="Arial" panose="020B0604020202020204" pitchFamily="34" charset="0"/>
            </a:endParaRPr>
          </a:p>
        </p:txBody>
      </p:sp>
      <p:sp>
        <p:nvSpPr>
          <p:cNvPr id="437" name="Google Shape;437;p38"/>
          <p:cNvSpPr txBox="1">
            <a:spLocks noGrp="1"/>
          </p:cNvSpPr>
          <p:nvPr>
            <p:ph type="ctrTitle" idx="4294967295"/>
          </p:nvPr>
        </p:nvSpPr>
        <p:spPr>
          <a:xfrm>
            <a:off x="6672795" y="1278175"/>
            <a:ext cx="1343400" cy="38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STEP 5</a:t>
            </a:r>
            <a:endParaRPr sz="1400" dirty="0"/>
          </a:p>
        </p:txBody>
      </p:sp>
      <p:sp>
        <p:nvSpPr>
          <p:cNvPr id="438" name="Google Shape;438;p38"/>
          <p:cNvSpPr/>
          <p:nvPr/>
        </p:nvSpPr>
        <p:spPr>
          <a:xfrm>
            <a:off x="6222905" y="2382875"/>
            <a:ext cx="510000" cy="51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8"/>
          <p:cNvSpPr txBox="1">
            <a:spLocks noGrp="1"/>
          </p:cNvSpPr>
          <p:nvPr>
            <p:ph type="ctrTitle" idx="4294967295"/>
          </p:nvPr>
        </p:nvSpPr>
        <p:spPr>
          <a:xfrm>
            <a:off x="1217063" y="2440663"/>
            <a:ext cx="3564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rPr>
              <a:t>1</a:t>
            </a:r>
            <a:endParaRPr sz="1600">
              <a:solidFill>
                <a:schemeClr val="accent2"/>
              </a:solidFill>
            </a:endParaRPr>
          </a:p>
        </p:txBody>
      </p:sp>
      <p:sp>
        <p:nvSpPr>
          <p:cNvPr id="440" name="Google Shape;440;p38"/>
          <p:cNvSpPr txBox="1">
            <a:spLocks noGrp="1"/>
          </p:cNvSpPr>
          <p:nvPr>
            <p:ph type="ctrTitle" idx="4294967295"/>
          </p:nvPr>
        </p:nvSpPr>
        <p:spPr>
          <a:xfrm>
            <a:off x="3752539" y="2424764"/>
            <a:ext cx="3564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rPr>
              <a:t>3</a:t>
            </a:r>
            <a:endParaRPr sz="1600">
              <a:solidFill>
                <a:schemeClr val="accent2"/>
              </a:solidFill>
            </a:endParaRPr>
          </a:p>
        </p:txBody>
      </p:sp>
      <p:sp>
        <p:nvSpPr>
          <p:cNvPr id="441" name="Google Shape;441;p38"/>
          <p:cNvSpPr txBox="1">
            <a:spLocks noGrp="1"/>
          </p:cNvSpPr>
          <p:nvPr>
            <p:ph type="ctrTitle" idx="4294967295"/>
          </p:nvPr>
        </p:nvSpPr>
        <p:spPr>
          <a:xfrm>
            <a:off x="6299702" y="2424764"/>
            <a:ext cx="3564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rPr>
              <a:t>5</a:t>
            </a:r>
            <a:endParaRPr sz="1600">
              <a:solidFill>
                <a:schemeClr val="accent2"/>
              </a:solidFill>
            </a:endParaRPr>
          </a:p>
        </p:txBody>
      </p:sp>
      <p:sp>
        <p:nvSpPr>
          <p:cNvPr id="442" name="Google Shape;442;p38"/>
          <p:cNvSpPr txBox="1">
            <a:spLocks noGrp="1"/>
          </p:cNvSpPr>
          <p:nvPr>
            <p:ph type="ctrTitle" idx="4294967295"/>
          </p:nvPr>
        </p:nvSpPr>
        <p:spPr>
          <a:xfrm>
            <a:off x="5026060" y="2925239"/>
            <a:ext cx="3564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rPr>
              <a:t>4</a:t>
            </a:r>
            <a:endParaRPr sz="1600">
              <a:solidFill>
                <a:schemeClr val="accent2"/>
              </a:solidFill>
            </a:endParaRPr>
          </a:p>
        </p:txBody>
      </p:sp>
      <p:sp>
        <p:nvSpPr>
          <p:cNvPr id="443" name="Google Shape;443;p38"/>
          <p:cNvSpPr txBox="1">
            <a:spLocks noGrp="1"/>
          </p:cNvSpPr>
          <p:nvPr>
            <p:ph type="ctrTitle" idx="4294967295"/>
          </p:nvPr>
        </p:nvSpPr>
        <p:spPr>
          <a:xfrm>
            <a:off x="2482392" y="2946250"/>
            <a:ext cx="356400" cy="38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rPr>
              <a:t>2</a:t>
            </a:r>
            <a:endParaRPr sz="1600">
              <a:solidFill>
                <a:schemeClr val="accent2"/>
              </a:solidFill>
            </a:endParaRPr>
          </a:p>
        </p:txBody>
      </p:sp>
      <p:sp>
        <p:nvSpPr>
          <p:cNvPr id="444" name="Google Shape;444;p38"/>
          <p:cNvSpPr/>
          <p:nvPr/>
        </p:nvSpPr>
        <p:spPr>
          <a:xfrm>
            <a:off x="1387814" y="1465925"/>
            <a:ext cx="152950" cy="916987"/>
          </a:xfrm>
          <a:custGeom>
            <a:avLst/>
            <a:gdLst/>
            <a:ahLst/>
            <a:cxnLst/>
            <a:rect l="l" t="t" r="r" b="b"/>
            <a:pathLst>
              <a:path w="6118" h="32633" extrusionOk="0">
                <a:moveTo>
                  <a:pt x="6118" y="0"/>
                </a:moveTo>
                <a:lnTo>
                  <a:pt x="0" y="0"/>
                </a:lnTo>
                <a:lnTo>
                  <a:pt x="0" y="3263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445" name="Google Shape;445;p38"/>
          <p:cNvSpPr/>
          <p:nvPr/>
        </p:nvSpPr>
        <p:spPr>
          <a:xfrm>
            <a:off x="3945112" y="1465925"/>
            <a:ext cx="152950" cy="916987"/>
          </a:xfrm>
          <a:custGeom>
            <a:avLst/>
            <a:gdLst/>
            <a:ahLst/>
            <a:cxnLst/>
            <a:rect l="l" t="t" r="r" b="b"/>
            <a:pathLst>
              <a:path w="6118" h="32633" extrusionOk="0">
                <a:moveTo>
                  <a:pt x="6118" y="0"/>
                </a:moveTo>
                <a:lnTo>
                  <a:pt x="0" y="0"/>
                </a:lnTo>
                <a:lnTo>
                  <a:pt x="0" y="3263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446" name="Google Shape;446;p38"/>
          <p:cNvSpPr/>
          <p:nvPr/>
        </p:nvSpPr>
        <p:spPr>
          <a:xfrm>
            <a:off x="6471020" y="1465925"/>
            <a:ext cx="152950" cy="916987"/>
          </a:xfrm>
          <a:custGeom>
            <a:avLst/>
            <a:gdLst/>
            <a:ahLst/>
            <a:cxnLst/>
            <a:rect l="l" t="t" r="r" b="b"/>
            <a:pathLst>
              <a:path w="6118" h="32633" extrusionOk="0">
                <a:moveTo>
                  <a:pt x="6118" y="0"/>
                </a:moveTo>
                <a:lnTo>
                  <a:pt x="0" y="0"/>
                </a:lnTo>
                <a:lnTo>
                  <a:pt x="0" y="3263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447" name="Google Shape;447;p38"/>
          <p:cNvSpPr/>
          <p:nvPr/>
        </p:nvSpPr>
        <p:spPr>
          <a:xfrm rot="10800000" flipH="1">
            <a:off x="2645739" y="3409851"/>
            <a:ext cx="152950" cy="399999"/>
          </a:xfrm>
          <a:custGeom>
            <a:avLst/>
            <a:gdLst/>
            <a:ahLst/>
            <a:cxnLst/>
            <a:rect l="l" t="t" r="r" b="b"/>
            <a:pathLst>
              <a:path w="6118" h="32633" extrusionOk="0">
                <a:moveTo>
                  <a:pt x="6118" y="0"/>
                </a:moveTo>
                <a:lnTo>
                  <a:pt x="0" y="0"/>
                </a:lnTo>
                <a:lnTo>
                  <a:pt x="0" y="32633"/>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448" name="Google Shape;448;p38"/>
          <p:cNvSpPr/>
          <p:nvPr/>
        </p:nvSpPr>
        <p:spPr>
          <a:xfrm rot="10800000" flipH="1">
            <a:off x="5199955" y="3409851"/>
            <a:ext cx="152950" cy="399999"/>
          </a:xfrm>
          <a:custGeom>
            <a:avLst/>
            <a:gdLst/>
            <a:ahLst/>
            <a:cxnLst/>
            <a:rect l="l" t="t" r="r" b="b"/>
            <a:pathLst>
              <a:path w="6118" h="32633" extrusionOk="0">
                <a:moveTo>
                  <a:pt x="6118" y="0"/>
                </a:moveTo>
                <a:lnTo>
                  <a:pt x="0" y="0"/>
                </a:lnTo>
                <a:lnTo>
                  <a:pt x="0" y="32633"/>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9"/>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SUMMARY SLIDE</a:t>
            </a:r>
            <a:endParaRPr dirty="0"/>
          </a:p>
        </p:txBody>
      </p:sp>
      <p:sp>
        <p:nvSpPr>
          <p:cNvPr id="454" name="Google Shape;454;p39"/>
          <p:cNvSpPr/>
          <p:nvPr/>
        </p:nvSpPr>
        <p:spPr>
          <a:xfrm>
            <a:off x="5806350" y="3076983"/>
            <a:ext cx="2536700" cy="1381145"/>
          </a:xfrm>
          <a:custGeom>
            <a:avLst/>
            <a:gdLst/>
            <a:ahLst/>
            <a:cxnLst/>
            <a:rect l="l" t="t" r="r" b="b"/>
            <a:pathLst>
              <a:path w="101468" h="114215" extrusionOk="0">
                <a:moveTo>
                  <a:pt x="16572" y="0"/>
                </a:moveTo>
                <a:lnTo>
                  <a:pt x="0" y="0"/>
                </a:lnTo>
                <a:lnTo>
                  <a:pt x="0" y="114215"/>
                </a:lnTo>
                <a:lnTo>
                  <a:pt x="101468" y="114215"/>
                </a:lnTo>
                <a:lnTo>
                  <a:pt x="101468" y="255"/>
                </a:lnTo>
                <a:lnTo>
                  <a:pt x="86681" y="255"/>
                </a:lnTo>
              </a:path>
            </a:pathLst>
          </a:custGeom>
          <a:noFill/>
          <a:ln w="9525" cap="flat" cmpd="sng">
            <a:solidFill>
              <a:schemeClr val="dk1"/>
            </a:solidFill>
            <a:prstDash val="solid"/>
            <a:round/>
            <a:headEnd type="none" w="med" len="med"/>
            <a:tailEnd type="none" w="med" len="med"/>
          </a:ln>
        </p:spPr>
        <p:txBody>
          <a:bodyPr/>
          <a:lstStyle/>
          <a:p>
            <a:endParaRPr lang="en-GB"/>
          </a:p>
        </p:txBody>
      </p:sp>
      <p:grpSp>
        <p:nvGrpSpPr>
          <p:cNvPr id="455" name="Google Shape;455;p39"/>
          <p:cNvGrpSpPr/>
          <p:nvPr/>
        </p:nvGrpSpPr>
        <p:grpSpPr>
          <a:xfrm>
            <a:off x="2651716" y="3314962"/>
            <a:ext cx="251061" cy="250003"/>
            <a:chOff x="3287350" y="1858450"/>
            <a:chExt cx="699725" cy="696775"/>
          </a:xfrm>
        </p:grpSpPr>
        <p:sp>
          <p:nvSpPr>
            <p:cNvPr id="456" name="Google Shape;456;p39"/>
            <p:cNvSpPr/>
            <p:nvPr/>
          </p:nvSpPr>
          <p:spPr>
            <a:xfrm>
              <a:off x="3631500" y="1963475"/>
              <a:ext cx="189400" cy="117350"/>
            </a:xfrm>
            <a:custGeom>
              <a:avLst/>
              <a:gdLst/>
              <a:ahLst/>
              <a:cxnLst/>
              <a:rect l="l" t="t" r="r" b="b"/>
              <a:pathLst>
                <a:path w="7576" h="4694" extrusionOk="0">
                  <a:moveTo>
                    <a:pt x="1763" y="0"/>
                  </a:moveTo>
                  <a:cubicBezTo>
                    <a:pt x="1319" y="0"/>
                    <a:pt x="869" y="94"/>
                    <a:pt x="442" y="290"/>
                  </a:cubicBezTo>
                  <a:cubicBezTo>
                    <a:pt x="1" y="486"/>
                    <a:pt x="203" y="1084"/>
                    <a:pt x="586" y="1084"/>
                  </a:cubicBezTo>
                  <a:cubicBezTo>
                    <a:pt x="648" y="1084"/>
                    <a:pt x="715" y="1068"/>
                    <a:pt x="785" y="1032"/>
                  </a:cubicBezTo>
                  <a:cubicBezTo>
                    <a:pt x="1099" y="891"/>
                    <a:pt x="1429" y="824"/>
                    <a:pt x="1753" y="824"/>
                  </a:cubicBezTo>
                  <a:cubicBezTo>
                    <a:pt x="2576" y="824"/>
                    <a:pt x="3365" y="1255"/>
                    <a:pt x="3795" y="2002"/>
                  </a:cubicBezTo>
                  <a:cubicBezTo>
                    <a:pt x="3210" y="2672"/>
                    <a:pt x="3067" y="3614"/>
                    <a:pt x="3438" y="4427"/>
                  </a:cubicBezTo>
                  <a:cubicBezTo>
                    <a:pt x="3513" y="4616"/>
                    <a:pt x="3660" y="4694"/>
                    <a:pt x="3808" y="4694"/>
                  </a:cubicBezTo>
                  <a:cubicBezTo>
                    <a:pt x="4085" y="4694"/>
                    <a:pt x="4366" y="4420"/>
                    <a:pt x="4180" y="4085"/>
                  </a:cubicBezTo>
                  <a:cubicBezTo>
                    <a:pt x="3880" y="3371"/>
                    <a:pt x="4194" y="2558"/>
                    <a:pt x="4879" y="2244"/>
                  </a:cubicBezTo>
                  <a:cubicBezTo>
                    <a:pt x="5076" y="2152"/>
                    <a:pt x="5282" y="2108"/>
                    <a:pt x="5486" y="2108"/>
                  </a:cubicBezTo>
                  <a:cubicBezTo>
                    <a:pt x="6005" y="2108"/>
                    <a:pt x="6502" y="2394"/>
                    <a:pt x="6748" y="2886"/>
                  </a:cubicBezTo>
                  <a:cubicBezTo>
                    <a:pt x="6809" y="3040"/>
                    <a:pt x="6952" y="3128"/>
                    <a:pt x="7106" y="3128"/>
                  </a:cubicBezTo>
                  <a:cubicBezTo>
                    <a:pt x="7167" y="3128"/>
                    <a:pt x="7230" y="3114"/>
                    <a:pt x="7290" y="3086"/>
                  </a:cubicBezTo>
                  <a:cubicBezTo>
                    <a:pt x="7490" y="2986"/>
                    <a:pt x="7575" y="2744"/>
                    <a:pt x="7490" y="2544"/>
                  </a:cubicBezTo>
                  <a:cubicBezTo>
                    <a:pt x="7114" y="1732"/>
                    <a:pt x="6313" y="1260"/>
                    <a:pt x="5481" y="1260"/>
                  </a:cubicBezTo>
                  <a:cubicBezTo>
                    <a:pt x="5144" y="1260"/>
                    <a:pt x="4801" y="1338"/>
                    <a:pt x="4480" y="1503"/>
                  </a:cubicBezTo>
                  <a:cubicBezTo>
                    <a:pt x="3874" y="545"/>
                    <a:pt x="2834" y="0"/>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3396525" y="2053325"/>
              <a:ext cx="159025" cy="90950"/>
            </a:xfrm>
            <a:custGeom>
              <a:avLst/>
              <a:gdLst/>
              <a:ahLst/>
              <a:cxnLst/>
              <a:rect l="l" t="t" r="r" b="b"/>
              <a:pathLst>
                <a:path w="6361" h="3638" extrusionOk="0">
                  <a:moveTo>
                    <a:pt x="4906" y="1"/>
                  </a:moveTo>
                  <a:cubicBezTo>
                    <a:pt x="3993" y="1"/>
                    <a:pt x="3113" y="509"/>
                    <a:pt x="2680" y="1375"/>
                  </a:cubicBezTo>
                  <a:cubicBezTo>
                    <a:pt x="2380" y="1283"/>
                    <a:pt x="2069" y="1237"/>
                    <a:pt x="1757" y="1237"/>
                  </a:cubicBezTo>
                  <a:cubicBezTo>
                    <a:pt x="1298" y="1237"/>
                    <a:pt x="837" y="1337"/>
                    <a:pt x="412" y="1532"/>
                  </a:cubicBezTo>
                  <a:cubicBezTo>
                    <a:pt x="0" y="1732"/>
                    <a:pt x="199" y="2313"/>
                    <a:pt x="590" y="2313"/>
                  </a:cubicBezTo>
                  <a:cubicBezTo>
                    <a:pt x="646" y="2313"/>
                    <a:pt x="706" y="2301"/>
                    <a:pt x="769" y="2274"/>
                  </a:cubicBezTo>
                  <a:cubicBezTo>
                    <a:pt x="1093" y="2121"/>
                    <a:pt x="1435" y="2049"/>
                    <a:pt x="1771" y="2049"/>
                  </a:cubicBezTo>
                  <a:cubicBezTo>
                    <a:pt x="2661" y="2049"/>
                    <a:pt x="3513" y="2556"/>
                    <a:pt x="3907" y="3415"/>
                  </a:cubicBezTo>
                  <a:cubicBezTo>
                    <a:pt x="3995" y="3571"/>
                    <a:pt x="4131" y="3637"/>
                    <a:pt x="4264" y="3637"/>
                  </a:cubicBezTo>
                  <a:cubicBezTo>
                    <a:pt x="4522" y="3637"/>
                    <a:pt x="4771" y="3392"/>
                    <a:pt x="4649" y="3073"/>
                  </a:cubicBezTo>
                  <a:cubicBezTo>
                    <a:pt x="4392" y="2516"/>
                    <a:pt x="3964" y="2031"/>
                    <a:pt x="3436" y="1718"/>
                  </a:cubicBezTo>
                  <a:cubicBezTo>
                    <a:pt x="3733" y="1144"/>
                    <a:pt x="4309" y="821"/>
                    <a:pt x="4911" y="821"/>
                  </a:cubicBezTo>
                  <a:cubicBezTo>
                    <a:pt x="5148" y="821"/>
                    <a:pt x="5389" y="871"/>
                    <a:pt x="5619" y="976"/>
                  </a:cubicBezTo>
                  <a:cubicBezTo>
                    <a:pt x="5678" y="1000"/>
                    <a:pt x="5735" y="1011"/>
                    <a:pt x="5788" y="1011"/>
                  </a:cubicBezTo>
                  <a:cubicBezTo>
                    <a:pt x="6169" y="1011"/>
                    <a:pt x="6360" y="447"/>
                    <a:pt x="5947" y="234"/>
                  </a:cubicBezTo>
                  <a:cubicBezTo>
                    <a:pt x="5611" y="76"/>
                    <a:pt x="5256" y="1"/>
                    <a:pt x="49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3706375" y="2151075"/>
              <a:ext cx="101625" cy="42650"/>
            </a:xfrm>
            <a:custGeom>
              <a:avLst/>
              <a:gdLst/>
              <a:ahLst/>
              <a:cxnLst/>
              <a:rect l="l" t="t" r="r" b="b"/>
              <a:pathLst>
                <a:path w="4065" h="1706" extrusionOk="0">
                  <a:moveTo>
                    <a:pt x="1799" y="0"/>
                  </a:moveTo>
                  <a:cubicBezTo>
                    <a:pt x="1292" y="0"/>
                    <a:pt x="782" y="154"/>
                    <a:pt x="343" y="475"/>
                  </a:cubicBezTo>
                  <a:cubicBezTo>
                    <a:pt x="0" y="736"/>
                    <a:pt x="246" y="1212"/>
                    <a:pt x="592" y="1212"/>
                  </a:cubicBezTo>
                  <a:cubicBezTo>
                    <a:pt x="663" y="1212"/>
                    <a:pt x="739" y="1192"/>
                    <a:pt x="814" y="1146"/>
                  </a:cubicBezTo>
                  <a:cubicBezTo>
                    <a:pt x="1114" y="925"/>
                    <a:pt x="1460" y="819"/>
                    <a:pt x="1803" y="819"/>
                  </a:cubicBezTo>
                  <a:cubicBezTo>
                    <a:pt x="2326" y="819"/>
                    <a:pt x="2841" y="1066"/>
                    <a:pt x="3168" y="1531"/>
                  </a:cubicBezTo>
                  <a:cubicBezTo>
                    <a:pt x="3259" y="1654"/>
                    <a:pt x="3377" y="1705"/>
                    <a:pt x="3491" y="1705"/>
                  </a:cubicBezTo>
                  <a:cubicBezTo>
                    <a:pt x="3787" y="1705"/>
                    <a:pt x="4065" y="1365"/>
                    <a:pt x="3838" y="1046"/>
                  </a:cubicBezTo>
                  <a:cubicBezTo>
                    <a:pt x="3346" y="363"/>
                    <a:pt x="2576" y="0"/>
                    <a:pt x="1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3563650" y="2100775"/>
              <a:ext cx="87325" cy="65200"/>
            </a:xfrm>
            <a:custGeom>
              <a:avLst/>
              <a:gdLst/>
              <a:ahLst/>
              <a:cxnLst/>
              <a:rect l="l" t="t" r="r" b="b"/>
              <a:pathLst>
                <a:path w="3493" h="2608" extrusionOk="0">
                  <a:moveTo>
                    <a:pt x="3015" y="1"/>
                  </a:moveTo>
                  <a:cubicBezTo>
                    <a:pt x="2827" y="1"/>
                    <a:pt x="2640" y="117"/>
                    <a:pt x="2614" y="376"/>
                  </a:cubicBezTo>
                  <a:cubicBezTo>
                    <a:pt x="2472" y="1202"/>
                    <a:pt x="1747" y="1794"/>
                    <a:pt x="934" y="1794"/>
                  </a:cubicBezTo>
                  <a:cubicBezTo>
                    <a:pt x="848" y="1794"/>
                    <a:pt x="761" y="1788"/>
                    <a:pt x="674" y="1774"/>
                  </a:cubicBezTo>
                  <a:cubicBezTo>
                    <a:pt x="635" y="1765"/>
                    <a:pt x="598" y="1761"/>
                    <a:pt x="563" y="1761"/>
                  </a:cubicBezTo>
                  <a:cubicBezTo>
                    <a:pt x="87" y="1761"/>
                    <a:pt x="0" y="2520"/>
                    <a:pt x="532" y="2573"/>
                  </a:cubicBezTo>
                  <a:cubicBezTo>
                    <a:pt x="671" y="2596"/>
                    <a:pt x="810" y="2607"/>
                    <a:pt x="947" y="2607"/>
                  </a:cubicBezTo>
                  <a:cubicBezTo>
                    <a:pt x="2155" y="2607"/>
                    <a:pt x="3221" y="1734"/>
                    <a:pt x="3413" y="504"/>
                  </a:cubicBezTo>
                  <a:cubicBezTo>
                    <a:pt x="3493" y="186"/>
                    <a:pt x="3253" y="1"/>
                    <a:pt x="3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3287350" y="1858450"/>
              <a:ext cx="699725" cy="696775"/>
            </a:xfrm>
            <a:custGeom>
              <a:avLst/>
              <a:gdLst/>
              <a:ahLst/>
              <a:cxnLst/>
              <a:rect l="l" t="t" r="r" b="b"/>
              <a:pathLst>
                <a:path w="27989" h="27871" extrusionOk="0">
                  <a:moveTo>
                    <a:pt x="12661" y="1"/>
                  </a:moveTo>
                  <a:cubicBezTo>
                    <a:pt x="11881" y="1"/>
                    <a:pt x="11078" y="284"/>
                    <a:pt x="10485" y="839"/>
                  </a:cubicBezTo>
                  <a:cubicBezTo>
                    <a:pt x="10121" y="662"/>
                    <a:pt x="9715" y="577"/>
                    <a:pt x="9303" y="577"/>
                  </a:cubicBezTo>
                  <a:cubicBezTo>
                    <a:pt x="8357" y="577"/>
                    <a:pt x="7376" y="1020"/>
                    <a:pt x="6790" y="1795"/>
                  </a:cubicBezTo>
                  <a:cubicBezTo>
                    <a:pt x="6690" y="1781"/>
                    <a:pt x="6589" y="1775"/>
                    <a:pt x="6488" y="1775"/>
                  </a:cubicBezTo>
                  <a:cubicBezTo>
                    <a:pt x="5210" y="1775"/>
                    <a:pt x="3914" y="2833"/>
                    <a:pt x="3623" y="4234"/>
                  </a:cubicBezTo>
                  <a:cubicBezTo>
                    <a:pt x="2211" y="4548"/>
                    <a:pt x="1255" y="6246"/>
                    <a:pt x="1626" y="7801"/>
                  </a:cubicBezTo>
                  <a:cubicBezTo>
                    <a:pt x="228" y="8543"/>
                    <a:pt x="0" y="10739"/>
                    <a:pt x="1156" y="12109"/>
                  </a:cubicBezTo>
                  <a:cubicBezTo>
                    <a:pt x="877" y="13880"/>
                    <a:pt x="2181" y="15561"/>
                    <a:pt x="3663" y="15561"/>
                  </a:cubicBezTo>
                  <a:cubicBezTo>
                    <a:pt x="3852" y="15561"/>
                    <a:pt x="4045" y="15534"/>
                    <a:pt x="4237" y="15475"/>
                  </a:cubicBezTo>
                  <a:cubicBezTo>
                    <a:pt x="4616" y="15965"/>
                    <a:pt x="5395" y="16318"/>
                    <a:pt x="6132" y="16318"/>
                  </a:cubicBezTo>
                  <a:cubicBezTo>
                    <a:pt x="6253" y="16318"/>
                    <a:pt x="6374" y="16309"/>
                    <a:pt x="6491" y="16289"/>
                  </a:cubicBezTo>
                  <a:cubicBezTo>
                    <a:pt x="7643" y="18672"/>
                    <a:pt x="9350" y="19669"/>
                    <a:pt x="11605" y="19669"/>
                  </a:cubicBezTo>
                  <a:cubicBezTo>
                    <a:pt x="12197" y="19669"/>
                    <a:pt x="12827" y="19600"/>
                    <a:pt x="13495" y="19470"/>
                  </a:cubicBezTo>
                  <a:cubicBezTo>
                    <a:pt x="13766" y="20440"/>
                    <a:pt x="14465" y="21638"/>
                    <a:pt x="16149" y="22608"/>
                  </a:cubicBezTo>
                  <a:cubicBezTo>
                    <a:pt x="18845" y="24163"/>
                    <a:pt x="20129" y="25390"/>
                    <a:pt x="20314" y="26574"/>
                  </a:cubicBezTo>
                  <a:cubicBezTo>
                    <a:pt x="20453" y="27345"/>
                    <a:pt x="21119" y="27870"/>
                    <a:pt x="21865" y="27870"/>
                  </a:cubicBezTo>
                  <a:cubicBezTo>
                    <a:pt x="21960" y="27870"/>
                    <a:pt x="22057" y="27861"/>
                    <a:pt x="22154" y="27844"/>
                  </a:cubicBezTo>
                  <a:cubicBezTo>
                    <a:pt x="23010" y="27687"/>
                    <a:pt x="23581" y="26859"/>
                    <a:pt x="23424" y="26003"/>
                  </a:cubicBezTo>
                  <a:lnTo>
                    <a:pt x="22368" y="21182"/>
                  </a:lnTo>
                  <a:cubicBezTo>
                    <a:pt x="23467" y="20939"/>
                    <a:pt x="24208" y="20069"/>
                    <a:pt x="24365" y="19270"/>
                  </a:cubicBezTo>
                  <a:cubicBezTo>
                    <a:pt x="24437" y="18557"/>
                    <a:pt x="24722" y="18229"/>
                    <a:pt x="24394" y="17401"/>
                  </a:cubicBezTo>
                  <a:cubicBezTo>
                    <a:pt x="26049" y="17273"/>
                    <a:pt x="27233" y="15418"/>
                    <a:pt x="26848" y="13764"/>
                  </a:cubicBezTo>
                  <a:cubicBezTo>
                    <a:pt x="27975" y="12594"/>
                    <a:pt x="27989" y="10540"/>
                    <a:pt x="26819" y="9555"/>
                  </a:cubicBezTo>
                  <a:cubicBezTo>
                    <a:pt x="27019" y="8257"/>
                    <a:pt x="26163" y="6831"/>
                    <a:pt x="24893" y="6331"/>
                  </a:cubicBezTo>
                  <a:cubicBezTo>
                    <a:pt x="24936" y="5818"/>
                    <a:pt x="24822" y="5319"/>
                    <a:pt x="24579" y="4876"/>
                  </a:cubicBezTo>
                  <a:cubicBezTo>
                    <a:pt x="24491" y="4757"/>
                    <a:pt x="24372" y="4706"/>
                    <a:pt x="24254" y="4706"/>
                  </a:cubicBezTo>
                  <a:cubicBezTo>
                    <a:pt x="23991" y="4706"/>
                    <a:pt x="23738" y="4960"/>
                    <a:pt x="23866" y="5276"/>
                  </a:cubicBezTo>
                  <a:cubicBezTo>
                    <a:pt x="24080" y="5632"/>
                    <a:pt x="24137" y="6075"/>
                    <a:pt x="24037" y="6488"/>
                  </a:cubicBezTo>
                  <a:cubicBezTo>
                    <a:pt x="23980" y="6717"/>
                    <a:pt x="24109" y="6959"/>
                    <a:pt x="24337" y="7002"/>
                  </a:cubicBezTo>
                  <a:cubicBezTo>
                    <a:pt x="25464" y="7273"/>
                    <a:pt x="26263" y="8585"/>
                    <a:pt x="25977" y="9627"/>
                  </a:cubicBezTo>
                  <a:cubicBezTo>
                    <a:pt x="25935" y="9798"/>
                    <a:pt x="26006" y="9983"/>
                    <a:pt x="26163" y="10083"/>
                  </a:cubicBezTo>
                  <a:cubicBezTo>
                    <a:pt x="26890" y="10540"/>
                    <a:pt x="27133" y="11795"/>
                    <a:pt x="26576" y="12794"/>
                  </a:cubicBezTo>
                  <a:cubicBezTo>
                    <a:pt x="26348" y="12266"/>
                    <a:pt x="25992" y="11781"/>
                    <a:pt x="25549" y="11410"/>
                  </a:cubicBezTo>
                  <a:cubicBezTo>
                    <a:pt x="25462" y="11334"/>
                    <a:pt x="25369" y="11302"/>
                    <a:pt x="25280" y="11302"/>
                  </a:cubicBezTo>
                  <a:cubicBezTo>
                    <a:pt x="24953" y="11302"/>
                    <a:pt x="24693" y="11742"/>
                    <a:pt x="25007" y="12023"/>
                  </a:cubicBezTo>
                  <a:cubicBezTo>
                    <a:pt x="25535" y="12465"/>
                    <a:pt x="25892" y="13065"/>
                    <a:pt x="26020" y="13735"/>
                  </a:cubicBezTo>
                  <a:lnTo>
                    <a:pt x="26020" y="13792"/>
                  </a:lnTo>
                  <a:cubicBezTo>
                    <a:pt x="26455" y="15073"/>
                    <a:pt x="25384" y="16624"/>
                    <a:pt x="24252" y="16624"/>
                  </a:cubicBezTo>
                  <a:cubicBezTo>
                    <a:pt x="24085" y="16624"/>
                    <a:pt x="23917" y="16590"/>
                    <a:pt x="23752" y="16517"/>
                  </a:cubicBezTo>
                  <a:cubicBezTo>
                    <a:pt x="23742" y="16512"/>
                    <a:pt x="23733" y="16511"/>
                    <a:pt x="23723" y="16511"/>
                  </a:cubicBezTo>
                  <a:cubicBezTo>
                    <a:pt x="23704" y="16511"/>
                    <a:pt x="23685" y="16517"/>
                    <a:pt x="23666" y="16517"/>
                  </a:cubicBezTo>
                  <a:cubicBezTo>
                    <a:pt x="23381" y="16331"/>
                    <a:pt x="23067" y="16232"/>
                    <a:pt x="22725" y="16217"/>
                  </a:cubicBezTo>
                  <a:lnTo>
                    <a:pt x="20728" y="16217"/>
                  </a:lnTo>
                  <a:cubicBezTo>
                    <a:pt x="20514" y="16217"/>
                    <a:pt x="20328" y="16388"/>
                    <a:pt x="20314" y="16602"/>
                  </a:cubicBezTo>
                  <a:cubicBezTo>
                    <a:pt x="20300" y="16845"/>
                    <a:pt x="20485" y="17030"/>
                    <a:pt x="20713" y="17030"/>
                  </a:cubicBezTo>
                  <a:lnTo>
                    <a:pt x="22739" y="17030"/>
                  </a:lnTo>
                  <a:cubicBezTo>
                    <a:pt x="23410" y="17030"/>
                    <a:pt x="23895" y="17658"/>
                    <a:pt x="23738" y="18314"/>
                  </a:cubicBezTo>
                  <a:cubicBezTo>
                    <a:pt x="23738" y="18329"/>
                    <a:pt x="23695" y="18485"/>
                    <a:pt x="23581" y="19113"/>
                  </a:cubicBezTo>
                  <a:cubicBezTo>
                    <a:pt x="23367" y="19898"/>
                    <a:pt x="22654" y="20454"/>
                    <a:pt x="21826" y="20454"/>
                  </a:cubicBezTo>
                  <a:lnTo>
                    <a:pt x="19230" y="20454"/>
                  </a:lnTo>
                  <a:cubicBezTo>
                    <a:pt x="18417" y="20454"/>
                    <a:pt x="17689" y="19898"/>
                    <a:pt x="17489" y="19113"/>
                  </a:cubicBezTo>
                  <a:cubicBezTo>
                    <a:pt x="17375" y="18485"/>
                    <a:pt x="17347" y="18329"/>
                    <a:pt x="17333" y="18314"/>
                  </a:cubicBezTo>
                  <a:cubicBezTo>
                    <a:pt x="17176" y="17658"/>
                    <a:pt x="17661" y="17030"/>
                    <a:pt x="18317" y="17030"/>
                  </a:cubicBezTo>
                  <a:lnTo>
                    <a:pt x="18973" y="17030"/>
                  </a:lnTo>
                  <a:cubicBezTo>
                    <a:pt x="19201" y="17030"/>
                    <a:pt x="19387" y="16845"/>
                    <a:pt x="19372" y="16602"/>
                  </a:cubicBezTo>
                  <a:cubicBezTo>
                    <a:pt x="19358" y="16388"/>
                    <a:pt x="19173" y="16217"/>
                    <a:pt x="18959" y="16217"/>
                  </a:cubicBezTo>
                  <a:lnTo>
                    <a:pt x="18317" y="16217"/>
                  </a:lnTo>
                  <a:cubicBezTo>
                    <a:pt x="17119" y="16217"/>
                    <a:pt x="16248" y="17344"/>
                    <a:pt x="16534" y="18500"/>
                  </a:cubicBezTo>
                  <a:cubicBezTo>
                    <a:pt x="16648" y="19085"/>
                    <a:pt x="16676" y="19270"/>
                    <a:pt x="16691" y="19299"/>
                  </a:cubicBezTo>
                  <a:cubicBezTo>
                    <a:pt x="16976" y="20454"/>
                    <a:pt x="18032" y="21267"/>
                    <a:pt x="19230" y="21267"/>
                  </a:cubicBezTo>
                  <a:lnTo>
                    <a:pt x="21569" y="21267"/>
                  </a:lnTo>
                  <a:lnTo>
                    <a:pt x="22639" y="26175"/>
                  </a:lnTo>
                  <a:cubicBezTo>
                    <a:pt x="22739" y="26602"/>
                    <a:pt x="22468" y="27016"/>
                    <a:pt x="22040" y="27087"/>
                  </a:cubicBezTo>
                  <a:cubicBezTo>
                    <a:pt x="21991" y="27097"/>
                    <a:pt x="21942" y="27102"/>
                    <a:pt x="21893" y="27102"/>
                  </a:cubicBezTo>
                  <a:cubicBezTo>
                    <a:pt x="21524" y="27102"/>
                    <a:pt x="21206" y="26824"/>
                    <a:pt x="21156" y="26446"/>
                  </a:cubicBezTo>
                  <a:cubicBezTo>
                    <a:pt x="20927" y="24962"/>
                    <a:pt x="19558" y="23607"/>
                    <a:pt x="16591" y="21895"/>
                  </a:cubicBezTo>
                  <a:cubicBezTo>
                    <a:pt x="14579" y="20739"/>
                    <a:pt x="13966" y="19056"/>
                    <a:pt x="14208" y="17615"/>
                  </a:cubicBezTo>
                  <a:lnTo>
                    <a:pt x="14208" y="17615"/>
                  </a:lnTo>
                  <a:cubicBezTo>
                    <a:pt x="14950" y="17958"/>
                    <a:pt x="14836" y="18314"/>
                    <a:pt x="15221" y="18314"/>
                  </a:cubicBezTo>
                  <a:cubicBezTo>
                    <a:pt x="15549" y="18314"/>
                    <a:pt x="15749" y="17929"/>
                    <a:pt x="15549" y="17658"/>
                  </a:cubicBezTo>
                  <a:cubicBezTo>
                    <a:pt x="15221" y="17216"/>
                    <a:pt x="14736" y="16888"/>
                    <a:pt x="14194" y="16759"/>
                  </a:cubicBezTo>
                  <a:cubicBezTo>
                    <a:pt x="14151" y="16717"/>
                    <a:pt x="14123" y="16660"/>
                    <a:pt x="14080" y="16645"/>
                  </a:cubicBezTo>
                  <a:cubicBezTo>
                    <a:pt x="14027" y="16625"/>
                    <a:pt x="13974" y="16615"/>
                    <a:pt x="13924" y="16615"/>
                  </a:cubicBezTo>
                  <a:cubicBezTo>
                    <a:pt x="13866" y="16615"/>
                    <a:pt x="13812" y="16629"/>
                    <a:pt x="13766" y="16660"/>
                  </a:cubicBezTo>
                  <a:cubicBezTo>
                    <a:pt x="13669" y="16648"/>
                    <a:pt x="13572" y="16643"/>
                    <a:pt x="13476" y="16643"/>
                  </a:cubicBezTo>
                  <a:cubicBezTo>
                    <a:pt x="12965" y="16643"/>
                    <a:pt x="12474" y="16799"/>
                    <a:pt x="12054" y="17087"/>
                  </a:cubicBezTo>
                  <a:cubicBezTo>
                    <a:pt x="11683" y="17343"/>
                    <a:pt x="11935" y="17845"/>
                    <a:pt x="12281" y="17845"/>
                  </a:cubicBezTo>
                  <a:cubicBezTo>
                    <a:pt x="12360" y="17845"/>
                    <a:pt x="12443" y="17819"/>
                    <a:pt x="12525" y="17758"/>
                  </a:cubicBezTo>
                  <a:cubicBezTo>
                    <a:pt x="12782" y="17587"/>
                    <a:pt x="13096" y="17487"/>
                    <a:pt x="13410" y="17487"/>
                  </a:cubicBezTo>
                  <a:cubicBezTo>
                    <a:pt x="13352" y="17872"/>
                    <a:pt x="13338" y="18271"/>
                    <a:pt x="13381" y="18671"/>
                  </a:cubicBezTo>
                  <a:cubicBezTo>
                    <a:pt x="12754" y="18793"/>
                    <a:pt x="12177" y="18855"/>
                    <a:pt x="11646" y="18855"/>
                  </a:cubicBezTo>
                  <a:cubicBezTo>
                    <a:pt x="9506" y="18855"/>
                    <a:pt x="8107" y="17846"/>
                    <a:pt x="7147" y="15675"/>
                  </a:cubicBezTo>
                  <a:cubicBezTo>
                    <a:pt x="7047" y="15261"/>
                    <a:pt x="6947" y="14605"/>
                    <a:pt x="7033" y="14320"/>
                  </a:cubicBezTo>
                  <a:cubicBezTo>
                    <a:pt x="7138" y="13996"/>
                    <a:pt x="6888" y="13779"/>
                    <a:pt x="6640" y="13779"/>
                  </a:cubicBezTo>
                  <a:cubicBezTo>
                    <a:pt x="6484" y="13779"/>
                    <a:pt x="6329" y="13865"/>
                    <a:pt x="6263" y="14063"/>
                  </a:cubicBezTo>
                  <a:cubicBezTo>
                    <a:pt x="6134" y="14477"/>
                    <a:pt x="6191" y="15062"/>
                    <a:pt x="6263" y="15475"/>
                  </a:cubicBezTo>
                  <a:cubicBezTo>
                    <a:pt x="6214" y="15479"/>
                    <a:pt x="6166" y="15481"/>
                    <a:pt x="6119" y="15481"/>
                  </a:cubicBezTo>
                  <a:cubicBezTo>
                    <a:pt x="5420" y="15481"/>
                    <a:pt x="4901" y="15100"/>
                    <a:pt x="4808" y="14819"/>
                  </a:cubicBezTo>
                  <a:cubicBezTo>
                    <a:pt x="4765" y="14719"/>
                    <a:pt x="4679" y="14634"/>
                    <a:pt x="4565" y="14591"/>
                  </a:cubicBezTo>
                  <a:cubicBezTo>
                    <a:pt x="4509" y="14567"/>
                    <a:pt x="4461" y="14557"/>
                    <a:pt x="4417" y="14557"/>
                  </a:cubicBezTo>
                  <a:cubicBezTo>
                    <a:pt x="4280" y="14557"/>
                    <a:pt x="4181" y="14651"/>
                    <a:pt x="4009" y="14705"/>
                  </a:cubicBezTo>
                  <a:cubicBezTo>
                    <a:pt x="3904" y="14733"/>
                    <a:pt x="3799" y="14747"/>
                    <a:pt x="3696" y="14747"/>
                  </a:cubicBezTo>
                  <a:cubicBezTo>
                    <a:pt x="2644" y="14747"/>
                    <a:pt x="1713" y="13366"/>
                    <a:pt x="2012" y="12080"/>
                  </a:cubicBezTo>
                  <a:cubicBezTo>
                    <a:pt x="2111" y="11667"/>
                    <a:pt x="1612" y="11667"/>
                    <a:pt x="1341" y="10697"/>
                  </a:cubicBezTo>
                  <a:cubicBezTo>
                    <a:pt x="1056" y="9669"/>
                    <a:pt x="1469" y="8657"/>
                    <a:pt x="2254" y="8443"/>
                  </a:cubicBezTo>
                  <a:cubicBezTo>
                    <a:pt x="2482" y="8371"/>
                    <a:pt x="2611" y="8129"/>
                    <a:pt x="2525" y="7901"/>
                  </a:cubicBezTo>
                  <a:cubicBezTo>
                    <a:pt x="2040" y="6645"/>
                    <a:pt x="2882" y="5047"/>
                    <a:pt x="4023" y="5005"/>
                  </a:cubicBezTo>
                  <a:cubicBezTo>
                    <a:pt x="4223" y="5005"/>
                    <a:pt x="4394" y="4848"/>
                    <a:pt x="4408" y="4634"/>
                  </a:cubicBezTo>
                  <a:cubicBezTo>
                    <a:pt x="4509" y="3537"/>
                    <a:pt x="5534" y="2585"/>
                    <a:pt x="6510" y="2585"/>
                  </a:cubicBezTo>
                  <a:cubicBezTo>
                    <a:pt x="6638" y="2585"/>
                    <a:pt x="6766" y="2602"/>
                    <a:pt x="6890" y="2637"/>
                  </a:cubicBezTo>
                  <a:cubicBezTo>
                    <a:pt x="6930" y="2650"/>
                    <a:pt x="6970" y="2656"/>
                    <a:pt x="7010" y="2656"/>
                  </a:cubicBezTo>
                  <a:cubicBezTo>
                    <a:pt x="7143" y="2656"/>
                    <a:pt x="7270" y="2586"/>
                    <a:pt x="7347" y="2465"/>
                  </a:cubicBezTo>
                  <a:cubicBezTo>
                    <a:pt x="7746" y="1800"/>
                    <a:pt x="8552" y="1393"/>
                    <a:pt x="9320" y="1393"/>
                  </a:cubicBezTo>
                  <a:cubicBezTo>
                    <a:pt x="9539" y="1393"/>
                    <a:pt x="9755" y="1426"/>
                    <a:pt x="9957" y="1495"/>
                  </a:cubicBezTo>
                  <a:cubicBezTo>
                    <a:pt x="9786" y="1752"/>
                    <a:pt x="9672" y="2052"/>
                    <a:pt x="9643" y="2366"/>
                  </a:cubicBezTo>
                  <a:cubicBezTo>
                    <a:pt x="9558" y="2380"/>
                    <a:pt x="9458" y="2394"/>
                    <a:pt x="9387" y="2408"/>
                  </a:cubicBezTo>
                  <a:cubicBezTo>
                    <a:pt x="9002" y="2551"/>
                    <a:pt x="8659" y="2751"/>
                    <a:pt x="8360" y="3022"/>
                  </a:cubicBezTo>
                  <a:cubicBezTo>
                    <a:pt x="8063" y="3318"/>
                    <a:pt x="8333" y="3733"/>
                    <a:pt x="8648" y="3733"/>
                  </a:cubicBezTo>
                  <a:cubicBezTo>
                    <a:pt x="8743" y="3733"/>
                    <a:pt x="8841" y="3695"/>
                    <a:pt x="8930" y="3607"/>
                  </a:cubicBezTo>
                  <a:cubicBezTo>
                    <a:pt x="8968" y="3578"/>
                    <a:pt x="9440" y="3122"/>
                    <a:pt x="10073" y="3122"/>
                  </a:cubicBezTo>
                  <a:cubicBezTo>
                    <a:pt x="10399" y="3122"/>
                    <a:pt x="10768" y="3243"/>
                    <a:pt x="11141" y="3607"/>
                  </a:cubicBezTo>
                  <a:cubicBezTo>
                    <a:pt x="11230" y="3695"/>
                    <a:pt x="11329" y="3733"/>
                    <a:pt x="11423" y="3733"/>
                  </a:cubicBezTo>
                  <a:cubicBezTo>
                    <a:pt x="11739" y="3733"/>
                    <a:pt x="12008" y="3318"/>
                    <a:pt x="11712" y="3022"/>
                  </a:cubicBezTo>
                  <a:cubicBezTo>
                    <a:pt x="11370" y="2679"/>
                    <a:pt x="10942" y="2437"/>
                    <a:pt x="10457" y="2337"/>
                  </a:cubicBezTo>
                  <a:cubicBezTo>
                    <a:pt x="10542" y="2080"/>
                    <a:pt x="10685" y="1838"/>
                    <a:pt x="10870" y="1652"/>
                  </a:cubicBezTo>
                  <a:lnTo>
                    <a:pt x="10870" y="1624"/>
                  </a:lnTo>
                  <a:cubicBezTo>
                    <a:pt x="11386" y="1065"/>
                    <a:pt x="12056" y="816"/>
                    <a:pt x="12674" y="816"/>
                  </a:cubicBezTo>
                  <a:cubicBezTo>
                    <a:pt x="13289" y="816"/>
                    <a:pt x="13853" y="1062"/>
                    <a:pt x="14166" y="1495"/>
                  </a:cubicBezTo>
                  <a:cubicBezTo>
                    <a:pt x="14223" y="1595"/>
                    <a:pt x="14337" y="1652"/>
                    <a:pt x="14451" y="1667"/>
                  </a:cubicBezTo>
                  <a:cubicBezTo>
                    <a:pt x="14466" y="1668"/>
                    <a:pt x="14480" y="1669"/>
                    <a:pt x="14495" y="1669"/>
                  </a:cubicBezTo>
                  <a:cubicBezTo>
                    <a:pt x="14594" y="1669"/>
                    <a:pt x="14690" y="1629"/>
                    <a:pt x="14765" y="1567"/>
                  </a:cubicBezTo>
                  <a:cubicBezTo>
                    <a:pt x="15151" y="1215"/>
                    <a:pt x="15676" y="1050"/>
                    <a:pt x="16200" y="1050"/>
                  </a:cubicBezTo>
                  <a:cubicBezTo>
                    <a:pt x="16974" y="1050"/>
                    <a:pt x="17745" y="1411"/>
                    <a:pt x="18060" y="2066"/>
                  </a:cubicBezTo>
                  <a:cubicBezTo>
                    <a:pt x="18131" y="2208"/>
                    <a:pt x="18280" y="2291"/>
                    <a:pt x="18435" y="2291"/>
                  </a:cubicBezTo>
                  <a:cubicBezTo>
                    <a:pt x="18467" y="2291"/>
                    <a:pt x="18499" y="2287"/>
                    <a:pt x="18531" y="2280"/>
                  </a:cubicBezTo>
                  <a:cubicBezTo>
                    <a:pt x="18700" y="2234"/>
                    <a:pt x="18875" y="2212"/>
                    <a:pt x="19050" y="2212"/>
                  </a:cubicBezTo>
                  <a:cubicBezTo>
                    <a:pt x="20013" y="2212"/>
                    <a:pt x="20995" y="2868"/>
                    <a:pt x="21213" y="3749"/>
                  </a:cubicBezTo>
                  <a:cubicBezTo>
                    <a:pt x="21253" y="3939"/>
                    <a:pt x="21423" y="4064"/>
                    <a:pt x="21623" y="4064"/>
                  </a:cubicBezTo>
                  <a:cubicBezTo>
                    <a:pt x="21633" y="4064"/>
                    <a:pt x="21644" y="4064"/>
                    <a:pt x="21655" y="4063"/>
                  </a:cubicBezTo>
                  <a:cubicBezTo>
                    <a:pt x="21712" y="4058"/>
                    <a:pt x="21769" y="4056"/>
                    <a:pt x="21827" y="4056"/>
                  </a:cubicBezTo>
                  <a:cubicBezTo>
                    <a:pt x="22115" y="4056"/>
                    <a:pt x="22409" y="4115"/>
                    <a:pt x="22682" y="4234"/>
                  </a:cubicBezTo>
                  <a:cubicBezTo>
                    <a:pt x="22746" y="4264"/>
                    <a:pt x="22808" y="4277"/>
                    <a:pt x="22865" y="4277"/>
                  </a:cubicBezTo>
                  <a:cubicBezTo>
                    <a:pt x="23252" y="4277"/>
                    <a:pt x="23445" y="3679"/>
                    <a:pt x="23010" y="3493"/>
                  </a:cubicBezTo>
                  <a:cubicBezTo>
                    <a:pt x="22668" y="3336"/>
                    <a:pt x="22283" y="3250"/>
                    <a:pt x="21897" y="3236"/>
                  </a:cubicBezTo>
                  <a:cubicBezTo>
                    <a:pt x="21450" y="2148"/>
                    <a:pt x="20244" y="1394"/>
                    <a:pt x="19044" y="1394"/>
                  </a:cubicBezTo>
                  <a:cubicBezTo>
                    <a:pt x="18905" y="1394"/>
                    <a:pt x="18767" y="1403"/>
                    <a:pt x="18631" y="1424"/>
                  </a:cubicBezTo>
                  <a:cubicBezTo>
                    <a:pt x="18103" y="655"/>
                    <a:pt x="17143" y="233"/>
                    <a:pt x="16181" y="233"/>
                  </a:cubicBezTo>
                  <a:cubicBezTo>
                    <a:pt x="15609" y="233"/>
                    <a:pt x="15035" y="383"/>
                    <a:pt x="14551" y="697"/>
                  </a:cubicBezTo>
                  <a:cubicBezTo>
                    <a:pt x="14051" y="230"/>
                    <a:pt x="13365" y="1"/>
                    <a:pt x="12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39"/>
          <p:cNvGrpSpPr/>
          <p:nvPr/>
        </p:nvGrpSpPr>
        <p:grpSpPr>
          <a:xfrm>
            <a:off x="1795683" y="3314480"/>
            <a:ext cx="287790" cy="247965"/>
            <a:chOff x="235275" y="2293100"/>
            <a:chExt cx="703300" cy="605975"/>
          </a:xfrm>
        </p:grpSpPr>
        <p:sp>
          <p:nvSpPr>
            <p:cNvPr id="462" name="Google Shape;462;p39"/>
            <p:cNvSpPr/>
            <p:nvPr/>
          </p:nvSpPr>
          <p:spPr>
            <a:xfrm>
              <a:off x="404650" y="2621675"/>
              <a:ext cx="370225" cy="277400"/>
            </a:xfrm>
            <a:custGeom>
              <a:avLst/>
              <a:gdLst/>
              <a:ahLst/>
              <a:cxnLst/>
              <a:rect l="l" t="t" r="r" b="b"/>
              <a:pathLst>
                <a:path w="14809" h="11096" extrusionOk="0">
                  <a:moveTo>
                    <a:pt x="7275" y="0"/>
                  </a:moveTo>
                  <a:cubicBezTo>
                    <a:pt x="6830" y="0"/>
                    <a:pt x="6385" y="175"/>
                    <a:pt x="6049" y="524"/>
                  </a:cubicBezTo>
                  <a:cubicBezTo>
                    <a:pt x="3639" y="3064"/>
                    <a:pt x="1171" y="2892"/>
                    <a:pt x="1085" y="2907"/>
                  </a:cubicBezTo>
                  <a:cubicBezTo>
                    <a:pt x="543" y="2907"/>
                    <a:pt x="543" y="3734"/>
                    <a:pt x="1085" y="3734"/>
                  </a:cubicBezTo>
                  <a:cubicBezTo>
                    <a:pt x="1427" y="3734"/>
                    <a:pt x="1770" y="3705"/>
                    <a:pt x="2098" y="3648"/>
                  </a:cubicBezTo>
                  <a:lnTo>
                    <a:pt x="2098" y="3648"/>
                  </a:lnTo>
                  <a:cubicBezTo>
                    <a:pt x="2041" y="4119"/>
                    <a:pt x="1827" y="4775"/>
                    <a:pt x="1142" y="4932"/>
                  </a:cubicBezTo>
                  <a:cubicBezTo>
                    <a:pt x="667" y="5051"/>
                    <a:pt x="766" y="5745"/>
                    <a:pt x="1214" y="5745"/>
                  </a:cubicBezTo>
                  <a:cubicBezTo>
                    <a:pt x="1250" y="5745"/>
                    <a:pt x="1288" y="5741"/>
                    <a:pt x="1328" y="5731"/>
                  </a:cubicBezTo>
                  <a:cubicBezTo>
                    <a:pt x="2526" y="5460"/>
                    <a:pt x="2897" y="4262"/>
                    <a:pt x="2925" y="3463"/>
                  </a:cubicBezTo>
                  <a:cubicBezTo>
                    <a:pt x="3268" y="3349"/>
                    <a:pt x="3610" y="3235"/>
                    <a:pt x="3924" y="3078"/>
                  </a:cubicBezTo>
                  <a:cubicBezTo>
                    <a:pt x="3924" y="3078"/>
                    <a:pt x="4623" y="2721"/>
                    <a:pt x="4723" y="2664"/>
                  </a:cubicBezTo>
                  <a:cubicBezTo>
                    <a:pt x="4963" y="6451"/>
                    <a:pt x="4974" y="6715"/>
                    <a:pt x="4976" y="6715"/>
                  </a:cubicBezTo>
                  <a:cubicBezTo>
                    <a:pt x="4977" y="6715"/>
                    <a:pt x="4977" y="6708"/>
                    <a:pt x="4977" y="6708"/>
                  </a:cubicBezTo>
                  <a:cubicBezTo>
                    <a:pt x="4978" y="6708"/>
                    <a:pt x="4979" y="6710"/>
                    <a:pt x="4980" y="6715"/>
                  </a:cubicBezTo>
                  <a:cubicBezTo>
                    <a:pt x="5179" y="8627"/>
                    <a:pt x="1727" y="10310"/>
                    <a:pt x="1727" y="10310"/>
                  </a:cubicBezTo>
                  <a:lnTo>
                    <a:pt x="415" y="10310"/>
                  </a:lnTo>
                  <a:cubicBezTo>
                    <a:pt x="186" y="10310"/>
                    <a:pt x="1" y="10496"/>
                    <a:pt x="15" y="10724"/>
                  </a:cubicBezTo>
                  <a:cubicBezTo>
                    <a:pt x="29" y="10938"/>
                    <a:pt x="215" y="11095"/>
                    <a:pt x="429" y="11095"/>
                  </a:cubicBezTo>
                  <a:lnTo>
                    <a:pt x="1727" y="11095"/>
                  </a:lnTo>
                  <a:cubicBezTo>
                    <a:pt x="1727" y="11095"/>
                    <a:pt x="6021" y="9055"/>
                    <a:pt x="5821" y="6658"/>
                  </a:cubicBezTo>
                  <a:lnTo>
                    <a:pt x="5536" y="2093"/>
                  </a:lnTo>
                  <a:cubicBezTo>
                    <a:pt x="5935" y="1794"/>
                    <a:pt x="6306" y="1452"/>
                    <a:pt x="6663" y="1081"/>
                  </a:cubicBezTo>
                  <a:cubicBezTo>
                    <a:pt x="6810" y="920"/>
                    <a:pt x="7019" y="822"/>
                    <a:pt x="7245" y="822"/>
                  </a:cubicBezTo>
                  <a:cubicBezTo>
                    <a:pt x="7260" y="822"/>
                    <a:pt x="7275" y="823"/>
                    <a:pt x="7291" y="824"/>
                  </a:cubicBezTo>
                  <a:cubicBezTo>
                    <a:pt x="7890" y="824"/>
                    <a:pt x="7818" y="1180"/>
                    <a:pt x="9102" y="2151"/>
                  </a:cubicBezTo>
                  <a:lnTo>
                    <a:pt x="8803" y="6658"/>
                  </a:lnTo>
                  <a:cubicBezTo>
                    <a:pt x="8717" y="7800"/>
                    <a:pt x="9102" y="8927"/>
                    <a:pt x="9873" y="9783"/>
                  </a:cubicBezTo>
                  <a:cubicBezTo>
                    <a:pt x="10646" y="10612"/>
                    <a:pt x="11724" y="11095"/>
                    <a:pt x="12862" y="11095"/>
                  </a:cubicBezTo>
                  <a:cubicBezTo>
                    <a:pt x="12878" y="11095"/>
                    <a:pt x="12895" y="11095"/>
                    <a:pt x="12911" y="11095"/>
                  </a:cubicBezTo>
                  <a:lnTo>
                    <a:pt x="14380" y="11095"/>
                  </a:lnTo>
                  <a:cubicBezTo>
                    <a:pt x="14389" y="11095"/>
                    <a:pt x="14397" y="11096"/>
                    <a:pt x="14405" y="11096"/>
                  </a:cubicBezTo>
                  <a:cubicBezTo>
                    <a:pt x="14622" y="11096"/>
                    <a:pt x="14794" y="10915"/>
                    <a:pt x="14780" y="10695"/>
                  </a:cubicBezTo>
                  <a:cubicBezTo>
                    <a:pt x="14808" y="10467"/>
                    <a:pt x="14395" y="10282"/>
                    <a:pt x="14395" y="10282"/>
                  </a:cubicBezTo>
                  <a:lnTo>
                    <a:pt x="12925" y="10282"/>
                  </a:lnTo>
                  <a:cubicBezTo>
                    <a:pt x="12925" y="10282"/>
                    <a:pt x="11128" y="9911"/>
                    <a:pt x="10500" y="9212"/>
                  </a:cubicBezTo>
                  <a:cubicBezTo>
                    <a:pt x="9858" y="8541"/>
                    <a:pt x="9544" y="7628"/>
                    <a:pt x="9630" y="6701"/>
                  </a:cubicBezTo>
                  <a:lnTo>
                    <a:pt x="9887" y="2693"/>
                  </a:lnTo>
                  <a:cubicBezTo>
                    <a:pt x="10030" y="2778"/>
                    <a:pt x="10186" y="2850"/>
                    <a:pt x="10343" y="2921"/>
                  </a:cubicBezTo>
                  <a:cubicBezTo>
                    <a:pt x="10729" y="3149"/>
                    <a:pt x="11156" y="3320"/>
                    <a:pt x="11584" y="3449"/>
                  </a:cubicBezTo>
                  <a:cubicBezTo>
                    <a:pt x="11627" y="4262"/>
                    <a:pt x="11984" y="5460"/>
                    <a:pt x="13196" y="5731"/>
                  </a:cubicBezTo>
                  <a:cubicBezTo>
                    <a:pt x="13237" y="5741"/>
                    <a:pt x="13275" y="5745"/>
                    <a:pt x="13310" y="5745"/>
                  </a:cubicBezTo>
                  <a:cubicBezTo>
                    <a:pt x="13760" y="5745"/>
                    <a:pt x="13871" y="5051"/>
                    <a:pt x="13382" y="4932"/>
                  </a:cubicBezTo>
                  <a:cubicBezTo>
                    <a:pt x="12683" y="4775"/>
                    <a:pt x="12483" y="4105"/>
                    <a:pt x="12426" y="3634"/>
                  </a:cubicBezTo>
                  <a:lnTo>
                    <a:pt x="12426" y="3634"/>
                  </a:lnTo>
                  <a:cubicBezTo>
                    <a:pt x="12768" y="3691"/>
                    <a:pt x="13111" y="3720"/>
                    <a:pt x="13453" y="3734"/>
                  </a:cubicBezTo>
                  <a:cubicBezTo>
                    <a:pt x="14010" y="3734"/>
                    <a:pt x="14010" y="2907"/>
                    <a:pt x="13453" y="2907"/>
                  </a:cubicBezTo>
                  <a:cubicBezTo>
                    <a:pt x="11599" y="2892"/>
                    <a:pt x="9830" y="1922"/>
                    <a:pt x="8489" y="524"/>
                  </a:cubicBezTo>
                  <a:cubicBezTo>
                    <a:pt x="8161" y="175"/>
                    <a:pt x="7719" y="0"/>
                    <a:pt x="7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607225" y="2293100"/>
              <a:ext cx="331350" cy="605950"/>
            </a:xfrm>
            <a:custGeom>
              <a:avLst/>
              <a:gdLst/>
              <a:ahLst/>
              <a:cxnLst/>
              <a:rect l="l" t="t" r="r" b="b"/>
              <a:pathLst>
                <a:path w="13254" h="24238" extrusionOk="0">
                  <a:moveTo>
                    <a:pt x="437" y="0"/>
                  </a:moveTo>
                  <a:cubicBezTo>
                    <a:pt x="430" y="0"/>
                    <a:pt x="422" y="1"/>
                    <a:pt x="414" y="1"/>
                  </a:cubicBezTo>
                  <a:cubicBezTo>
                    <a:pt x="200" y="1"/>
                    <a:pt x="15" y="186"/>
                    <a:pt x="1" y="415"/>
                  </a:cubicBezTo>
                  <a:lnTo>
                    <a:pt x="1" y="9644"/>
                  </a:lnTo>
                  <a:cubicBezTo>
                    <a:pt x="15" y="10087"/>
                    <a:pt x="143" y="10529"/>
                    <a:pt x="372" y="10914"/>
                  </a:cubicBezTo>
                  <a:cubicBezTo>
                    <a:pt x="671" y="11385"/>
                    <a:pt x="999" y="11841"/>
                    <a:pt x="1370" y="12269"/>
                  </a:cubicBezTo>
                  <a:cubicBezTo>
                    <a:pt x="1884" y="12883"/>
                    <a:pt x="2497" y="13396"/>
                    <a:pt x="3196" y="13781"/>
                  </a:cubicBezTo>
                  <a:cubicBezTo>
                    <a:pt x="3225" y="13796"/>
                    <a:pt x="3253" y="13824"/>
                    <a:pt x="3282" y="13838"/>
                  </a:cubicBezTo>
                  <a:cubicBezTo>
                    <a:pt x="3325" y="13867"/>
                    <a:pt x="3367" y="13896"/>
                    <a:pt x="3424" y="13910"/>
                  </a:cubicBezTo>
                  <a:cubicBezTo>
                    <a:pt x="4038" y="14209"/>
                    <a:pt x="4708" y="14395"/>
                    <a:pt x="5393" y="14409"/>
                  </a:cubicBezTo>
                  <a:cubicBezTo>
                    <a:pt x="5450" y="14409"/>
                    <a:pt x="5507" y="14381"/>
                    <a:pt x="5550" y="14352"/>
                  </a:cubicBezTo>
                  <a:cubicBezTo>
                    <a:pt x="5593" y="14323"/>
                    <a:pt x="5650" y="14323"/>
                    <a:pt x="5678" y="14295"/>
                  </a:cubicBezTo>
                  <a:cubicBezTo>
                    <a:pt x="5935" y="14038"/>
                    <a:pt x="5764" y="13596"/>
                    <a:pt x="5393" y="13596"/>
                  </a:cubicBezTo>
                  <a:cubicBezTo>
                    <a:pt x="5208" y="13582"/>
                    <a:pt x="5008" y="13553"/>
                    <a:pt x="4808" y="13510"/>
                  </a:cubicBezTo>
                  <a:cubicBezTo>
                    <a:pt x="5279" y="13182"/>
                    <a:pt x="5621" y="12683"/>
                    <a:pt x="5764" y="12127"/>
                  </a:cubicBezTo>
                  <a:cubicBezTo>
                    <a:pt x="5849" y="11810"/>
                    <a:pt x="5597" y="11602"/>
                    <a:pt x="5350" y="11602"/>
                  </a:cubicBezTo>
                  <a:cubicBezTo>
                    <a:pt x="5185" y="11602"/>
                    <a:pt x="5022" y="11695"/>
                    <a:pt x="4965" y="11913"/>
                  </a:cubicBezTo>
                  <a:cubicBezTo>
                    <a:pt x="4822" y="12555"/>
                    <a:pt x="4309" y="13025"/>
                    <a:pt x="3667" y="13111"/>
                  </a:cubicBezTo>
                  <a:cubicBezTo>
                    <a:pt x="3082" y="12783"/>
                    <a:pt x="2554" y="12355"/>
                    <a:pt x="2098" y="11856"/>
                  </a:cubicBezTo>
                  <a:lnTo>
                    <a:pt x="2269" y="9901"/>
                  </a:lnTo>
                  <a:cubicBezTo>
                    <a:pt x="2369" y="8703"/>
                    <a:pt x="4480" y="7690"/>
                    <a:pt x="5750" y="7690"/>
                  </a:cubicBezTo>
                  <a:cubicBezTo>
                    <a:pt x="6220" y="7690"/>
                    <a:pt x="6691" y="7833"/>
                    <a:pt x="7076" y="8090"/>
                  </a:cubicBezTo>
                  <a:cubicBezTo>
                    <a:pt x="10743" y="10515"/>
                    <a:pt x="11541" y="16378"/>
                    <a:pt x="12355" y="22597"/>
                  </a:cubicBezTo>
                  <a:lnTo>
                    <a:pt x="12369" y="22697"/>
                  </a:lnTo>
                  <a:cubicBezTo>
                    <a:pt x="12397" y="22883"/>
                    <a:pt x="12340" y="23068"/>
                    <a:pt x="12226" y="23197"/>
                  </a:cubicBezTo>
                  <a:cubicBezTo>
                    <a:pt x="12098" y="23339"/>
                    <a:pt x="11927" y="23425"/>
                    <a:pt x="11741" y="23425"/>
                  </a:cubicBezTo>
                  <a:lnTo>
                    <a:pt x="8089" y="23425"/>
                  </a:lnTo>
                  <a:cubicBezTo>
                    <a:pt x="7861" y="23425"/>
                    <a:pt x="7690" y="23610"/>
                    <a:pt x="7675" y="23838"/>
                  </a:cubicBezTo>
                  <a:cubicBezTo>
                    <a:pt x="7675" y="24067"/>
                    <a:pt x="7861" y="24238"/>
                    <a:pt x="8089" y="24238"/>
                  </a:cubicBezTo>
                  <a:lnTo>
                    <a:pt x="11727" y="24238"/>
                  </a:lnTo>
                  <a:cubicBezTo>
                    <a:pt x="12155" y="24238"/>
                    <a:pt x="12554" y="24067"/>
                    <a:pt x="12840" y="23739"/>
                  </a:cubicBezTo>
                  <a:cubicBezTo>
                    <a:pt x="13125" y="23425"/>
                    <a:pt x="13253" y="22997"/>
                    <a:pt x="13196" y="22583"/>
                  </a:cubicBezTo>
                  <a:lnTo>
                    <a:pt x="13182" y="22483"/>
                  </a:lnTo>
                  <a:cubicBezTo>
                    <a:pt x="12326" y="16092"/>
                    <a:pt x="11513" y="10044"/>
                    <a:pt x="7533" y="7405"/>
                  </a:cubicBezTo>
                  <a:cubicBezTo>
                    <a:pt x="7005" y="7062"/>
                    <a:pt x="6392" y="6877"/>
                    <a:pt x="5750" y="6877"/>
                  </a:cubicBezTo>
                  <a:cubicBezTo>
                    <a:pt x="4109" y="6877"/>
                    <a:pt x="1584" y="8118"/>
                    <a:pt x="1441" y="9830"/>
                  </a:cubicBezTo>
                  <a:lnTo>
                    <a:pt x="1356" y="10928"/>
                  </a:lnTo>
                  <a:cubicBezTo>
                    <a:pt x="1056" y="10486"/>
                    <a:pt x="828" y="10172"/>
                    <a:pt x="814" y="9644"/>
                  </a:cubicBezTo>
                  <a:lnTo>
                    <a:pt x="814" y="415"/>
                  </a:lnTo>
                  <a:cubicBezTo>
                    <a:pt x="828" y="194"/>
                    <a:pt x="655" y="0"/>
                    <a:pt x="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235275" y="2293125"/>
              <a:ext cx="331325" cy="605950"/>
            </a:xfrm>
            <a:custGeom>
              <a:avLst/>
              <a:gdLst/>
              <a:ahLst/>
              <a:cxnLst/>
              <a:rect l="l" t="t" r="r" b="b"/>
              <a:pathLst>
                <a:path w="13253" h="24238" extrusionOk="0">
                  <a:moveTo>
                    <a:pt x="12824" y="0"/>
                  </a:moveTo>
                  <a:cubicBezTo>
                    <a:pt x="12610" y="0"/>
                    <a:pt x="12425" y="185"/>
                    <a:pt x="12425" y="414"/>
                  </a:cubicBezTo>
                  <a:lnTo>
                    <a:pt x="12425" y="9643"/>
                  </a:lnTo>
                  <a:cubicBezTo>
                    <a:pt x="12411" y="10086"/>
                    <a:pt x="12240" y="10485"/>
                    <a:pt x="11954" y="10813"/>
                  </a:cubicBezTo>
                  <a:lnTo>
                    <a:pt x="11869" y="9829"/>
                  </a:lnTo>
                  <a:cubicBezTo>
                    <a:pt x="11726" y="8103"/>
                    <a:pt x="9187" y="6862"/>
                    <a:pt x="7561" y="6862"/>
                  </a:cubicBezTo>
                  <a:cubicBezTo>
                    <a:pt x="6919" y="6862"/>
                    <a:pt x="6305" y="7047"/>
                    <a:pt x="5777" y="7404"/>
                  </a:cubicBezTo>
                  <a:cubicBezTo>
                    <a:pt x="1555" y="10200"/>
                    <a:pt x="856" y="17104"/>
                    <a:pt x="114" y="22582"/>
                  </a:cubicBezTo>
                  <a:cubicBezTo>
                    <a:pt x="1" y="23459"/>
                    <a:pt x="672" y="24237"/>
                    <a:pt x="1559" y="24237"/>
                  </a:cubicBezTo>
                  <a:cubicBezTo>
                    <a:pt x="1567" y="24237"/>
                    <a:pt x="1575" y="24237"/>
                    <a:pt x="1583" y="24237"/>
                  </a:cubicBezTo>
                  <a:lnTo>
                    <a:pt x="4836" y="24237"/>
                  </a:lnTo>
                  <a:cubicBezTo>
                    <a:pt x="4844" y="24237"/>
                    <a:pt x="4852" y="24238"/>
                    <a:pt x="4860" y="24238"/>
                  </a:cubicBezTo>
                  <a:cubicBezTo>
                    <a:pt x="5077" y="24238"/>
                    <a:pt x="5250" y="24057"/>
                    <a:pt x="5250" y="23837"/>
                  </a:cubicBezTo>
                  <a:cubicBezTo>
                    <a:pt x="5250" y="23609"/>
                    <a:pt x="5064" y="23424"/>
                    <a:pt x="4836" y="23424"/>
                  </a:cubicBezTo>
                  <a:lnTo>
                    <a:pt x="1583" y="23424"/>
                  </a:lnTo>
                  <a:cubicBezTo>
                    <a:pt x="1398" y="23424"/>
                    <a:pt x="1212" y="23352"/>
                    <a:pt x="1098" y="23196"/>
                  </a:cubicBezTo>
                  <a:cubicBezTo>
                    <a:pt x="956" y="23024"/>
                    <a:pt x="899" y="22796"/>
                    <a:pt x="956" y="22582"/>
                  </a:cubicBezTo>
                  <a:cubicBezTo>
                    <a:pt x="1783" y="16377"/>
                    <a:pt x="2568" y="10514"/>
                    <a:pt x="6248" y="8089"/>
                  </a:cubicBezTo>
                  <a:cubicBezTo>
                    <a:pt x="6633" y="7832"/>
                    <a:pt x="7090" y="7689"/>
                    <a:pt x="7561" y="7689"/>
                  </a:cubicBezTo>
                  <a:cubicBezTo>
                    <a:pt x="8830" y="7689"/>
                    <a:pt x="10956" y="8702"/>
                    <a:pt x="11056" y="9900"/>
                  </a:cubicBezTo>
                  <a:lnTo>
                    <a:pt x="11212" y="11798"/>
                  </a:lnTo>
                  <a:cubicBezTo>
                    <a:pt x="11070" y="11954"/>
                    <a:pt x="10913" y="12083"/>
                    <a:pt x="10770" y="12225"/>
                  </a:cubicBezTo>
                  <a:cubicBezTo>
                    <a:pt x="10528" y="12497"/>
                    <a:pt x="10242" y="12725"/>
                    <a:pt x="9929" y="12896"/>
                  </a:cubicBezTo>
                  <a:cubicBezTo>
                    <a:pt x="9829" y="12967"/>
                    <a:pt x="9715" y="13053"/>
                    <a:pt x="9600" y="13110"/>
                  </a:cubicBezTo>
                  <a:cubicBezTo>
                    <a:pt x="8944" y="13039"/>
                    <a:pt x="8416" y="12554"/>
                    <a:pt x="8260" y="11912"/>
                  </a:cubicBezTo>
                  <a:cubicBezTo>
                    <a:pt x="8208" y="11694"/>
                    <a:pt x="8046" y="11601"/>
                    <a:pt x="7881" y="11601"/>
                  </a:cubicBezTo>
                  <a:cubicBezTo>
                    <a:pt x="7635" y="11601"/>
                    <a:pt x="7381" y="11809"/>
                    <a:pt x="7475" y="12126"/>
                  </a:cubicBezTo>
                  <a:cubicBezTo>
                    <a:pt x="7603" y="12682"/>
                    <a:pt x="7946" y="13181"/>
                    <a:pt x="8416" y="13509"/>
                  </a:cubicBezTo>
                  <a:cubicBezTo>
                    <a:pt x="8231" y="13552"/>
                    <a:pt x="8046" y="13581"/>
                    <a:pt x="7860" y="13595"/>
                  </a:cubicBezTo>
                  <a:cubicBezTo>
                    <a:pt x="7503" y="13595"/>
                    <a:pt x="7332" y="14023"/>
                    <a:pt x="7575" y="14280"/>
                  </a:cubicBezTo>
                  <a:cubicBezTo>
                    <a:pt x="7603" y="14308"/>
                    <a:pt x="7646" y="14308"/>
                    <a:pt x="7675" y="14322"/>
                  </a:cubicBezTo>
                  <a:cubicBezTo>
                    <a:pt x="7732" y="14365"/>
                    <a:pt x="7803" y="14394"/>
                    <a:pt x="7874" y="14408"/>
                  </a:cubicBezTo>
                  <a:cubicBezTo>
                    <a:pt x="8602" y="14351"/>
                    <a:pt x="9301" y="14166"/>
                    <a:pt x="9957" y="13852"/>
                  </a:cubicBezTo>
                  <a:cubicBezTo>
                    <a:pt x="11212" y="13196"/>
                    <a:pt x="12225" y="11983"/>
                    <a:pt x="12896" y="10899"/>
                  </a:cubicBezTo>
                  <a:cubicBezTo>
                    <a:pt x="13124" y="10528"/>
                    <a:pt x="13238" y="10086"/>
                    <a:pt x="13252" y="9629"/>
                  </a:cubicBezTo>
                  <a:lnTo>
                    <a:pt x="13252" y="414"/>
                  </a:lnTo>
                  <a:cubicBezTo>
                    <a:pt x="13238" y="185"/>
                    <a:pt x="13053" y="0"/>
                    <a:pt x="12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9"/>
          <p:cNvGrpSpPr/>
          <p:nvPr/>
        </p:nvGrpSpPr>
        <p:grpSpPr>
          <a:xfrm>
            <a:off x="1023366" y="3323332"/>
            <a:ext cx="217121" cy="242273"/>
            <a:chOff x="312650" y="724500"/>
            <a:chExt cx="628425" cy="701225"/>
          </a:xfrm>
        </p:grpSpPr>
        <p:sp>
          <p:nvSpPr>
            <p:cNvPr id="466" name="Google Shape;466;p39"/>
            <p:cNvSpPr/>
            <p:nvPr/>
          </p:nvSpPr>
          <p:spPr>
            <a:xfrm>
              <a:off x="312650" y="898100"/>
              <a:ext cx="280075" cy="526625"/>
            </a:xfrm>
            <a:custGeom>
              <a:avLst/>
              <a:gdLst/>
              <a:ahLst/>
              <a:cxnLst/>
              <a:rect l="l" t="t" r="r" b="b"/>
              <a:pathLst>
                <a:path w="11203" h="21065" extrusionOk="0">
                  <a:moveTo>
                    <a:pt x="3200" y="0"/>
                  </a:moveTo>
                  <a:cubicBezTo>
                    <a:pt x="3070" y="0"/>
                    <a:pt x="2939" y="62"/>
                    <a:pt x="2854" y="209"/>
                  </a:cubicBezTo>
                  <a:cubicBezTo>
                    <a:pt x="2140" y="1692"/>
                    <a:pt x="1769" y="3319"/>
                    <a:pt x="1769" y="4973"/>
                  </a:cubicBezTo>
                  <a:cubicBezTo>
                    <a:pt x="1798" y="5630"/>
                    <a:pt x="1855" y="6286"/>
                    <a:pt x="1955" y="6928"/>
                  </a:cubicBezTo>
                  <a:lnTo>
                    <a:pt x="471" y="9553"/>
                  </a:lnTo>
                  <a:cubicBezTo>
                    <a:pt x="0" y="10380"/>
                    <a:pt x="371" y="11436"/>
                    <a:pt x="1256" y="11792"/>
                  </a:cubicBezTo>
                  <a:lnTo>
                    <a:pt x="2882" y="12463"/>
                  </a:lnTo>
                  <a:lnTo>
                    <a:pt x="2882" y="15344"/>
                  </a:lnTo>
                  <a:cubicBezTo>
                    <a:pt x="2882" y="16671"/>
                    <a:pt x="5279" y="17755"/>
                    <a:pt x="5279" y="17755"/>
                  </a:cubicBezTo>
                  <a:lnTo>
                    <a:pt x="7447" y="17755"/>
                  </a:lnTo>
                  <a:lnTo>
                    <a:pt x="7447" y="20637"/>
                  </a:lnTo>
                  <a:cubicBezTo>
                    <a:pt x="7447" y="20865"/>
                    <a:pt x="7618" y="21051"/>
                    <a:pt x="7846" y="21065"/>
                  </a:cubicBezTo>
                  <a:cubicBezTo>
                    <a:pt x="8075" y="21065"/>
                    <a:pt x="8274" y="20879"/>
                    <a:pt x="8274" y="20651"/>
                  </a:cubicBezTo>
                  <a:lnTo>
                    <a:pt x="8274" y="17727"/>
                  </a:lnTo>
                  <a:cubicBezTo>
                    <a:pt x="8874" y="17670"/>
                    <a:pt x="10058" y="17470"/>
                    <a:pt x="10856" y="16757"/>
                  </a:cubicBezTo>
                  <a:cubicBezTo>
                    <a:pt x="11202" y="16478"/>
                    <a:pt x="10937" y="16024"/>
                    <a:pt x="10607" y="16024"/>
                  </a:cubicBezTo>
                  <a:cubicBezTo>
                    <a:pt x="10516" y="16024"/>
                    <a:pt x="10419" y="16059"/>
                    <a:pt x="10329" y="16143"/>
                  </a:cubicBezTo>
                  <a:cubicBezTo>
                    <a:pt x="9444" y="16914"/>
                    <a:pt x="7875" y="16928"/>
                    <a:pt x="7861" y="16928"/>
                  </a:cubicBezTo>
                  <a:lnTo>
                    <a:pt x="5279" y="16928"/>
                  </a:lnTo>
                  <a:cubicBezTo>
                    <a:pt x="5279" y="16928"/>
                    <a:pt x="3695" y="16200"/>
                    <a:pt x="3695" y="15344"/>
                  </a:cubicBezTo>
                  <a:lnTo>
                    <a:pt x="3695" y="12192"/>
                  </a:lnTo>
                  <a:cubicBezTo>
                    <a:pt x="3695" y="12021"/>
                    <a:pt x="3595" y="11864"/>
                    <a:pt x="3438" y="11807"/>
                  </a:cubicBezTo>
                  <a:lnTo>
                    <a:pt x="1570" y="11036"/>
                  </a:lnTo>
                  <a:cubicBezTo>
                    <a:pt x="1142" y="10865"/>
                    <a:pt x="956" y="10352"/>
                    <a:pt x="1184" y="9952"/>
                  </a:cubicBezTo>
                  <a:cubicBezTo>
                    <a:pt x="2782" y="7070"/>
                    <a:pt x="2825" y="7199"/>
                    <a:pt x="2796" y="6942"/>
                  </a:cubicBezTo>
                  <a:cubicBezTo>
                    <a:pt x="2697" y="6286"/>
                    <a:pt x="2625" y="5630"/>
                    <a:pt x="2597" y="4973"/>
                  </a:cubicBezTo>
                  <a:cubicBezTo>
                    <a:pt x="2597" y="3447"/>
                    <a:pt x="2939" y="1935"/>
                    <a:pt x="3595" y="565"/>
                  </a:cubicBezTo>
                  <a:cubicBezTo>
                    <a:pt x="3719" y="251"/>
                    <a:pt x="3461" y="0"/>
                    <a:pt x="3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405175" y="724500"/>
              <a:ext cx="535900" cy="701225"/>
            </a:xfrm>
            <a:custGeom>
              <a:avLst/>
              <a:gdLst/>
              <a:ahLst/>
              <a:cxnLst/>
              <a:rect l="l" t="t" r="r" b="b"/>
              <a:pathLst>
                <a:path w="21436" h="28049" extrusionOk="0">
                  <a:moveTo>
                    <a:pt x="20753" y="1"/>
                  </a:moveTo>
                  <a:cubicBezTo>
                    <a:pt x="20692" y="1"/>
                    <a:pt x="20629" y="16"/>
                    <a:pt x="20565" y="49"/>
                  </a:cubicBezTo>
                  <a:lnTo>
                    <a:pt x="15016" y="2745"/>
                  </a:lnTo>
                  <a:cubicBezTo>
                    <a:pt x="13168" y="1533"/>
                    <a:pt x="11085" y="951"/>
                    <a:pt x="9023" y="951"/>
                  </a:cubicBezTo>
                  <a:cubicBezTo>
                    <a:pt x="5671" y="951"/>
                    <a:pt x="2374" y="2490"/>
                    <a:pt x="237" y="5370"/>
                  </a:cubicBezTo>
                  <a:cubicBezTo>
                    <a:pt x="0" y="5688"/>
                    <a:pt x="275" y="6029"/>
                    <a:pt x="570" y="6029"/>
                  </a:cubicBezTo>
                  <a:cubicBezTo>
                    <a:pt x="684" y="6029"/>
                    <a:pt x="801" y="5978"/>
                    <a:pt x="893" y="5855"/>
                  </a:cubicBezTo>
                  <a:cubicBezTo>
                    <a:pt x="2863" y="3201"/>
                    <a:pt x="5912" y="1771"/>
                    <a:pt x="9021" y="1771"/>
                  </a:cubicBezTo>
                  <a:cubicBezTo>
                    <a:pt x="10776" y="1771"/>
                    <a:pt x="12549" y="2226"/>
                    <a:pt x="14160" y="3173"/>
                  </a:cubicBezTo>
                  <a:cubicBezTo>
                    <a:pt x="14145" y="3173"/>
                    <a:pt x="14160" y="3187"/>
                    <a:pt x="14145" y="3201"/>
                  </a:cubicBezTo>
                  <a:cubicBezTo>
                    <a:pt x="14046" y="3258"/>
                    <a:pt x="13974" y="3373"/>
                    <a:pt x="13974" y="3487"/>
                  </a:cubicBezTo>
                  <a:cubicBezTo>
                    <a:pt x="13960" y="3644"/>
                    <a:pt x="14031" y="3772"/>
                    <a:pt x="14160" y="3858"/>
                  </a:cubicBezTo>
                  <a:lnTo>
                    <a:pt x="16114" y="5113"/>
                  </a:lnTo>
                  <a:lnTo>
                    <a:pt x="12648" y="8151"/>
                  </a:lnTo>
                  <a:cubicBezTo>
                    <a:pt x="12405" y="8337"/>
                    <a:pt x="12462" y="8708"/>
                    <a:pt x="12747" y="8822"/>
                  </a:cubicBezTo>
                  <a:cubicBezTo>
                    <a:pt x="12801" y="8847"/>
                    <a:pt x="12833" y="8865"/>
                    <a:pt x="12891" y="8865"/>
                  </a:cubicBezTo>
                  <a:cubicBezTo>
                    <a:pt x="13128" y="8865"/>
                    <a:pt x="13787" y="8561"/>
                    <a:pt x="17997" y="7196"/>
                  </a:cubicBezTo>
                  <a:lnTo>
                    <a:pt x="17997" y="7196"/>
                  </a:lnTo>
                  <a:cubicBezTo>
                    <a:pt x="20237" y="11447"/>
                    <a:pt x="19167" y="16696"/>
                    <a:pt x="15458" y="19735"/>
                  </a:cubicBezTo>
                  <a:cubicBezTo>
                    <a:pt x="14588" y="20448"/>
                    <a:pt x="14088" y="21518"/>
                    <a:pt x="14103" y="22645"/>
                  </a:cubicBezTo>
                  <a:lnTo>
                    <a:pt x="14103" y="27609"/>
                  </a:lnTo>
                  <a:cubicBezTo>
                    <a:pt x="14088" y="27902"/>
                    <a:pt x="14302" y="28048"/>
                    <a:pt x="14515" y="28048"/>
                  </a:cubicBezTo>
                  <a:cubicBezTo>
                    <a:pt x="14727" y="28048"/>
                    <a:pt x="14937" y="27902"/>
                    <a:pt x="14916" y="27609"/>
                  </a:cubicBezTo>
                  <a:lnTo>
                    <a:pt x="14916" y="22645"/>
                  </a:lnTo>
                  <a:cubicBezTo>
                    <a:pt x="14916" y="21775"/>
                    <a:pt x="15315" y="20933"/>
                    <a:pt x="15986" y="20391"/>
                  </a:cubicBezTo>
                  <a:cubicBezTo>
                    <a:pt x="19966" y="17124"/>
                    <a:pt x="21136" y="11518"/>
                    <a:pt x="18767" y="6953"/>
                  </a:cubicBezTo>
                  <a:lnTo>
                    <a:pt x="21064" y="6183"/>
                  </a:lnTo>
                  <a:cubicBezTo>
                    <a:pt x="21378" y="6069"/>
                    <a:pt x="21435" y="5669"/>
                    <a:pt x="21178" y="5470"/>
                  </a:cubicBezTo>
                  <a:lnTo>
                    <a:pt x="21178" y="5455"/>
                  </a:lnTo>
                  <a:lnTo>
                    <a:pt x="20437" y="4913"/>
                  </a:lnTo>
                  <a:cubicBezTo>
                    <a:pt x="20357" y="4862"/>
                    <a:pt x="20277" y="4840"/>
                    <a:pt x="20202" y="4840"/>
                  </a:cubicBezTo>
                  <a:cubicBezTo>
                    <a:pt x="19862" y="4840"/>
                    <a:pt x="19624" y="5300"/>
                    <a:pt x="19951" y="5569"/>
                  </a:cubicBezTo>
                  <a:lnTo>
                    <a:pt x="20051" y="5655"/>
                  </a:lnTo>
                  <a:lnTo>
                    <a:pt x="18068" y="6311"/>
                  </a:lnTo>
                  <a:lnTo>
                    <a:pt x="14730" y="7424"/>
                  </a:lnTo>
                  <a:lnTo>
                    <a:pt x="17070" y="5384"/>
                  </a:lnTo>
                  <a:cubicBezTo>
                    <a:pt x="17284" y="5198"/>
                    <a:pt x="17255" y="4870"/>
                    <a:pt x="17027" y="4728"/>
                  </a:cubicBezTo>
                  <a:lnTo>
                    <a:pt x="15215" y="3558"/>
                  </a:lnTo>
                  <a:lnTo>
                    <a:pt x="19395" y="1532"/>
                  </a:lnTo>
                  <a:lnTo>
                    <a:pt x="19395" y="1532"/>
                  </a:lnTo>
                  <a:cubicBezTo>
                    <a:pt x="17897" y="3601"/>
                    <a:pt x="17755" y="3558"/>
                    <a:pt x="17797" y="3858"/>
                  </a:cubicBezTo>
                  <a:cubicBezTo>
                    <a:pt x="17840" y="4129"/>
                    <a:pt x="18068" y="4171"/>
                    <a:pt x="18454" y="4485"/>
                  </a:cubicBezTo>
                  <a:cubicBezTo>
                    <a:pt x="18540" y="4555"/>
                    <a:pt x="18629" y="4584"/>
                    <a:pt x="18712" y="4584"/>
                  </a:cubicBezTo>
                  <a:cubicBezTo>
                    <a:pt x="19058" y="4584"/>
                    <a:pt x="19315" y="4082"/>
                    <a:pt x="18924" y="3829"/>
                  </a:cubicBezTo>
                  <a:lnTo>
                    <a:pt x="18782" y="3715"/>
                  </a:lnTo>
                  <a:lnTo>
                    <a:pt x="21078" y="662"/>
                  </a:lnTo>
                  <a:cubicBezTo>
                    <a:pt x="21293" y="376"/>
                    <a:pt x="21060" y="1"/>
                    <a:pt x="20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684275" y="907200"/>
              <a:ext cx="65900" cy="72525"/>
            </a:xfrm>
            <a:custGeom>
              <a:avLst/>
              <a:gdLst/>
              <a:ahLst/>
              <a:cxnLst/>
              <a:rect l="l" t="t" r="r" b="b"/>
              <a:pathLst>
                <a:path w="2636" h="2901" extrusionOk="0">
                  <a:moveTo>
                    <a:pt x="446" y="1"/>
                  </a:moveTo>
                  <a:cubicBezTo>
                    <a:pt x="229" y="1"/>
                    <a:pt x="57" y="181"/>
                    <a:pt x="43" y="401"/>
                  </a:cubicBezTo>
                  <a:cubicBezTo>
                    <a:pt x="0" y="1885"/>
                    <a:pt x="699" y="2784"/>
                    <a:pt x="2026" y="2898"/>
                  </a:cubicBezTo>
                  <a:cubicBezTo>
                    <a:pt x="2044" y="2900"/>
                    <a:pt x="2062" y="2900"/>
                    <a:pt x="2079" y="2900"/>
                  </a:cubicBezTo>
                  <a:cubicBezTo>
                    <a:pt x="2586" y="2900"/>
                    <a:pt x="2635" y="2112"/>
                    <a:pt x="2097" y="2070"/>
                  </a:cubicBezTo>
                  <a:lnTo>
                    <a:pt x="2097" y="2070"/>
                  </a:lnTo>
                  <a:lnTo>
                    <a:pt x="2097" y="2085"/>
                  </a:lnTo>
                  <a:cubicBezTo>
                    <a:pt x="1498" y="2027"/>
                    <a:pt x="813" y="1785"/>
                    <a:pt x="870" y="430"/>
                  </a:cubicBezTo>
                  <a:cubicBezTo>
                    <a:pt x="870" y="201"/>
                    <a:pt x="699" y="2"/>
                    <a:pt x="471" y="2"/>
                  </a:cubicBezTo>
                  <a:cubicBezTo>
                    <a:pt x="462" y="1"/>
                    <a:pt x="454" y="1"/>
                    <a:pt x="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39"/>
          <p:cNvGrpSpPr/>
          <p:nvPr/>
        </p:nvGrpSpPr>
        <p:grpSpPr>
          <a:xfrm>
            <a:off x="1004073" y="4034961"/>
            <a:ext cx="295420" cy="221457"/>
            <a:chOff x="2559100" y="3158575"/>
            <a:chExt cx="715650" cy="536475"/>
          </a:xfrm>
        </p:grpSpPr>
        <p:sp>
          <p:nvSpPr>
            <p:cNvPr id="470" name="Google Shape;470;p39"/>
            <p:cNvSpPr/>
            <p:nvPr/>
          </p:nvSpPr>
          <p:spPr>
            <a:xfrm>
              <a:off x="2559100" y="3158575"/>
              <a:ext cx="715650" cy="536475"/>
            </a:xfrm>
            <a:custGeom>
              <a:avLst/>
              <a:gdLst/>
              <a:ahLst/>
              <a:cxnLst/>
              <a:rect l="l" t="t" r="r" b="b"/>
              <a:pathLst>
                <a:path w="28626" h="21459" extrusionOk="0">
                  <a:moveTo>
                    <a:pt x="11890" y="0"/>
                  </a:moveTo>
                  <a:cubicBezTo>
                    <a:pt x="11613" y="0"/>
                    <a:pt x="11335" y="11"/>
                    <a:pt x="11056" y="33"/>
                  </a:cubicBezTo>
                  <a:cubicBezTo>
                    <a:pt x="10512" y="46"/>
                    <a:pt x="10538" y="852"/>
                    <a:pt x="11050" y="852"/>
                  </a:cubicBezTo>
                  <a:cubicBezTo>
                    <a:pt x="11074" y="852"/>
                    <a:pt x="11100" y="850"/>
                    <a:pt x="11127" y="846"/>
                  </a:cubicBezTo>
                  <a:cubicBezTo>
                    <a:pt x="11378" y="827"/>
                    <a:pt x="11629" y="817"/>
                    <a:pt x="11877" y="817"/>
                  </a:cubicBezTo>
                  <a:cubicBezTo>
                    <a:pt x="16273" y="817"/>
                    <a:pt x="20196" y="3757"/>
                    <a:pt x="21384" y="8064"/>
                  </a:cubicBezTo>
                  <a:cubicBezTo>
                    <a:pt x="21256" y="8264"/>
                    <a:pt x="21084" y="8435"/>
                    <a:pt x="20885" y="8578"/>
                  </a:cubicBezTo>
                  <a:cubicBezTo>
                    <a:pt x="20571" y="8802"/>
                    <a:pt x="20241" y="8895"/>
                    <a:pt x="19903" y="8895"/>
                  </a:cubicBezTo>
                  <a:cubicBezTo>
                    <a:pt x="19316" y="8895"/>
                    <a:pt x="18705" y="8617"/>
                    <a:pt x="18117" y="8264"/>
                  </a:cubicBezTo>
                  <a:cubicBezTo>
                    <a:pt x="17589" y="7094"/>
                    <a:pt x="18231" y="6395"/>
                    <a:pt x="18274" y="6352"/>
                  </a:cubicBezTo>
                  <a:cubicBezTo>
                    <a:pt x="18551" y="6053"/>
                    <a:pt x="18286" y="5659"/>
                    <a:pt x="17966" y="5659"/>
                  </a:cubicBezTo>
                  <a:cubicBezTo>
                    <a:pt x="17874" y="5659"/>
                    <a:pt x="17778" y="5691"/>
                    <a:pt x="17689" y="5767"/>
                  </a:cubicBezTo>
                  <a:cubicBezTo>
                    <a:pt x="17247" y="6267"/>
                    <a:pt x="17033" y="6937"/>
                    <a:pt x="17090" y="7608"/>
                  </a:cubicBezTo>
                  <a:cubicBezTo>
                    <a:pt x="16598" y="7312"/>
                    <a:pt x="16041" y="7091"/>
                    <a:pt x="15036" y="7091"/>
                  </a:cubicBezTo>
                  <a:cubicBezTo>
                    <a:pt x="14877" y="7091"/>
                    <a:pt x="14706" y="7097"/>
                    <a:pt x="14522" y="7108"/>
                  </a:cubicBezTo>
                  <a:cubicBezTo>
                    <a:pt x="13990" y="7150"/>
                    <a:pt x="14035" y="7922"/>
                    <a:pt x="14551" y="7922"/>
                  </a:cubicBezTo>
                  <a:cubicBezTo>
                    <a:pt x="14561" y="7922"/>
                    <a:pt x="14570" y="7922"/>
                    <a:pt x="14579" y="7921"/>
                  </a:cubicBezTo>
                  <a:cubicBezTo>
                    <a:pt x="14748" y="7911"/>
                    <a:pt x="14902" y="7906"/>
                    <a:pt x="15044" y="7906"/>
                  </a:cubicBezTo>
                  <a:cubicBezTo>
                    <a:pt x="16433" y="7906"/>
                    <a:pt x="16671" y="8388"/>
                    <a:pt x="17589" y="8906"/>
                  </a:cubicBezTo>
                  <a:cubicBezTo>
                    <a:pt x="18367" y="9379"/>
                    <a:pt x="19162" y="9707"/>
                    <a:pt x="19925" y="9707"/>
                  </a:cubicBezTo>
                  <a:cubicBezTo>
                    <a:pt x="20520" y="9707"/>
                    <a:pt x="21095" y="9507"/>
                    <a:pt x="21626" y="9020"/>
                  </a:cubicBezTo>
                  <a:cubicBezTo>
                    <a:pt x="21912" y="10660"/>
                    <a:pt x="21783" y="11188"/>
                    <a:pt x="21669" y="12030"/>
                  </a:cubicBezTo>
                  <a:cubicBezTo>
                    <a:pt x="20842" y="12144"/>
                    <a:pt x="20043" y="12372"/>
                    <a:pt x="19273" y="12672"/>
                  </a:cubicBezTo>
                  <a:cubicBezTo>
                    <a:pt x="18174" y="13100"/>
                    <a:pt x="17176" y="13699"/>
                    <a:pt x="16305" y="14469"/>
                  </a:cubicBezTo>
                  <a:cubicBezTo>
                    <a:pt x="15535" y="13870"/>
                    <a:pt x="15678" y="12814"/>
                    <a:pt x="15692" y="12757"/>
                  </a:cubicBezTo>
                  <a:cubicBezTo>
                    <a:pt x="15724" y="12470"/>
                    <a:pt x="15502" y="12308"/>
                    <a:pt x="15280" y="12308"/>
                  </a:cubicBezTo>
                  <a:cubicBezTo>
                    <a:pt x="15104" y="12308"/>
                    <a:pt x="14929" y="12409"/>
                    <a:pt x="14879" y="12629"/>
                  </a:cubicBezTo>
                  <a:cubicBezTo>
                    <a:pt x="14865" y="12700"/>
                    <a:pt x="14651" y="14127"/>
                    <a:pt x="15692" y="15040"/>
                  </a:cubicBezTo>
                  <a:cubicBezTo>
                    <a:pt x="15421" y="15339"/>
                    <a:pt x="15179" y="15653"/>
                    <a:pt x="14950" y="15981"/>
                  </a:cubicBezTo>
                  <a:cubicBezTo>
                    <a:pt x="14747" y="16297"/>
                    <a:pt x="15022" y="16612"/>
                    <a:pt x="15310" y="16612"/>
                  </a:cubicBezTo>
                  <a:cubicBezTo>
                    <a:pt x="15427" y="16612"/>
                    <a:pt x="15545" y="16561"/>
                    <a:pt x="15635" y="16438"/>
                  </a:cubicBezTo>
                  <a:cubicBezTo>
                    <a:pt x="16049" y="15824"/>
                    <a:pt x="16562" y="15282"/>
                    <a:pt x="17161" y="14826"/>
                  </a:cubicBezTo>
                  <a:lnTo>
                    <a:pt x="17161" y="14826"/>
                  </a:lnTo>
                  <a:cubicBezTo>
                    <a:pt x="17090" y="15568"/>
                    <a:pt x="17261" y="16295"/>
                    <a:pt x="17632" y="16937"/>
                  </a:cubicBezTo>
                  <a:cubicBezTo>
                    <a:pt x="17721" y="17064"/>
                    <a:pt x="17841" y="17117"/>
                    <a:pt x="17959" y="17117"/>
                  </a:cubicBezTo>
                  <a:cubicBezTo>
                    <a:pt x="18240" y="17117"/>
                    <a:pt x="18512" y="16816"/>
                    <a:pt x="18331" y="16495"/>
                  </a:cubicBezTo>
                  <a:cubicBezTo>
                    <a:pt x="18288" y="16438"/>
                    <a:pt x="17561" y="15240"/>
                    <a:pt x="18260" y="14070"/>
                  </a:cubicBezTo>
                  <a:cubicBezTo>
                    <a:pt x="19287" y="13499"/>
                    <a:pt x="20400" y="13100"/>
                    <a:pt x="21541" y="12871"/>
                  </a:cubicBezTo>
                  <a:lnTo>
                    <a:pt x="21541" y="12871"/>
                  </a:lnTo>
                  <a:cubicBezTo>
                    <a:pt x="20454" y="17746"/>
                    <a:pt x="16204" y="20627"/>
                    <a:pt x="11851" y="20627"/>
                  </a:cubicBezTo>
                  <a:cubicBezTo>
                    <a:pt x="9121" y="20627"/>
                    <a:pt x="6350" y="19494"/>
                    <a:pt x="4294" y="17008"/>
                  </a:cubicBezTo>
                  <a:cubicBezTo>
                    <a:pt x="4893" y="16780"/>
                    <a:pt x="5435" y="16238"/>
                    <a:pt x="5877" y="15411"/>
                  </a:cubicBezTo>
                  <a:cubicBezTo>
                    <a:pt x="6029" y="15089"/>
                    <a:pt x="5753" y="14823"/>
                    <a:pt x="5483" y="14823"/>
                  </a:cubicBezTo>
                  <a:cubicBezTo>
                    <a:pt x="5347" y="14823"/>
                    <a:pt x="5212" y="14891"/>
                    <a:pt x="5136" y="15054"/>
                  </a:cubicBezTo>
                  <a:cubicBezTo>
                    <a:pt x="4708" y="15839"/>
                    <a:pt x="4208" y="16281"/>
                    <a:pt x="3709" y="16295"/>
                  </a:cubicBezTo>
                  <a:cubicBezTo>
                    <a:pt x="3081" y="15396"/>
                    <a:pt x="2639" y="14384"/>
                    <a:pt x="2368" y="13328"/>
                  </a:cubicBezTo>
                  <a:lnTo>
                    <a:pt x="2368" y="13328"/>
                  </a:lnTo>
                  <a:cubicBezTo>
                    <a:pt x="2440" y="13357"/>
                    <a:pt x="2525" y="13371"/>
                    <a:pt x="2596" y="13371"/>
                  </a:cubicBezTo>
                  <a:cubicBezTo>
                    <a:pt x="3367" y="13371"/>
                    <a:pt x="3980" y="12187"/>
                    <a:pt x="3980" y="10717"/>
                  </a:cubicBezTo>
                  <a:cubicBezTo>
                    <a:pt x="3980" y="9262"/>
                    <a:pt x="3367" y="8064"/>
                    <a:pt x="2596" y="8064"/>
                  </a:cubicBezTo>
                  <a:cubicBezTo>
                    <a:pt x="2525" y="8078"/>
                    <a:pt x="2440" y="8093"/>
                    <a:pt x="2368" y="8121"/>
                  </a:cubicBezTo>
                  <a:cubicBezTo>
                    <a:pt x="2625" y="7051"/>
                    <a:pt x="3096" y="6053"/>
                    <a:pt x="3738" y="5168"/>
                  </a:cubicBezTo>
                  <a:cubicBezTo>
                    <a:pt x="4865" y="5268"/>
                    <a:pt x="6077" y="7536"/>
                    <a:pt x="6063" y="10732"/>
                  </a:cubicBezTo>
                  <a:cubicBezTo>
                    <a:pt x="6063" y="11616"/>
                    <a:pt x="5963" y="12515"/>
                    <a:pt x="5749" y="13385"/>
                  </a:cubicBezTo>
                  <a:cubicBezTo>
                    <a:pt x="5682" y="13687"/>
                    <a:pt x="5920" y="13875"/>
                    <a:pt x="6157" y="13875"/>
                  </a:cubicBezTo>
                  <a:cubicBezTo>
                    <a:pt x="6323" y="13875"/>
                    <a:pt x="6489" y="13782"/>
                    <a:pt x="6548" y="13571"/>
                  </a:cubicBezTo>
                  <a:cubicBezTo>
                    <a:pt x="6776" y="12643"/>
                    <a:pt x="6876" y="11687"/>
                    <a:pt x="6876" y="10732"/>
                  </a:cubicBezTo>
                  <a:cubicBezTo>
                    <a:pt x="6876" y="9105"/>
                    <a:pt x="6591" y="7551"/>
                    <a:pt x="6034" y="6366"/>
                  </a:cubicBezTo>
                  <a:cubicBezTo>
                    <a:pt x="5564" y="5354"/>
                    <a:pt x="4936" y="4697"/>
                    <a:pt x="4251" y="4455"/>
                  </a:cubicBezTo>
                  <a:cubicBezTo>
                    <a:pt x="5535" y="2857"/>
                    <a:pt x="7304" y="1716"/>
                    <a:pt x="9287" y="1174"/>
                  </a:cubicBezTo>
                  <a:cubicBezTo>
                    <a:pt x="9772" y="1043"/>
                    <a:pt x="9631" y="358"/>
                    <a:pt x="9195" y="358"/>
                  </a:cubicBezTo>
                  <a:cubicBezTo>
                    <a:pt x="9157" y="358"/>
                    <a:pt x="9116" y="363"/>
                    <a:pt x="9073" y="375"/>
                  </a:cubicBezTo>
                  <a:cubicBezTo>
                    <a:pt x="6691" y="1031"/>
                    <a:pt x="4622" y="2472"/>
                    <a:pt x="3196" y="4483"/>
                  </a:cubicBezTo>
                  <a:cubicBezTo>
                    <a:pt x="3167" y="4498"/>
                    <a:pt x="3153" y="4498"/>
                    <a:pt x="3139" y="4512"/>
                  </a:cubicBezTo>
                  <a:cubicBezTo>
                    <a:pt x="2953" y="4754"/>
                    <a:pt x="2825" y="5026"/>
                    <a:pt x="2682" y="5268"/>
                  </a:cubicBezTo>
                  <a:cubicBezTo>
                    <a:pt x="2482" y="5596"/>
                    <a:pt x="2325" y="5767"/>
                    <a:pt x="1897" y="6894"/>
                  </a:cubicBezTo>
                  <a:cubicBezTo>
                    <a:pt x="1869" y="6937"/>
                    <a:pt x="1855" y="6980"/>
                    <a:pt x="1826" y="7037"/>
                  </a:cubicBezTo>
                  <a:cubicBezTo>
                    <a:pt x="14" y="8406"/>
                    <a:pt x="0" y="13014"/>
                    <a:pt x="1826" y="14412"/>
                  </a:cubicBezTo>
                  <a:cubicBezTo>
                    <a:pt x="3295" y="18464"/>
                    <a:pt x="7047" y="21231"/>
                    <a:pt x="11341" y="21445"/>
                  </a:cubicBezTo>
                  <a:cubicBezTo>
                    <a:pt x="11520" y="21454"/>
                    <a:pt x="11699" y="21458"/>
                    <a:pt x="11877" y="21458"/>
                  </a:cubicBezTo>
                  <a:cubicBezTo>
                    <a:pt x="15979" y="21458"/>
                    <a:pt x="19736" y="19115"/>
                    <a:pt x="21527" y="15396"/>
                  </a:cubicBezTo>
                  <a:cubicBezTo>
                    <a:pt x="21569" y="15368"/>
                    <a:pt x="21598" y="15382"/>
                    <a:pt x="21641" y="15354"/>
                  </a:cubicBezTo>
                  <a:cubicBezTo>
                    <a:pt x="21665" y="15329"/>
                    <a:pt x="24315" y="12859"/>
                    <a:pt x="26727" y="12859"/>
                  </a:cubicBezTo>
                  <a:cubicBezTo>
                    <a:pt x="27115" y="12859"/>
                    <a:pt x="27497" y="12923"/>
                    <a:pt x="27860" y="13071"/>
                  </a:cubicBezTo>
                  <a:cubicBezTo>
                    <a:pt x="27916" y="13092"/>
                    <a:pt x="27969" y="13101"/>
                    <a:pt x="28019" y="13101"/>
                  </a:cubicBezTo>
                  <a:cubicBezTo>
                    <a:pt x="28417" y="13101"/>
                    <a:pt x="28605" y="12505"/>
                    <a:pt x="28174" y="12315"/>
                  </a:cubicBezTo>
                  <a:cubicBezTo>
                    <a:pt x="27704" y="12122"/>
                    <a:pt x="27217" y="12040"/>
                    <a:pt x="26729" y="12040"/>
                  </a:cubicBezTo>
                  <a:cubicBezTo>
                    <a:pt x="24983" y="12040"/>
                    <a:pt x="23222" y="13093"/>
                    <a:pt x="22140" y="13884"/>
                  </a:cubicBezTo>
                  <a:cubicBezTo>
                    <a:pt x="22768" y="11830"/>
                    <a:pt x="22768" y="9619"/>
                    <a:pt x="22140" y="7565"/>
                  </a:cubicBezTo>
                  <a:lnTo>
                    <a:pt x="22140" y="7565"/>
                  </a:lnTo>
                  <a:cubicBezTo>
                    <a:pt x="23462" y="8537"/>
                    <a:pt x="25144" y="9418"/>
                    <a:pt x="26743" y="9418"/>
                  </a:cubicBezTo>
                  <a:cubicBezTo>
                    <a:pt x="27232" y="9418"/>
                    <a:pt x="27713" y="9335"/>
                    <a:pt x="28174" y="9148"/>
                  </a:cubicBezTo>
                  <a:cubicBezTo>
                    <a:pt x="28625" y="8960"/>
                    <a:pt x="28438" y="8354"/>
                    <a:pt x="28048" y="8354"/>
                  </a:cubicBezTo>
                  <a:cubicBezTo>
                    <a:pt x="27994" y="8354"/>
                    <a:pt x="27936" y="8366"/>
                    <a:pt x="27875" y="8392"/>
                  </a:cubicBezTo>
                  <a:cubicBezTo>
                    <a:pt x="27511" y="8540"/>
                    <a:pt x="27129" y="8604"/>
                    <a:pt x="26741" y="8604"/>
                  </a:cubicBezTo>
                  <a:cubicBezTo>
                    <a:pt x="24329" y="8604"/>
                    <a:pt x="21678" y="6134"/>
                    <a:pt x="21641" y="6110"/>
                  </a:cubicBezTo>
                  <a:cubicBezTo>
                    <a:pt x="21612" y="6081"/>
                    <a:pt x="21569" y="6095"/>
                    <a:pt x="21541" y="6067"/>
                  </a:cubicBezTo>
                  <a:cubicBezTo>
                    <a:pt x="19737" y="2339"/>
                    <a:pt x="15981" y="0"/>
                    <a:pt x="11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2939550" y="3403975"/>
              <a:ext cx="88725" cy="38300"/>
            </a:xfrm>
            <a:custGeom>
              <a:avLst/>
              <a:gdLst/>
              <a:ahLst/>
              <a:cxnLst/>
              <a:rect l="l" t="t" r="r" b="b"/>
              <a:pathLst>
                <a:path w="3549" h="1532" extrusionOk="0">
                  <a:moveTo>
                    <a:pt x="1410" y="0"/>
                  </a:moveTo>
                  <a:cubicBezTo>
                    <a:pt x="1054" y="0"/>
                    <a:pt x="686" y="97"/>
                    <a:pt x="331" y="345"/>
                  </a:cubicBezTo>
                  <a:cubicBezTo>
                    <a:pt x="0" y="605"/>
                    <a:pt x="248" y="1082"/>
                    <a:pt x="586" y="1082"/>
                  </a:cubicBezTo>
                  <a:cubicBezTo>
                    <a:pt x="656" y="1082"/>
                    <a:pt x="729" y="1062"/>
                    <a:pt x="802" y="1016"/>
                  </a:cubicBezTo>
                  <a:cubicBezTo>
                    <a:pt x="1005" y="873"/>
                    <a:pt x="1217" y="819"/>
                    <a:pt x="1421" y="819"/>
                  </a:cubicBezTo>
                  <a:cubicBezTo>
                    <a:pt x="2078" y="819"/>
                    <a:pt x="2667" y="1382"/>
                    <a:pt x="2699" y="1415"/>
                  </a:cubicBezTo>
                  <a:cubicBezTo>
                    <a:pt x="2788" y="1497"/>
                    <a:pt x="2884" y="1531"/>
                    <a:pt x="2976" y="1531"/>
                  </a:cubicBezTo>
                  <a:cubicBezTo>
                    <a:pt x="3286" y="1531"/>
                    <a:pt x="3548" y="1138"/>
                    <a:pt x="3284" y="830"/>
                  </a:cubicBezTo>
                  <a:cubicBezTo>
                    <a:pt x="2921" y="476"/>
                    <a:pt x="2198" y="0"/>
                    <a:pt x="1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2892225" y="3208650"/>
              <a:ext cx="145400" cy="83825"/>
            </a:xfrm>
            <a:custGeom>
              <a:avLst/>
              <a:gdLst/>
              <a:ahLst/>
              <a:cxnLst/>
              <a:rect l="l" t="t" r="r" b="b"/>
              <a:pathLst>
                <a:path w="5816" h="3353" extrusionOk="0">
                  <a:moveTo>
                    <a:pt x="593" y="0"/>
                  </a:moveTo>
                  <a:cubicBezTo>
                    <a:pt x="299" y="0"/>
                    <a:pt x="1" y="318"/>
                    <a:pt x="242" y="654"/>
                  </a:cubicBezTo>
                  <a:cubicBezTo>
                    <a:pt x="798" y="1567"/>
                    <a:pt x="1754" y="2138"/>
                    <a:pt x="2824" y="2209"/>
                  </a:cubicBezTo>
                  <a:cubicBezTo>
                    <a:pt x="3622" y="2266"/>
                    <a:pt x="4379" y="2609"/>
                    <a:pt x="4935" y="3194"/>
                  </a:cubicBezTo>
                  <a:cubicBezTo>
                    <a:pt x="5025" y="3306"/>
                    <a:pt x="5134" y="3353"/>
                    <a:pt x="5241" y="3353"/>
                  </a:cubicBezTo>
                  <a:cubicBezTo>
                    <a:pt x="5540" y="3353"/>
                    <a:pt x="5815" y="2985"/>
                    <a:pt x="5563" y="2680"/>
                  </a:cubicBezTo>
                  <a:cubicBezTo>
                    <a:pt x="4864" y="1910"/>
                    <a:pt x="3908" y="1453"/>
                    <a:pt x="2866" y="1396"/>
                  </a:cubicBezTo>
                  <a:cubicBezTo>
                    <a:pt x="2082" y="1339"/>
                    <a:pt x="1369" y="926"/>
                    <a:pt x="955" y="255"/>
                  </a:cubicBezTo>
                  <a:cubicBezTo>
                    <a:pt x="876" y="74"/>
                    <a:pt x="735"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2852600" y="3590850"/>
              <a:ext cx="112725" cy="58225"/>
            </a:xfrm>
            <a:custGeom>
              <a:avLst/>
              <a:gdLst/>
              <a:ahLst/>
              <a:cxnLst/>
              <a:rect l="l" t="t" r="r" b="b"/>
              <a:pathLst>
                <a:path w="4509" h="2329" extrusionOk="0">
                  <a:moveTo>
                    <a:pt x="4045" y="1"/>
                  </a:moveTo>
                  <a:cubicBezTo>
                    <a:pt x="3887" y="1"/>
                    <a:pt x="3732" y="97"/>
                    <a:pt x="3667" y="260"/>
                  </a:cubicBezTo>
                  <a:cubicBezTo>
                    <a:pt x="3640" y="314"/>
                    <a:pt x="3098" y="1526"/>
                    <a:pt x="833" y="1526"/>
                  </a:cubicBezTo>
                  <a:cubicBezTo>
                    <a:pt x="713" y="1526"/>
                    <a:pt x="587" y="1522"/>
                    <a:pt x="457" y="1515"/>
                  </a:cubicBezTo>
                  <a:cubicBezTo>
                    <a:pt x="447" y="1514"/>
                    <a:pt x="438" y="1514"/>
                    <a:pt x="428" y="1514"/>
                  </a:cubicBezTo>
                  <a:cubicBezTo>
                    <a:pt x="213" y="1514"/>
                    <a:pt x="43" y="1667"/>
                    <a:pt x="29" y="1886"/>
                  </a:cubicBezTo>
                  <a:cubicBezTo>
                    <a:pt x="1" y="2114"/>
                    <a:pt x="172" y="2299"/>
                    <a:pt x="414" y="2314"/>
                  </a:cubicBezTo>
                  <a:cubicBezTo>
                    <a:pt x="571" y="2328"/>
                    <a:pt x="728" y="2328"/>
                    <a:pt x="871" y="2328"/>
                  </a:cubicBezTo>
                  <a:cubicBezTo>
                    <a:pt x="3695" y="2328"/>
                    <a:pt x="4394" y="645"/>
                    <a:pt x="4423" y="573"/>
                  </a:cubicBezTo>
                  <a:cubicBezTo>
                    <a:pt x="4508" y="359"/>
                    <a:pt x="4409" y="117"/>
                    <a:pt x="4195" y="31"/>
                  </a:cubicBezTo>
                  <a:cubicBezTo>
                    <a:pt x="4146" y="11"/>
                    <a:pt x="4095" y="1"/>
                    <a:pt x="40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9"/>
          <p:cNvSpPr/>
          <p:nvPr/>
        </p:nvSpPr>
        <p:spPr>
          <a:xfrm>
            <a:off x="1813987" y="4024475"/>
            <a:ext cx="251077" cy="253786"/>
          </a:xfrm>
          <a:custGeom>
            <a:avLst/>
            <a:gdLst/>
            <a:ahLst/>
            <a:cxnLst/>
            <a:rect l="l" t="t" r="r" b="b"/>
            <a:pathLst>
              <a:path w="27644" h="27950" extrusionOk="0">
                <a:moveTo>
                  <a:pt x="6606" y="4382"/>
                </a:moveTo>
                <a:lnTo>
                  <a:pt x="6606" y="4382"/>
                </a:lnTo>
                <a:cubicBezTo>
                  <a:pt x="5350" y="5695"/>
                  <a:pt x="5621" y="7849"/>
                  <a:pt x="7191" y="8790"/>
                </a:cubicBezTo>
                <a:cubicBezTo>
                  <a:pt x="7019" y="8890"/>
                  <a:pt x="6848" y="9019"/>
                  <a:pt x="6705" y="9147"/>
                </a:cubicBezTo>
                <a:cubicBezTo>
                  <a:pt x="5750" y="6451"/>
                  <a:pt x="5022" y="6522"/>
                  <a:pt x="5393" y="5638"/>
                </a:cubicBezTo>
                <a:cubicBezTo>
                  <a:pt x="5636" y="5081"/>
                  <a:pt x="6064" y="4639"/>
                  <a:pt x="6606" y="4382"/>
                </a:cubicBezTo>
                <a:close/>
                <a:moveTo>
                  <a:pt x="22069" y="10645"/>
                </a:moveTo>
                <a:cubicBezTo>
                  <a:pt x="22041" y="11002"/>
                  <a:pt x="22012" y="11358"/>
                  <a:pt x="21998" y="11729"/>
                </a:cubicBezTo>
                <a:cubicBezTo>
                  <a:pt x="21813" y="11529"/>
                  <a:pt x="21613" y="11372"/>
                  <a:pt x="21399" y="11230"/>
                </a:cubicBezTo>
                <a:lnTo>
                  <a:pt x="21385" y="11230"/>
                </a:lnTo>
                <a:cubicBezTo>
                  <a:pt x="21641" y="11073"/>
                  <a:pt x="21870" y="10873"/>
                  <a:pt x="22069" y="10645"/>
                </a:cubicBezTo>
                <a:close/>
                <a:moveTo>
                  <a:pt x="20222" y="4135"/>
                </a:moveTo>
                <a:cubicBezTo>
                  <a:pt x="21723" y="4135"/>
                  <a:pt x="22987" y="5461"/>
                  <a:pt x="22640" y="7022"/>
                </a:cubicBezTo>
                <a:cubicBezTo>
                  <a:pt x="22597" y="7221"/>
                  <a:pt x="22554" y="7421"/>
                  <a:pt x="22512" y="7606"/>
                </a:cubicBezTo>
                <a:cubicBezTo>
                  <a:pt x="22041" y="6594"/>
                  <a:pt x="21028" y="5952"/>
                  <a:pt x="19915" y="5952"/>
                </a:cubicBezTo>
                <a:cubicBezTo>
                  <a:pt x="19359" y="5952"/>
                  <a:pt x="19359" y="6779"/>
                  <a:pt x="19915" y="6779"/>
                </a:cubicBezTo>
                <a:cubicBezTo>
                  <a:pt x="19933" y="6779"/>
                  <a:pt x="19950" y="6778"/>
                  <a:pt x="19967" y="6778"/>
                </a:cubicBezTo>
                <a:cubicBezTo>
                  <a:pt x="21085" y="6778"/>
                  <a:pt x="21998" y="7681"/>
                  <a:pt x="21998" y="8790"/>
                </a:cubicBezTo>
                <a:cubicBezTo>
                  <a:pt x="21998" y="9914"/>
                  <a:pt x="21085" y="10817"/>
                  <a:pt x="19967" y="10817"/>
                </a:cubicBezTo>
                <a:cubicBezTo>
                  <a:pt x="19950" y="10817"/>
                  <a:pt x="19933" y="10817"/>
                  <a:pt x="19915" y="10816"/>
                </a:cubicBezTo>
                <a:lnTo>
                  <a:pt x="19872" y="10816"/>
                </a:lnTo>
                <a:cubicBezTo>
                  <a:pt x="19533" y="10844"/>
                  <a:pt x="17448" y="11314"/>
                  <a:pt x="14440" y="11314"/>
                </a:cubicBezTo>
                <a:cubicBezTo>
                  <a:pt x="12891" y="11314"/>
                  <a:pt x="11098" y="11189"/>
                  <a:pt x="9173" y="10816"/>
                </a:cubicBezTo>
                <a:cubicBezTo>
                  <a:pt x="9142" y="10810"/>
                  <a:pt x="9113" y="10808"/>
                  <a:pt x="9084" y="10808"/>
                </a:cubicBezTo>
                <a:cubicBezTo>
                  <a:pt x="8628" y="10808"/>
                  <a:pt x="8506" y="11522"/>
                  <a:pt x="9016" y="11629"/>
                </a:cubicBezTo>
                <a:cubicBezTo>
                  <a:pt x="10800" y="11972"/>
                  <a:pt x="12611" y="12143"/>
                  <a:pt x="14423" y="12143"/>
                </a:cubicBezTo>
                <a:lnTo>
                  <a:pt x="14466" y="12143"/>
                </a:lnTo>
                <a:cubicBezTo>
                  <a:pt x="16306" y="12143"/>
                  <a:pt x="18132" y="11972"/>
                  <a:pt x="19944" y="11644"/>
                </a:cubicBezTo>
                <a:cubicBezTo>
                  <a:pt x="21071" y="11644"/>
                  <a:pt x="21969" y="12557"/>
                  <a:pt x="21955" y="13683"/>
                </a:cubicBezTo>
                <a:cubicBezTo>
                  <a:pt x="21941" y="14787"/>
                  <a:pt x="21042" y="15681"/>
                  <a:pt x="19941" y="15681"/>
                </a:cubicBezTo>
                <a:cubicBezTo>
                  <a:pt x="19933" y="15681"/>
                  <a:pt x="19924" y="15681"/>
                  <a:pt x="19915" y="15681"/>
                </a:cubicBezTo>
                <a:cubicBezTo>
                  <a:pt x="19649" y="15681"/>
                  <a:pt x="17836" y="16182"/>
                  <a:pt x="14742" y="16182"/>
                </a:cubicBezTo>
                <a:cubicBezTo>
                  <a:pt x="13195" y="16182"/>
                  <a:pt x="11327" y="16056"/>
                  <a:pt x="9173" y="15681"/>
                </a:cubicBezTo>
                <a:cubicBezTo>
                  <a:pt x="9139" y="15674"/>
                  <a:pt x="9106" y="15670"/>
                  <a:pt x="9074" y="15670"/>
                </a:cubicBezTo>
                <a:cubicBezTo>
                  <a:pt x="8600" y="15670"/>
                  <a:pt x="8496" y="16428"/>
                  <a:pt x="9031" y="16508"/>
                </a:cubicBezTo>
                <a:cubicBezTo>
                  <a:pt x="10900" y="16836"/>
                  <a:pt x="12783" y="17007"/>
                  <a:pt x="14680" y="17007"/>
                </a:cubicBezTo>
                <a:cubicBezTo>
                  <a:pt x="16449" y="17007"/>
                  <a:pt x="18218" y="16850"/>
                  <a:pt x="19958" y="16508"/>
                </a:cubicBezTo>
                <a:cubicBezTo>
                  <a:pt x="20728" y="16494"/>
                  <a:pt x="21456" y="16180"/>
                  <a:pt x="21984" y="15624"/>
                </a:cubicBezTo>
                <a:lnTo>
                  <a:pt x="21984" y="15624"/>
                </a:lnTo>
                <a:cubicBezTo>
                  <a:pt x="22012" y="16351"/>
                  <a:pt x="22098" y="17250"/>
                  <a:pt x="21570" y="18391"/>
                </a:cubicBezTo>
                <a:cubicBezTo>
                  <a:pt x="21342" y="18605"/>
                  <a:pt x="20001" y="18933"/>
                  <a:pt x="17191" y="19076"/>
                </a:cubicBezTo>
                <a:cubicBezTo>
                  <a:pt x="16508" y="19108"/>
                  <a:pt x="15806" y="19123"/>
                  <a:pt x="15107" y="19123"/>
                </a:cubicBezTo>
                <a:cubicBezTo>
                  <a:pt x="13308" y="19123"/>
                  <a:pt x="11532" y="19022"/>
                  <a:pt x="10186" y="18848"/>
                </a:cubicBezTo>
                <a:cubicBezTo>
                  <a:pt x="8203" y="18577"/>
                  <a:pt x="7847" y="18220"/>
                  <a:pt x="7790" y="18149"/>
                </a:cubicBezTo>
                <a:cubicBezTo>
                  <a:pt x="7832" y="16879"/>
                  <a:pt x="7804" y="15595"/>
                  <a:pt x="7718" y="14325"/>
                </a:cubicBezTo>
                <a:cubicBezTo>
                  <a:pt x="8037" y="14154"/>
                  <a:pt x="8265" y="14097"/>
                  <a:pt x="8616" y="14097"/>
                </a:cubicBezTo>
                <a:cubicBezTo>
                  <a:pt x="9318" y="14097"/>
                  <a:pt x="10510" y="14325"/>
                  <a:pt x="13895" y="14325"/>
                </a:cubicBezTo>
                <a:cubicBezTo>
                  <a:pt x="14063" y="14328"/>
                  <a:pt x="14237" y="14329"/>
                  <a:pt x="14414" y="14329"/>
                </a:cubicBezTo>
                <a:cubicBezTo>
                  <a:pt x="16612" y="14329"/>
                  <a:pt x="19381" y="14172"/>
                  <a:pt x="19658" y="14040"/>
                </a:cubicBezTo>
                <a:cubicBezTo>
                  <a:pt x="20059" y="13847"/>
                  <a:pt x="19912" y="13253"/>
                  <a:pt x="19488" y="13253"/>
                </a:cubicBezTo>
                <a:cubicBezTo>
                  <a:pt x="19474" y="13253"/>
                  <a:pt x="19459" y="13254"/>
                  <a:pt x="19444" y="13256"/>
                </a:cubicBezTo>
                <a:cubicBezTo>
                  <a:pt x="17576" y="13427"/>
                  <a:pt x="15721" y="13498"/>
                  <a:pt x="13881" y="13498"/>
                </a:cubicBezTo>
                <a:cubicBezTo>
                  <a:pt x="11056" y="13455"/>
                  <a:pt x="8802" y="13256"/>
                  <a:pt x="8660" y="13256"/>
                </a:cubicBezTo>
                <a:cubicBezTo>
                  <a:pt x="8275" y="13256"/>
                  <a:pt x="7904" y="13141"/>
                  <a:pt x="7576" y="12927"/>
                </a:cubicBezTo>
                <a:cubicBezTo>
                  <a:pt x="7447" y="11972"/>
                  <a:pt x="7262" y="11016"/>
                  <a:pt x="7005" y="10074"/>
                </a:cubicBezTo>
                <a:cubicBezTo>
                  <a:pt x="7376" y="9547"/>
                  <a:pt x="7975" y="9218"/>
                  <a:pt x="8631" y="9204"/>
                </a:cubicBezTo>
                <a:cubicBezTo>
                  <a:pt x="10529" y="9575"/>
                  <a:pt x="12469" y="9761"/>
                  <a:pt x="14409" y="9761"/>
                </a:cubicBezTo>
                <a:cubicBezTo>
                  <a:pt x="16520" y="9761"/>
                  <a:pt x="18631" y="9461"/>
                  <a:pt x="19587" y="9190"/>
                </a:cubicBezTo>
                <a:cubicBezTo>
                  <a:pt x="20055" y="9043"/>
                  <a:pt x="19922" y="8382"/>
                  <a:pt x="19480" y="8382"/>
                </a:cubicBezTo>
                <a:cubicBezTo>
                  <a:pt x="19450" y="8382"/>
                  <a:pt x="19420" y="8385"/>
                  <a:pt x="19387" y="8391"/>
                </a:cubicBezTo>
                <a:cubicBezTo>
                  <a:pt x="17566" y="8797"/>
                  <a:pt x="15829" y="8933"/>
                  <a:pt x="14302" y="8933"/>
                </a:cubicBezTo>
                <a:cubicBezTo>
                  <a:pt x="11213" y="8933"/>
                  <a:pt x="8984" y="8377"/>
                  <a:pt x="8660" y="8377"/>
                </a:cubicBezTo>
                <a:cubicBezTo>
                  <a:pt x="7547" y="8377"/>
                  <a:pt x="6634" y="7478"/>
                  <a:pt x="6634" y="6351"/>
                </a:cubicBezTo>
                <a:cubicBezTo>
                  <a:pt x="6634" y="5238"/>
                  <a:pt x="7547" y="4340"/>
                  <a:pt x="8660" y="4340"/>
                </a:cubicBezTo>
                <a:lnTo>
                  <a:pt x="8688" y="4340"/>
                </a:lnTo>
                <a:lnTo>
                  <a:pt x="8760" y="4368"/>
                </a:lnTo>
                <a:cubicBezTo>
                  <a:pt x="10394" y="5122"/>
                  <a:pt x="12156" y="5510"/>
                  <a:pt x="13943" y="5510"/>
                </a:cubicBezTo>
                <a:cubicBezTo>
                  <a:pt x="14387" y="5510"/>
                  <a:pt x="14833" y="5486"/>
                  <a:pt x="15279" y="5438"/>
                </a:cubicBezTo>
                <a:lnTo>
                  <a:pt x="15279" y="5438"/>
                </a:lnTo>
                <a:cubicBezTo>
                  <a:pt x="14780" y="5895"/>
                  <a:pt x="14138" y="6166"/>
                  <a:pt x="13453" y="6208"/>
                </a:cubicBezTo>
                <a:cubicBezTo>
                  <a:pt x="12055" y="6166"/>
                  <a:pt x="10614" y="6080"/>
                  <a:pt x="9131" y="5937"/>
                </a:cubicBezTo>
                <a:cubicBezTo>
                  <a:pt x="9117" y="5936"/>
                  <a:pt x="9104" y="5936"/>
                  <a:pt x="9090" y="5936"/>
                </a:cubicBezTo>
                <a:cubicBezTo>
                  <a:pt x="8585" y="5936"/>
                  <a:pt x="8517" y="6723"/>
                  <a:pt x="9059" y="6765"/>
                </a:cubicBezTo>
                <a:cubicBezTo>
                  <a:pt x="10920" y="6947"/>
                  <a:pt x="12792" y="7042"/>
                  <a:pt x="14669" y="7042"/>
                </a:cubicBezTo>
                <a:cubicBezTo>
                  <a:pt x="15727" y="7042"/>
                  <a:pt x="16787" y="7012"/>
                  <a:pt x="17847" y="6950"/>
                </a:cubicBezTo>
                <a:cubicBezTo>
                  <a:pt x="18375" y="6909"/>
                  <a:pt x="18348" y="6121"/>
                  <a:pt x="17831" y="6121"/>
                </a:cubicBezTo>
                <a:cubicBezTo>
                  <a:pt x="17817" y="6121"/>
                  <a:pt x="17804" y="6122"/>
                  <a:pt x="17790" y="6123"/>
                </a:cubicBezTo>
                <a:cubicBezTo>
                  <a:pt x="17091" y="6166"/>
                  <a:pt x="16377" y="6194"/>
                  <a:pt x="15650" y="6208"/>
                </a:cubicBezTo>
                <a:cubicBezTo>
                  <a:pt x="16007" y="5923"/>
                  <a:pt x="16320" y="5595"/>
                  <a:pt x="16591" y="5224"/>
                </a:cubicBezTo>
                <a:cubicBezTo>
                  <a:pt x="17462" y="5024"/>
                  <a:pt x="18318" y="4739"/>
                  <a:pt x="19145" y="4368"/>
                </a:cubicBezTo>
                <a:cubicBezTo>
                  <a:pt x="19505" y="4208"/>
                  <a:pt x="19870" y="4135"/>
                  <a:pt x="20222" y="4135"/>
                </a:cubicBezTo>
                <a:close/>
                <a:moveTo>
                  <a:pt x="20210" y="0"/>
                </a:moveTo>
                <a:cubicBezTo>
                  <a:pt x="19309" y="0"/>
                  <a:pt x="18378" y="185"/>
                  <a:pt x="17462" y="588"/>
                </a:cubicBezTo>
                <a:cubicBezTo>
                  <a:pt x="16285" y="1116"/>
                  <a:pt x="15122" y="1380"/>
                  <a:pt x="13958" y="1380"/>
                </a:cubicBezTo>
                <a:cubicBezTo>
                  <a:pt x="12793" y="1380"/>
                  <a:pt x="11627" y="1116"/>
                  <a:pt x="10443" y="588"/>
                </a:cubicBezTo>
                <a:cubicBezTo>
                  <a:pt x="9569" y="203"/>
                  <a:pt x="8635" y="10"/>
                  <a:pt x="7698" y="10"/>
                </a:cubicBezTo>
                <a:cubicBezTo>
                  <a:pt x="6861" y="10"/>
                  <a:pt x="6023" y="164"/>
                  <a:pt x="5222" y="474"/>
                </a:cubicBezTo>
                <a:cubicBezTo>
                  <a:pt x="1884" y="1800"/>
                  <a:pt x="1" y="5681"/>
                  <a:pt x="1955" y="8762"/>
                </a:cubicBezTo>
                <a:cubicBezTo>
                  <a:pt x="2526" y="9718"/>
                  <a:pt x="2939" y="10745"/>
                  <a:pt x="3182" y="11829"/>
                </a:cubicBezTo>
                <a:cubicBezTo>
                  <a:pt x="3223" y="12072"/>
                  <a:pt x="3398" y="12177"/>
                  <a:pt x="3575" y="12177"/>
                </a:cubicBezTo>
                <a:cubicBezTo>
                  <a:pt x="3825" y="12177"/>
                  <a:pt x="4081" y="11969"/>
                  <a:pt x="3981" y="11644"/>
                </a:cubicBezTo>
                <a:cubicBezTo>
                  <a:pt x="3724" y="10474"/>
                  <a:pt x="3282" y="9347"/>
                  <a:pt x="2654" y="8320"/>
                </a:cubicBezTo>
                <a:cubicBezTo>
                  <a:pt x="567" y="5015"/>
                  <a:pt x="3706" y="823"/>
                  <a:pt x="7701" y="823"/>
                </a:cubicBezTo>
                <a:cubicBezTo>
                  <a:pt x="8484" y="823"/>
                  <a:pt x="9299" y="984"/>
                  <a:pt x="10115" y="1344"/>
                </a:cubicBezTo>
                <a:cubicBezTo>
                  <a:pt x="11406" y="1922"/>
                  <a:pt x="12679" y="2211"/>
                  <a:pt x="13954" y="2211"/>
                </a:cubicBezTo>
                <a:cubicBezTo>
                  <a:pt x="15229" y="2211"/>
                  <a:pt x="16506" y="1922"/>
                  <a:pt x="17804" y="1344"/>
                </a:cubicBezTo>
                <a:cubicBezTo>
                  <a:pt x="18606" y="989"/>
                  <a:pt x="19422" y="826"/>
                  <a:pt x="20213" y="826"/>
                </a:cubicBezTo>
                <a:cubicBezTo>
                  <a:pt x="23710" y="826"/>
                  <a:pt x="26713" y="4005"/>
                  <a:pt x="25864" y="7763"/>
                </a:cubicBezTo>
                <a:cubicBezTo>
                  <a:pt x="25336" y="10089"/>
                  <a:pt x="25165" y="12770"/>
                  <a:pt x="25308" y="15966"/>
                </a:cubicBezTo>
                <a:cubicBezTo>
                  <a:pt x="25493" y="19261"/>
                  <a:pt x="23653" y="22328"/>
                  <a:pt x="20657" y="23712"/>
                </a:cubicBezTo>
                <a:cubicBezTo>
                  <a:pt x="20357" y="23855"/>
                  <a:pt x="20457" y="23940"/>
                  <a:pt x="19616" y="26480"/>
                </a:cubicBezTo>
                <a:cubicBezTo>
                  <a:pt x="19502" y="26708"/>
                  <a:pt x="19316" y="27121"/>
                  <a:pt x="19088" y="27121"/>
                </a:cubicBezTo>
                <a:cubicBezTo>
                  <a:pt x="18945" y="27121"/>
                  <a:pt x="18931" y="27121"/>
                  <a:pt x="18803" y="26907"/>
                </a:cubicBezTo>
                <a:cubicBezTo>
                  <a:pt x="18432" y="26223"/>
                  <a:pt x="18375" y="25695"/>
                  <a:pt x="18104" y="24768"/>
                </a:cubicBezTo>
                <a:cubicBezTo>
                  <a:pt x="17747" y="23441"/>
                  <a:pt x="18375" y="22057"/>
                  <a:pt x="19616" y="21458"/>
                </a:cubicBezTo>
                <a:cubicBezTo>
                  <a:pt x="21684" y="20502"/>
                  <a:pt x="22954" y="18377"/>
                  <a:pt x="22840" y="16094"/>
                </a:cubicBezTo>
                <a:cubicBezTo>
                  <a:pt x="22668" y="12671"/>
                  <a:pt x="22868" y="9761"/>
                  <a:pt x="23439" y="7221"/>
                </a:cubicBezTo>
                <a:cubicBezTo>
                  <a:pt x="23926" y="5100"/>
                  <a:pt x="22227" y="3308"/>
                  <a:pt x="20219" y="3308"/>
                </a:cubicBezTo>
                <a:cubicBezTo>
                  <a:pt x="19755" y="3308"/>
                  <a:pt x="19276" y="3404"/>
                  <a:pt x="18803" y="3612"/>
                </a:cubicBezTo>
                <a:cubicBezTo>
                  <a:pt x="17198" y="4325"/>
                  <a:pt x="15579" y="4682"/>
                  <a:pt x="13958" y="4682"/>
                </a:cubicBezTo>
                <a:cubicBezTo>
                  <a:pt x="12337" y="4682"/>
                  <a:pt x="10714" y="4325"/>
                  <a:pt x="9102" y="3612"/>
                </a:cubicBezTo>
                <a:cubicBezTo>
                  <a:pt x="8628" y="3402"/>
                  <a:pt x="8155" y="3310"/>
                  <a:pt x="7703" y="3310"/>
                </a:cubicBezTo>
                <a:cubicBezTo>
                  <a:pt x="5511" y="3310"/>
                  <a:pt x="3796" y="5480"/>
                  <a:pt x="4765" y="6993"/>
                </a:cubicBezTo>
                <a:cubicBezTo>
                  <a:pt x="5365" y="7963"/>
                  <a:pt x="5835" y="9019"/>
                  <a:pt x="6149" y="10131"/>
                </a:cubicBezTo>
                <a:cubicBezTo>
                  <a:pt x="6149" y="10131"/>
                  <a:pt x="6149" y="10131"/>
                  <a:pt x="6149" y="10146"/>
                </a:cubicBezTo>
                <a:cubicBezTo>
                  <a:pt x="7276" y="13940"/>
                  <a:pt x="7062" y="18662"/>
                  <a:pt x="6677" y="22585"/>
                </a:cubicBezTo>
                <a:cubicBezTo>
                  <a:pt x="6545" y="23167"/>
                  <a:pt x="6045" y="23577"/>
                  <a:pt x="5461" y="23577"/>
                </a:cubicBezTo>
                <a:cubicBezTo>
                  <a:pt x="5415" y="23577"/>
                  <a:pt x="5369" y="23575"/>
                  <a:pt x="5322" y="23569"/>
                </a:cubicBezTo>
                <a:cubicBezTo>
                  <a:pt x="4694" y="23512"/>
                  <a:pt x="4209" y="22985"/>
                  <a:pt x="4195" y="22343"/>
                </a:cubicBezTo>
                <a:cubicBezTo>
                  <a:pt x="4452" y="19846"/>
                  <a:pt x="4680" y="16594"/>
                  <a:pt x="4323" y="13612"/>
                </a:cubicBezTo>
                <a:cubicBezTo>
                  <a:pt x="4297" y="13359"/>
                  <a:pt x="4111" y="13241"/>
                  <a:pt x="3922" y="13241"/>
                </a:cubicBezTo>
                <a:cubicBezTo>
                  <a:pt x="3696" y="13241"/>
                  <a:pt x="3465" y="13409"/>
                  <a:pt x="3496" y="13712"/>
                </a:cubicBezTo>
                <a:cubicBezTo>
                  <a:pt x="3852" y="16608"/>
                  <a:pt x="3610" y="19803"/>
                  <a:pt x="3367" y="22257"/>
                </a:cubicBezTo>
                <a:cubicBezTo>
                  <a:pt x="3296" y="23384"/>
                  <a:pt x="4123" y="24354"/>
                  <a:pt x="5236" y="24468"/>
                </a:cubicBezTo>
                <a:cubicBezTo>
                  <a:pt x="5307" y="24475"/>
                  <a:pt x="5378" y="24479"/>
                  <a:pt x="5448" y="24479"/>
                </a:cubicBezTo>
                <a:cubicBezTo>
                  <a:pt x="6475" y="24479"/>
                  <a:pt x="7370" y="23712"/>
                  <a:pt x="7490" y="22671"/>
                </a:cubicBezTo>
                <a:cubicBezTo>
                  <a:pt x="7618" y="21387"/>
                  <a:pt x="7718" y="20203"/>
                  <a:pt x="7761" y="19104"/>
                </a:cubicBezTo>
                <a:cubicBezTo>
                  <a:pt x="8560" y="19461"/>
                  <a:pt x="9972" y="19646"/>
                  <a:pt x="10842" y="19746"/>
                </a:cubicBezTo>
                <a:cubicBezTo>
                  <a:pt x="12084" y="19875"/>
                  <a:pt x="13567" y="19932"/>
                  <a:pt x="15065" y="19932"/>
                </a:cubicBezTo>
                <a:cubicBezTo>
                  <a:pt x="16049" y="19932"/>
                  <a:pt x="17048" y="19903"/>
                  <a:pt x="17961" y="19846"/>
                </a:cubicBezTo>
                <a:cubicBezTo>
                  <a:pt x="18931" y="19789"/>
                  <a:pt x="19901" y="19675"/>
                  <a:pt x="20857" y="19489"/>
                </a:cubicBezTo>
                <a:lnTo>
                  <a:pt x="20857" y="19489"/>
                </a:lnTo>
                <a:cubicBezTo>
                  <a:pt x="20386" y="20032"/>
                  <a:pt x="19815" y="20460"/>
                  <a:pt x="19159" y="20759"/>
                </a:cubicBezTo>
                <a:cubicBezTo>
                  <a:pt x="17619" y="21544"/>
                  <a:pt x="16848" y="23298"/>
                  <a:pt x="17305" y="24967"/>
                </a:cubicBezTo>
                <a:cubicBezTo>
                  <a:pt x="17561" y="25866"/>
                  <a:pt x="17633" y="26494"/>
                  <a:pt x="18075" y="27293"/>
                </a:cubicBezTo>
                <a:cubicBezTo>
                  <a:pt x="18246" y="27606"/>
                  <a:pt x="18474" y="27935"/>
                  <a:pt x="19045" y="27949"/>
                </a:cubicBezTo>
                <a:cubicBezTo>
                  <a:pt x="19063" y="27950"/>
                  <a:pt x="19081" y="27950"/>
                  <a:pt x="19098" y="27950"/>
                </a:cubicBezTo>
                <a:cubicBezTo>
                  <a:pt x="19734" y="27950"/>
                  <a:pt x="20066" y="27448"/>
                  <a:pt x="20357" y="26879"/>
                </a:cubicBezTo>
                <a:cubicBezTo>
                  <a:pt x="20443" y="26708"/>
                  <a:pt x="20286" y="27121"/>
                  <a:pt x="21156" y="24397"/>
                </a:cubicBezTo>
                <a:cubicBezTo>
                  <a:pt x="24366" y="22828"/>
                  <a:pt x="26335" y="19504"/>
                  <a:pt x="26149" y="15923"/>
                </a:cubicBezTo>
                <a:cubicBezTo>
                  <a:pt x="25992" y="12813"/>
                  <a:pt x="26163" y="10203"/>
                  <a:pt x="26677" y="7949"/>
                </a:cubicBezTo>
                <a:cubicBezTo>
                  <a:pt x="27644" y="3651"/>
                  <a:pt x="24217" y="0"/>
                  <a:pt x="2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2645748" y="4050807"/>
            <a:ext cx="268974" cy="212040"/>
          </a:xfrm>
          <a:custGeom>
            <a:avLst/>
            <a:gdLst/>
            <a:ahLst/>
            <a:cxnLst/>
            <a:rect l="l" t="t" r="r" b="b"/>
            <a:pathLst>
              <a:path w="28261" h="22279" extrusionOk="0">
                <a:moveTo>
                  <a:pt x="16791" y="5129"/>
                </a:moveTo>
                <a:cubicBezTo>
                  <a:pt x="16791" y="5129"/>
                  <a:pt x="16762" y="6370"/>
                  <a:pt x="16762" y="7012"/>
                </a:cubicBezTo>
                <a:lnTo>
                  <a:pt x="16762" y="12361"/>
                </a:lnTo>
                <a:cubicBezTo>
                  <a:pt x="16762" y="12690"/>
                  <a:pt x="16862" y="13003"/>
                  <a:pt x="17047" y="13274"/>
                </a:cubicBezTo>
                <a:cubicBezTo>
                  <a:pt x="16648" y="13403"/>
                  <a:pt x="16277" y="13603"/>
                  <a:pt x="15935" y="13845"/>
                </a:cubicBezTo>
                <a:cubicBezTo>
                  <a:pt x="15892" y="5585"/>
                  <a:pt x="15949" y="5742"/>
                  <a:pt x="15721" y="5143"/>
                </a:cubicBezTo>
                <a:lnTo>
                  <a:pt x="16791" y="5129"/>
                </a:lnTo>
                <a:close/>
                <a:moveTo>
                  <a:pt x="13752" y="1"/>
                </a:moveTo>
                <a:cubicBezTo>
                  <a:pt x="13515" y="1"/>
                  <a:pt x="13278" y="187"/>
                  <a:pt x="13353" y="493"/>
                </a:cubicBezTo>
                <a:lnTo>
                  <a:pt x="14137" y="4187"/>
                </a:lnTo>
                <a:lnTo>
                  <a:pt x="12739" y="4187"/>
                </a:lnTo>
                <a:lnTo>
                  <a:pt x="12012" y="792"/>
                </a:lnTo>
                <a:cubicBezTo>
                  <a:pt x="11958" y="565"/>
                  <a:pt x="11786" y="466"/>
                  <a:pt x="11614" y="466"/>
                </a:cubicBezTo>
                <a:cubicBezTo>
                  <a:pt x="11374" y="466"/>
                  <a:pt x="11132" y="657"/>
                  <a:pt x="11199" y="963"/>
                </a:cubicBezTo>
                <a:lnTo>
                  <a:pt x="11898" y="4187"/>
                </a:lnTo>
                <a:lnTo>
                  <a:pt x="5878" y="4187"/>
                </a:lnTo>
                <a:cubicBezTo>
                  <a:pt x="2639" y="4202"/>
                  <a:pt x="0" y="6826"/>
                  <a:pt x="15" y="10079"/>
                </a:cubicBezTo>
                <a:lnTo>
                  <a:pt x="15" y="15186"/>
                </a:lnTo>
                <a:cubicBezTo>
                  <a:pt x="2" y="16937"/>
                  <a:pt x="1434" y="18304"/>
                  <a:pt x="3115" y="18304"/>
                </a:cubicBezTo>
                <a:cubicBezTo>
                  <a:pt x="3325" y="18304"/>
                  <a:pt x="3538" y="18283"/>
                  <a:pt x="3752" y="18239"/>
                </a:cubicBezTo>
                <a:lnTo>
                  <a:pt x="4308" y="18139"/>
                </a:lnTo>
                <a:cubicBezTo>
                  <a:pt x="4836" y="18060"/>
                  <a:pt x="4730" y="17310"/>
                  <a:pt x="4260" y="17310"/>
                </a:cubicBezTo>
                <a:cubicBezTo>
                  <a:pt x="4221" y="17310"/>
                  <a:pt x="4180" y="17315"/>
                  <a:pt x="4137" y="17326"/>
                </a:cubicBezTo>
                <a:lnTo>
                  <a:pt x="3595" y="17440"/>
                </a:lnTo>
                <a:cubicBezTo>
                  <a:pt x="3434" y="17473"/>
                  <a:pt x="3274" y="17489"/>
                  <a:pt x="3117" y="17489"/>
                </a:cubicBezTo>
                <a:cubicBezTo>
                  <a:pt x="1871" y="17489"/>
                  <a:pt x="813" y="16478"/>
                  <a:pt x="813" y="15186"/>
                </a:cubicBezTo>
                <a:lnTo>
                  <a:pt x="813" y="10079"/>
                </a:lnTo>
                <a:cubicBezTo>
                  <a:pt x="1270" y="5000"/>
                  <a:pt x="5863" y="5000"/>
                  <a:pt x="5863" y="5000"/>
                </a:cubicBezTo>
                <a:lnTo>
                  <a:pt x="14209" y="5000"/>
                </a:lnTo>
                <a:cubicBezTo>
                  <a:pt x="14209" y="5000"/>
                  <a:pt x="15122" y="5428"/>
                  <a:pt x="15093" y="5928"/>
                </a:cubicBezTo>
                <a:lnTo>
                  <a:pt x="15093" y="14130"/>
                </a:lnTo>
                <a:cubicBezTo>
                  <a:pt x="15107" y="14487"/>
                  <a:pt x="14936" y="14829"/>
                  <a:pt x="14651" y="15058"/>
                </a:cubicBezTo>
                <a:cubicBezTo>
                  <a:pt x="14251" y="15386"/>
                  <a:pt x="15150" y="15072"/>
                  <a:pt x="6234" y="16898"/>
                </a:cubicBezTo>
                <a:cubicBezTo>
                  <a:pt x="5737" y="17005"/>
                  <a:pt x="5847" y="17720"/>
                  <a:pt x="6314" y="17720"/>
                </a:cubicBezTo>
                <a:cubicBezTo>
                  <a:pt x="6343" y="17720"/>
                  <a:pt x="6374" y="17717"/>
                  <a:pt x="6405" y="17711"/>
                </a:cubicBezTo>
                <a:lnTo>
                  <a:pt x="12682" y="16441"/>
                </a:lnTo>
                <a:lnTo>
                  <a:pt x="12682" y="16441"/>
                </a:lnTo>
                <a:cubicBezTo>
                  <a:pt x="12796" y="17811"/>
                  <a:pt x="12668" y="19437"/>
                  <a:pt x="11998" y="20322"/>
                </a:cubicBezTo>
                <a:cubicBezTo>
                  <a:pt x="11758" y="20634"/>
                  <a:pt x="12043" y="20984"/>
                  <a:pt x="12342" y="20984"/>
                </a:cubicBezTo>
                <a:cubicBezTo>
                  <a:pt x="12453" y="20984"/>
                  <a:pt x="12565" y="20936"/>
                  <a:pt x="12654" y="20821"/>
                </a:cubicBezTo>
                <a:cubicBezTo>
                  <a:pt x="13638" y="19523"/>
                  <a:pt x="13595" y="17326"/>
                  <a:pt x="13510" y="16270"/>
                </a:cubicBezTo>
                <a:cubicBezTo>
                  <a:pt x="14180" y="16127"/>
                  <a:pt x="14451" y="16127"/>
                  <a:pt x="14851" y="15914"/>
                </a:cubicBezTo>
                <a:lnTo>
                  <a:pt x="14851" y="15914"/>
                </a:lnTo>
                <a:cubicBezTo>
                  <a:pt x="15036" y="17811"/>
                  <a:pt x="14893" y="20122"/>
                  <a:pt x="13738" y="21648"/>
                </a:cubicBezTo>
                <a:cubicBezTo>
                  <a:pt x="13539" y="21952"/>
                  <a:pt x="13801" y="22279"/>
                  <a:pt x="14084" y="22279"/>
                </a:cubicBezTo>
                <a:cubicBezTo>
                  <a:pt x="14187" y="22279"/>
                  <a:pt x="14293" y="22236"/>
                  <a:pt x="14380" y="22133"/>
                </a:cubicBezTo>
                <a:cubicBezTo>
                  <a:pt x="15778" y="20307"/>
                  <a:pt x="15935" y="17454"/>
                  <a:pt x="15578" y="15215"/>
                </a:cubicBezTo>
                <a:lnTo>
                  <a:pt x="15578" y="15200"/>
                </a:lnTo>
                <a:cubicBezTo>
                  <a:pt x="16163" y="14687"/>
                  <a:pt x="16862" y="13931"/>
                  <a:pt x="18017" y="13916"/>
                </a:cubicBezTo>
                <a:cubicBezTo>
                  <a:pt x="18132" y="13959"/>
                  <a:pt x="18246" y="13973"/>
                  <a:pt x="18360" y="13988"/>
                </a:cubicBezTo>
                <a:cubicBezTo>
                  <a:pt x="18659" y="13988"/>
                  <a:pt x="18945" y="13902"/>
                  <a:pt x="19202" y="13759"/>
                </a:cubicBezTo>
                <a:lnTo>
                  <a:pt x="26648" y="9366"/>
                </a:lnTo>
                <a:cubicBezTo>
                  <a:pt x="27732" y="8738"/>
                  <a:pt x="28260" y="7454"/>
                  <a:pt x="27932" y="6242"/>
                </a:cubicBezTo>
                <a:cubicBezTo>
                  <a:pt x="27604" y="5029"/>
                  <a:pt x="26505" y="4202"/>
                  <a:pt x="25250" y="4202"/>
                </a:cubicBezTo>
                <a:lnTo>
                  <a:pt x="25236" y="4202"/>
                </a:lnTo>
                <a:cubicBezTo>
                  <a:pt x="24694" y="4202"/>
                  <a:pt x="24694" y="5015"/>
                  <a:pt x="25236" y="5015"/>
                </a:cubicBezTo>
                <a:cubicBezTo>
                  <a:pt x="27219" y="5029"/>
                  <a:pt x="27932" y="7640"/>
                  <a:pt x="26234" y="8667"/>
                </a:cubicBezTo>
                <a:lnTo>
                  <a:pt x="18774" y="13046"/>
                </a:lnTo>
                <a:cubicBezTo>
                  <a:pt x="18702" y="13089"/>
                  <a:pt x="18627" y="13107"/>
                  <a:pt x="18552" y="13107"/>
                </a:cubicBezTo>
                <a:cubicBezTo>
                  <a:pt x="18072" y="13107"/>
                  <a:pt x="17561" y="12361"/>
                  <a:pt x="17561" y="12361"/>
                </a:cubicBezTo>
                <a:lnTo>
                  <a:pt x="17561" y="5428"/>
                </a:lnTo>
                <a:cubicBezTo>
                  <a:pt x="17561" y="5186"/>
                  <a:pt x="17761" y="5000"/>
                  <a:pt x="17989" y="5000"/>
                </a:cubicBezTo>
                <a:lnTo>
                  <a:pt x="23510" y="5000"/>
                </a:lnTo>
                <a:cubicBezTo>
                  <a:pt x="23538" y="5000"/>
                  <a:pt x="23567" y="4986"/>
                  <a:pt x="23581" y="4972"/>
                </a:cubicBezTo>
                <a:cubicBezTo>
                  <a:pt x="23938" y="4615"/>
                  <a:pt x="23695" y="4187"/>
                  <a:pt x="23353" y="4187"/>
                </a:cubicBezTo>
                <a:lnTo>
                  <a:pt x="21841" y="4187"/>
                </a:lnTo>
                <a:lnTo>
                  <a:pt x="22540" y="963"/>
                </a:lnTo>
                <a:cubicBezTo>
                  <a:pt x="22606" y="657"/>
                  <a:pt x="22364" y="466"/>
                  <a:pt x="22125" y="466"/>
                </a:cubicBezTo>
                <a:cubicBezTo>
                  <a:pt x="21952" y="466"/>
                  <a:pt x="21780" y="565"/>
                  <a:pt x="21726" y="792"/>
                </a:cubicBezTo>
                <a:lnTo>
                  <a:pt x="21013" y="4187"/>
                </a:lnTo>
                <a:lnTo>
                  <a:pt x="19601" y="4187"/>
                </a:lnTo>
                <a:lnTo>
                  <a:pt x="20386" y="493"/>
                </a:lnTo>
                <a:cubicBezTo>
                  <a:pt x="20460" y="187"/>
                  <a:pt x="20223" y="1"/>
                  <a:pt x="19986" y="1"/>
                </a:cubicBezTo>
                <a:cubicBezTo>
                  <a:pt x="19814" y="1"/>
                  <a:pt x="19641" y="99"/>
                  <a:pt x="19587" y="321"/>
                </a:cubicBezTo>
                <a:lnTo>
                  <a:pt x="18745" y="4316"/>
                </a:lnTo>
                <a:cubicBezTo>
                  <a:pt x="18602" y="4359"/>
                  <a:pt x="18474" y="4416"/>
                  <a:pt x="18346" y="4487"/>
                </a:cubicBezTo>
                <a:lnTo>
                  <a:pt x="15122" y="4487"/>
                </a:lnTo>
                <a:cubicBezTo>
                  <a:pt x="15093" y="4458"/>
                  <a:pt x="15050" y="4430"/>
                  <a:pt x="15022" y="4401"/>
                </a:cubicBezTo>
                <a:lnTo>
                  <a:pt x="14152" y="321"/>
                </a:lnTo>
                <a:cubicBezTo>
                  <a:pt x="14098" y="99"/>
                  <a:pt x="13925" y="1"/>
                  <a:pt x="13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txBox="1">
            <a:spLocks noGrp="1"/>
          </p:cNvSpPr>
          <p:nvPr>
            <p:ph type="subTitle" idx="4294967295"/>
          </p:nvPr>
        </p:nvSpPr>
        <p:spPr>
          <a:xfrm>
            <a:off x="3827871" y="3119189"/>
            <a:ext cx="1488000" cy="448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000" dirty="0">
                <a:solidFill>
                  <a:schemeClr val="dk1"/>
                </a:solidFill>
                <a:latin typeface="Arial" panose="020B0604020202020204" pitchFamily="34" charset="0"/>
              </a:rPr>
              <a:t>Placeholder text, feel free to change.</a:t>
            </a:r>
            <a:endParaRPr sz="1000" dirty="0">
              <a:solidFill>
                <a:schemeClr val="dk1"/>
              </a:solidFill>
              <a:latin typeface="Arial" panose="020B0604020202020204" pitchFamily="34" charset="0"/>
            </a:endParaRPr>
          </a:p>
        </p:txBody>
      </p:sp>
      <p:sp>
        <p:nvSpPr>
          <p:cNvPr id="477" name="Google Shape;477;p39"/>
          <p:cNvSpPr txBox="1">
            <a:spLocks noGrp="1"/>
          </p:cNvSpPr>
          <p:nvPr>
            <p:ph type="ctrTitle" idx="4294967295"/>
          </p:nvPr>
        </p:nvSpPr>
        <p:spPr>
          <a:xfrm>
            <a:off x="3938421" y="2877465"/>
            <a:ext cx="12669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accent2"/>
                </a:solidFill>
              </a:rPr>
              <a:t>FACT 2</a:t>
            </a:r>
            <a:endParaRPr sz="1400" dirty="0">
              <a:solidFill>
                <a:schemeClr val="accent2"/>
              </a:solidFill>
            </a:endParaRPr>
          </a:p>
        </p:txBody>
      </p:sp>
      <p:sp>
        <p:nvSpPr>
          <p:cNvPr id="478" name="Google Shape;478;p39"/>
          <p:cNvSpPr txBox="1">
            <a:spLocks noGrp="1"/>
          </p:cNvSpPr>
          <p:nvPr>
            <p:ph type="subTitle" idx="4294967295"/>
          </p:nvPr>
        </p:nvSpPr>
        <p:spPr>
          <a:xfrm>
            <a:off x="939475" y="1668858"/>
            <a:ext cx="2000100" cy="11772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accent2"/>
              </a:buClr>
              <a:buSzPts val="1000"/>
              <a:buChar char="■"/>
            </a:pPr>
            <a:r>
              <a:rPr lang="en" sz="1000" dirty="0">
                <a:solidFill>
                  <a:schemeClr val="dk1"/>
                </a:solidFill>
                <a:latin typeface="Arial" panose="020B0604020202020204" pitchFamily="34" charset="0"/>
              </a:rPr>
              <a:t>Young healthy people</a:t>
            </a:r>
            <a:endParaRPr sz="1000" dirty="0">
              <a:solidFill>
                <a:schemeClr val="dk1"/>
              </a:solidFill>
              <a:latin typeface="Arial" panose="020B0604020202020204" pitchFamily="34" charset="0"/>
            </a:endParaRPr>
          </a:p>
          <a:p>
            <a:pPr marL="457200" lvl="0" indent="-292100" algn="l" rtl="0">
              <a:spcBef>
                <a:spcPts val="0"/>
              </a:spcBef>
              <a:spcAft>
                <a:spcPts val="0"/>
              </a:spcAft>
              <a:buClr>
                <a:schemeClr val="accent2"/>
              </a:buClr>
              <a:buSzPts val="1000"/>
              <a:buChar char="■"/>
            </a:pPr>
            <a:r>
              <a:rPr lang="en" sz="1000" dirty="0">
                <a:solidFill>
                  <a:schemeClr val="dk1"/>
                </a:solidFill>
                <a:latin typeface="Arial" panose="020B0604020202020204" pitchFamily="34" charset="0"/>
              </a:rPr>
              <a:t>20 - 80 </a:t>
            </a:r>
            <a:r>
              <a:rPr lang="en" sz="1000" dirty="0">
                <a:latin typeface="Arial" panose="020B0604020202020204" pitchFamily="34" charset="0"/>
              </a:rPr>
              <a:t>p</a:t>
            </a:r>
            <a:r>
              <a:rPr lang="en" sz="1000" dirty="0">
                <a:solidFill>
                  <a:schemeClr val="dk1"/>
                </a:solidFill>
                <a:latin typeface="Arial" panose="020B0604020202020204" pitchFamily="34" charset="0"/>
              </a:rPr>
              <a:t>articipants</a:t>
            </a:r>
            <a:endParaRPr sz="1000" dirty="0">
              <a:solidFill>
                <a:schemeClr val="dk1"/>
              </a:solidFill>
              <a:latin typeface="Arial" panose="020B0604020202020204" pitchFamily="34" charset="0"/>
            </a:endParaRPr>
          </a:p>
          <a:p>
            <a:pPr marL="457200" lvl="0" indent="-292100" algn="l" rtl="0">
              <a:spcBef>
                <a:spcPts val="0"/>
              </a:spcBef>
              <a:spcAft>
                <a:spcPts val="0"/>
              </a:spcAft>
              <a:buClr>
                <a:schemeClr val="accent2"/>
              </a:buClr>
              <a:buSzPts val="1000"/>
              <a:buChar char="■"/>
            </a:pPr>
            <a:r>
              <a:rPr lang="en" sz="1000" dirty="0">
                <a:solidFill>
                  <a:schemeClr val="dk1"/>
                </a:solidFill>
                <a:latin typeface="Arial" panose="020B0604020202020204" pitchFamily="34" charset="0"/>
              </a:rPr>
              <a:t>Not expected to benefit from the medicine</a:t>
            </a:r>
            <a:endParaRPr sz="1000" dirty="0">
              <a:solidFill>
                <a:schemeClr val="dk1"/>
              </a:solidFill>
              <a:latin typeface="Arial" panose="020B0604020202020204" pitchFamily="34" charset="0"/>
            </a:endParaRPr>
          </a:p>
        </p:txBody>
      </p:sp>
      <p:sp>
        <p:nvSpPr>
          <p:cNvPr id="479" name="Google Shape;479;p39"/>
          <p:cNvSpPr txBox="1">
            <a:spLocks noGrp="1"/>
          </p:cNvSpPr>
          <p:nvPr>
            <p:ph type="subTitle" idx="4294967295"/>
          </p:nvPr>
        </p:nvSpPr>
        <p:spPr>
          <a:xfrm>
            <a:off x="6034375" y="3214487"/>
            <a:ext cx="2102400" cy="1276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000" dirty="0">
                <a:latin typeface="Arial" panose="020B0604020202020204" pitchFamily="34" charset="0"/>
              </a:rPr>
              <a:t>A single paragraph summary that can tell the audience in a captivating manner the main takeaways of your results. Just a suggestion to improve visual aids.</a:t>
            </a:r>
            <a:endParaRPr sz="1000" dirty="0">
              <a:latin typeface="Arial" panose="020B0604020202020204" pitchFamily="34" charset="0"/>
            </a:endParaRPr>
          </a:p>
        </p:txBody>
      </p:sp>
      <p:sp>
        <p:nvSpPr>
          <p:cNvPr id="480" name="Google Shape;480;p39"/>
          <p:cNvSpPr txBox="1">
            <a:spLocks noGrp="1"/>
          </p:cNvSpPr>
          <p:nvPr>
            <p:ph type="ctrTitle" idx="4294967295"/>
          </p:nvPr>
        </p:nvSpPr>
        <p:spPr>
          <a:xfrm>
            <a:off x="6085525" y="2819902"/>
            <a:ext cx="20001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RESULTS</a:t>
            </a:r>
            <a:endParaRPr sz="1400"/>
          </a:p>
        </p:txBody>
      </p:sp>
      <p:sp>
        <p:nvSpPr>
          <p:cNvPr id="481" name="Google Shape;481;p39"/>
          <p:cNvSpPr txBox="1">
            <a:spLocks noGrp="1"/>
          </p:cNvSpPr>
          <p:nvPr>
            <p:ph type="ctrTitle" idx="4294967295"/>
          </p:nvPr>
        </p:nvSpPr>
        <p:spPr>
          <a:xfrm>
            <a:off x="631675" y="2800286"/>
            <a:ext cx="26157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ICON </a:t>
            </a:r>
            <a:r>
              <a:rPr lang="en-US" sz="1400" dirty="0" err="1"/>
              <a:t>SUMMART</a:t>
            </a:r>
            <a:endParaRPr sz="1400" dirty="0"/>
          </a:p>
        </p:txBody>
      </p:sp>
      <p:sp>
        <p:nvSpPr>
          <p:cNvPr id="482" name="Google Shape;482;p39"/>
          <p:cNvSpPr txBox="1">
            <a:spLocks noGrp="1"/>
          </p:cNvSpPr>
          <p:nvPr>
            <p:ph type="ctrTitle" idx="4294967295"/>
          </p:nvPr>
        </p:nvSpPr>
        <p:spPr>
          <a:xfrm>
            <a:off x="939475" y="1312348"/>
            <a:ext cx="20001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SAMPLE SIZE</a:t>
            </a:r>
            <a:endParaRPr sz="1400"/>
          </a:p>
        </p:txBody>
      </p:sp>
      <p:sp>
        <p:nvSpPr>
          <p:cNvPr id="483" name="Google Shape;483;p39"/>
          <p:cNvSpPr txBox="1">
            <a:spLocks noGrp="1"/>
          </p:cNvSpPr>
          <p:nvPr>
            <p:ph type="ctrTitle" idx="4294967295"/>
          </p:nvPr>
        </p:nvSpPr>
        <p:spPr>
          <a:xfrm>
            <a:off x="6341575" y="2018906"/>
            <a:ext cx="1488000" cy="3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Some number that is related to the result.</a:t>
            </a:r>
            <a:endParaRPr sz="1100" dirty="0"/>
          </a:p>
        </p:txBody>
      </p:sp>
      <p:sp>
        <p:nvSpPr>
          <p:cNvPr id="484" name="Google Shape;484;p39"/>
          <p:cNvSpPr txBox="1">
            <a:spLocks noGrp="1"/>
          </p:cNvSpPr>
          <p:nvPr>
            <p:ph type="ctrTitle" idx="4294967295"/>
          </p:nvPr>
        </p:nvSpPr>
        <p:spPr>
          <a:xfrm>
            <a:off x="6224725" y="1399969"/>
            <a:ext cx="1721700" cy="5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2"/>
                </a:solidFill>
              </a:rPr>
              <a:t>80%</a:t>
            </a:r>
            <a:endParaRPr sz="5000">
              <a:solidFill>
                <a:schemeClr val="accent2"/>
              </a:solidFill>
            </a:endParaRPr>
          </a:p>
        </p:txBody>
      </p:sp>
      <p:sp>
        <p:nvSpPr>
          <p:cNvPr id="485" name="Google Shape;485;p39"/>
          <p:cNvSpPr txBox="1">
            <a:spLocks noGrp="1"/>
          </p:cNvSpPr>
          <p:nvPr>
            <p:ph type="subTitle" idx="4294967295"/>
          </p:nvPr>
        </p:nvSpPr>
        <p:spPr>
          <a:xfrm>
            <a:off x="3827871" y="4245690"/>
            <a:ext cx="14880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00" dirty="0">
                <a:solidFill>
                  <a:schemeClr val="dk1"/>
                </a:solidFill>
                <a:latin typeface="Arial" panose="020B0604020202020204" pitchFamily="34" charset="0"/>
              </a:rPr>
              <a:t>You can use the icons in the last few pages, if relevant.</a:t>
            </a:r>
            <a:endParaRPr sz="1000" dirty="0">
              <a:solidFill>
                <a:schemeClr val="dk1"/>
              </a:solidFill>
              <a:latin typeface="Arial" panose="020B0604020202020204" pitchFamily="34" charset="0"/>
            </a:endParaRPr>
          </a:p>
        </p:txBody>
      </p:sp>
      <p:sp>
        <p:nvSpPr>
          <p:cNvPr id="486" name="Google Shape;486;p39"/>
          <p:cNvSpPr txBox="1">
            <a:spLocks noGrp="1"/>
          </p:cNvSpPr>
          <p:nvPr>
            <p:ph type="ctrTitle" idx="4294967295"/>
          </p:nvPr>
        </p:nvSpPr>
        <p:spPr>
          <a:xfrm>
            <a:off x="3938421" y="4003966"/>
            <a:ext cx="12669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accent2"/>
                </a:solidFill>
              </a:rPr>
              <a:t>FACT 3</a:t>
            </a:r>
            <a:endParaRPr sz="1400" dirty="0">
              <a:solidFill>
                <a:schemeClr val="accent2"/>
              </a:solidFill>
            </a:endParaRPr>
          </a:p>
        </p:txBody>
      </p:sp>
      <p:sp>
        <p:nvSpPr>
          <p:cNvPr id="487" name="Google Shape;487;p39"/>
          <p:cNvSpPr txBox="1">
            <a:spLocks noGrp="1"/>
          </p:cNvSpPr>
          <p:nvPr>
            <p:ph type="subTitle" idx="4294967295"/>
          </p:nvPr>
        </p:nvSpPr>
        <p:spPr>
          <a:xfrm>
            <a:off x="761275" y="3593917"/>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Mars</a:t>
            </a:r>
            <a:endParaRPr sz="1000" dirty="0">
              <a:solidFill>
                <a:schemeClr val="dk1"/>
              </a:solidFill>
              <a:latin typeface="Arial" panose="020B0604020202020204" pitchFamily="34" charset="0"/>
            </a:endParaRPr>
          </a:p>
        </p:txBody>
      </p:sp>
      <p:sp>
        <p:nvSpPr>
          <p:cNvPr id="488" name="Google Shape;488;p39"/>
          <p:cNvSpPr txBox="1">
            <a:spLocks noGrp="1"/>
          </p:cNvSpPr>
          <p:nvPr>
            <p:ph type="subTitle" idx="4294967295"/>
          </p:nvPr>
        </p:nvSpPr>
        <p:spPr>
          <a:xfrm>
            <a:off x="1568925" y="3593917"/>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Venus</a:t>
            </a:r>
            <a:endParaRPr sz="1000" dirty="0">
              <a:solidFill>
                <a:schemeClr val="dk1"/>
              </a:solidFill>
              <a:latin typeface="Arial" panose="020B0604020202020204" pitchFamily="34" charset="0"/>
            </a:endParaRPr>
          </a:p>
        </p:txBody>
      </p:sp>
      <p:sp>
        <p:nvSpPr>
          <p:cNvPr id="489" name="Google Shape;489;p39"/>
          <p:cNvSpPr txBox="1">
            <a:spLocks noGrp="1"/>
          </p:cNvSpPr>
          <p:nvPr>
            <p:ph type="subTitle" idx="4294967295"/>
          </p:nvPr>
        </p:nvSpPr>
        <p:spPr>
          <a:xfrm>
            <a:off x="2406600" y="3593917"/>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Mercury</a:t>
            </a:r>
            <a:endParaRPr sz="1000" dirty="0">
              <a:solidFill>
                <a:schemeClr val="dk1"/>
              </a:solidFill>
              <a:latin typeface="Arial" panose="020B0604020202020204" pitchFamily="34" charset="0"/>
            </a:endParaRPr>
          </a:p>
        </p:txBody>
      </p:sp>
      <p:sp>
        <p:nvSpPr>
          <p:cNvPr id="490" name="Google Shape;490;p39"/>
          <p:cNvSpPr txBox="1">
            <a:spLocks noGrp="1"/>
          </p:cNvSpPr>
          <p:nvPr>
            <p:ph type="subTitle" idx="4294967295"/>
          </p:nvPr>
        </p:nvSpPr>
        <p:spPr>
          <a:xfrm>
            <a:off x="1568925" y="4247454"/>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Saturn</a:t>
            </a:r>
            <a:endParaRPr sz="1000" dirty="0">
              <a:solidFill>
                <a:schemeClr val="dk1"/>
              </a:solidFill>
              <a:latin typeface="Arial" panose="020B0604020202020204" pitchFamily="34" charset="0"/>
            </a:endParaRPr>
          </a:p>
        </p:txBody>
      </p:sp>
      <p:sp>
        <p:nvSpPr>
          <p:cNvPr id="491" name="Google Shape;491;p39"/>
          <p:cNvSpPr txBox="1">
            <a:spLocks noGrp="1"/>
          </p:cNvSpPr>
          <p:nvPr>
            <p:ph type="subTitle" idx="4294967295"/>
          </p:nvPr>
        </p:nvSpPr>
        <p:spPr>
          <a:xfrm>
            <a:off x="2406600" y="4247454"/>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Neptune</a:t>
            </a:r>
            <a:endParaRPr sz="1000" dirty="0">
              <a:solidFill>
                <a:schemeClr val="dk1"/>
              </a:solidFill>
              <a:latin typeface="Arial" panose="020B0604020202020204" pitchFamily="34" charset="0"/>
            </a:endParaRPr>
          </a:p>
        </p:txBody>
      </p:sp>
      <p:grpSp>
        <p:nvGrpSpPr>
          <p:cNvPr id="492" name="Google Shape;492;p39"/>
          <p:cNvGrpSpPr/>
          <p:nvPr/>
        </p:nvGrpSpPr>
        <p:grpSpPr>
          <a:xfrm>
            <a:off x="4484567" y="3736572"/>
            <a:ext cx="213147" cy="268605"/>
            <a:chOff x="2194250" y="4349100"/>
            <a:chExt cx="523575" cy="659800"/>
          </a:xfrm>
        </p:grpSpPr>
        <p:sp>
          <p:nvSpPr>
            <p:cNvPr id="493" name="Google Shape;493;p39"/>
            <p:cNvSpPr/>
            <p:nvPr/>
          </p:nvSpPr>
          <p:spPr>
            <a:xfrm>
              <a:off x="2320150" y="4349100"/>
              <a:ext cx="352725" cy="409800"/>
            </a:xfrm>
            <a:custGeom>
              <a:avLst/>
              <a:gdLst/>
              <a:ahLst/>
              <a:cxnLst/>
              <a:rect l="l" t="t" r="r" b="b"/>
              <a:pathLst>
                <a:path w="14109" h="16392" extrusionOk="0">
                  <a:moveTo>
                    <a:pt x="5193" y="843"/>
                  </a:moveTo>
                  <a:lnTo>
                    <a:pt x="5193" y="3938"/>
                  </a:lnTo>
                  <a:lnTo>
                    <a:pt x="2668" y="3938"/>
                  </a:lnTo>
                  <a:lnTo>
                    <a:pt x="2668" y="843"/>
                  </a:lnTo>
                  <a:close/>
                  <a:moveTo>
                    <a:pt x="6363" y="4766"/>
                  </a:moveTo>
                  <a:lnTo>
                    <a:pt x="6363" y="13239"/>
                  </a:lnTo>
                  <a:lnTo>
                    <a:pt x="1541" y="13239"/>
                  </a:lnTo>
                  <a:lnTo>
                    <a:pt x="1541" y="4766"/>
                  </a:lnTo>
                  <a:close/>
                  <a:moveTo>
                    <a:pt x="2668" y="14095"/>
                  </a:moveTo>
                  <a:lnTo>
                    <a:pt x="2668" y="15550"/>
                  </a:lnTo>
                  <a:lnTo>
                    <a:pt x="1826" y="15550"/>
                  </a:lnTo>
                  <a:lnTo>
                    <a:pt x="1826" y="14095"/>
                  </a:lnTo>
                  <a:close/>
                  <a:moveTo>
                    <a:pt x="6035" y="14095"/>
                  </a:moveTo>
                  <a:lnTo>
                    <a:pt x="6035" y="15550"/>
                  </a:lnTo>
                  <a:lnTo>
                    <a:pt x="5193" y="15550"/>
                  </a:lnTo>
                  <a:lnTo>
                    <a:pt x="5193" y="14095"/>
                  </a:lnTo>
                  <a:close/>
                  <a:moveTo>
                    <a:pt x="2240" y="1"/>
                  </a:moveTo>
                  <a:cubicBezTo>
                    <a:pt x="1997" y="1"/>
                    <a:pt x="1812" y="186"/>
                    <a:pt x="1812" y="429"/>
                  </a:cubicBezTo>
                  <a:lnTo>
                    <a:pt x="1812" y="3938"/>
                  </a:lnTo>
                  <a:lnTo>
                    <a:pt x="1127" y="3938"/>
                  </a:lnTo>
                  <a:cubicBezTo>
                    <a:pt x="899" y="3938"/>
                    <a:pt x="714" y="4124"/>
                    <a:pt x="714" y="4352"/>
                  </a:cubicBezTo>
                  <a:lnTo>
                    <a:pt x="714" y="13254"/>
                  </a:lnTo>
                  <a:lnTo>
                    <a:pt x="471" y="13254"/>
                  </a:lnTo>
                  <a:cubicBezTo>
                    <a:pt x="462" y="13253"/>
                    <a:pt x="453" y="13253"/>
                    <a:pt x="444" y="13253"/>
                  </a:cubicBezTo>
                  <a:cubicBezTo>
                    <a:pt x="242" y="13253"/>
                    <a:pt x="70" y="13405"/>
                    <a:pt x="29" y="13610"/>
                  </a:cubicBezTo>
                  <a:cubicBezTo>
                    <a:pt x="0" y="13867"/>
                    <a:pt x="200" y="14081"/>
                    <a:pt x="457" y="14081"/>
                  </a:cubicBezTo>
                  <a:lnTo>
                    <a:pt x="457" y="14095"/>
                  </a:lnTo>
                  <a:lnTo>
                    <a:pt x="985" y="14095"/>
                  </a:lnTo>
                  <a:lnTo>
                    <a:pt x="985" y="15964"/>
                  </a:lnTo>
                  <a:cubicBezTo>
                    <a:pt x="985" y="16206"/>
                    <a:pt x="1170" y="16392"/>
                    <a:pt x="1413" y="16392"/>
                  </a:cubicBezTo>
                  <a:lnTo>
                    <a:pt x="3096" y="16392"/>
                  </a:lnTo>
                  <a:cubicBezTo>
                    <a:pt x="3324" y="16392"/>
                    <a:pt x="3510" y="16206"/>
                    <a:pt x="3510" y="15964"/>
                  </a:cubicBezTo>
                  <a:lnTo>
                    <a:pt x="3510" y="14095"/>
                  </a:lnTo>
                  <a:lnTo>
                    <a:pt x="4351" y="14095"/>
                  </a:lnTo>
                  <a:lnTo>
                    <a:pt x="4351" y="15964"/>
                  </a:lnTo>
                  <a:cubicBezTo>
                    <a:pt x="4351" y="16206"/>
                    <a:pt x="4537" y="16392"/>
                    <a:pt x="4779" y="16392"/>
                  </a:cubicBezTo>
                  <a:lnTo>
                    <a:pt x="6463" y="16392"/>
                  </a:lnTo>
                  <a:cubicBezTo>
                    <a:pt x="6691" y="16392"/>
                    <a:pt x="6876" y="16206"/>
                    <a:pt x="6876" y="15964"/>
                  </a:cubicBezTo>
                  <a:lnTo>
                    <a:pt x="6876" y="14095"/>
                  </a:lnTo>
                  <a:lnTo>
                    <a:pt x="7404" y="14095"/>
                  </a:lnTo>
                  <a:cubicBezTo>
                    <a:pt x="7618" y="14095"/>
                    <a:pt x="7804" y="13938"/>
                    <a:pt x="7832" y="13724"/>
                  </a:cubicBezTo>
                  <a:cubicBezTo>
                    <a:pt x="7861" y="13467"/>
                    <a:pt x="7675" y="13254"/>
                    <a:pt x="7418" y="13254"/>
                  </a:cubicBezTo>
                  <a:lnTo>
                    <a:pt x="7219" y="13254"/>
                  </a:lnTo>
                  <a:lnTo>
                    <a:pt x="7219" y="7362"/>
                  </a:lnTo>
                  <a:lnTo>
                    <a:pt x="8346" y="7362"/>
                  </a:lnTo>
                  <a:lnTo>
                    <a:pt x="12012" y="9445"/>
                  </a:lnTo>
                  <a:cubicBezTo>
                    <a:pt x="12739" y="9930"/>
                    <a:pt x="13210" y="10743"/>
                    <a:pt x="13267" y="11627"/>
                  </a:cubicBezTo>
                  <a:lnTo>
                    <a:pt x="13267" y="14452"/>
                  </a:lnTo>
                  <a:cubicBezTo>
                    <a:pt x="13253" y="14666"/>
                    <a:pt x="13410" y="14851"/>
                    <a:pt x="13638" y="14894"/>
                  </a:cubicBezTo>
                  <a:cubicBezTo>
                    <a:pt x="13654" y="14896"/>
                    <a:pt x="13669" y="14897"/>
                    <a:pt x="13684" y="14897"/>
                  </a:cubicBezTo>
                  <a:cubicBezTo>
                    <a:pt x="13909" y="14897"/>
                    <a:pt x="14109" y="14706"/>
                    <a:pt x="14109" y="14466"/>
                  </a:cubicBezTo>
                  <a:lnTo>
                    <a:pt x="14109" y="11613"/>
                  </a:lnTo>
                  <a:cubicBezTo>
                    <a:pt x="14109" y="10529"/>
                    <a:pt x="13367" y="9259"/>
                    <a:pt x="12425" y="8717"/>
                  </a:cubicBezTo>
                  <a:lnTo>
                    <a:pt x="8674" y="6563"/>
                  </a:lnTo>
                  <a:cubicBezTo>
                    <a:pt x="8602" y="6520"/>
                    <a:pt x="8531" y="6506"/>
                    <a:pt x="8460" y="6506"/>
                  </a:cubicBezTo>
                  <a:lnTo>
                    <a:pt x="7204" y="6506"/>
                  </a:lnTo>
                  <a:lnTo>
                    <a:pt x="7204" y="4352"/>
                  </a:lnTo>
                  <a:cubicBezTo>
                    <a:pt x="7204" y="4124"/>
                    <a:pt x="7019" y="3938"/>
                    <a:pt x="6776" y="3938"/>
                  </a:cubicBezTo>
                  <a:lnTo>
                    <a:pt x="6077" y="3938"/>
                  </a:lnTo>
                  <a:lnTo>
                    <a:pt x="6077" y="429"/>
                  </a:lnTo>
                  <a:cubicBezTo>
                    <a:pt x="6077" y="186"/>
                    <a:pt x="5892" y="1"/>
                    <a:pt x="5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4" name="Google Shape;494;p39"/>
            <p:cNvSpPr/>
            <p:nvPr/>
          </p:nvSpPr>
          <p:spPr>
            <a:xfrm>
              <a:off x="2194250" y="4609350"/>
              <a:ext cx="523575" cy="399550"/>
            </a:xfrm>
            <a:custGeom>
              <a:avLst/>
              <a:gdLst/>
              <a:ahLst/>
              <a:cxnLst/>
              <a:rect l="l" t="t" r="r" b="b"/>
              <a:pathLst>
                <a:path w="20943" h="15982" extrusionOk="0">
                  <a:moveTo>
                    <a:pt x="18716" y="6142"/>
                  </a:moveTo>
                  <a:cubicBezTo>
                    <a:pt x="19376" y="6142"/>
                    <a:pt x="20015" y="6656"/>
                    <a:pt x="20015" y="7437"/>
                  </a:cubicBezTo>
                  <a:cubicBezTo>
                    <a:pt x="20015" y="8136"/>
                    <a:pt x="19444" y="8721"/>
                    <a:pt x="18731" y="8721"/>
                  </a:cubicBezTo>
                  <a:cubicBezTo>
                    <a:pt x="17576" y="8721"/>
                    <a:pt x="17005" y="7337"/>
                    <a:pt x="17818" y="6524"/>
                  </a:cubicBezTo>
                  <a:cubicBezTo>
                    <a:pt x="18077" y="6260"/>
                    <a:pt x="18399" y="6142"/>
                    <a:pt x="18716" y="6142"/>
                  </a:cubicBezTo>
                  <a:close/>
                  <a:moveTo>
                    <a:pt x="13518" y="1"/>
                  </a:moveTo>
                  <a:cubicBezTo>
                    <a:pt x="13150" y="1"/>
                    <a:pt x="12928" y="530"/>
                    <a:pt x="13296" y="775"/>
                  </a:cubicBezTo>
                  <a:lnTo>
                    <a:pt x="14937" y="1702"/>
                  </a:lnTo>
                  <a:lnTo>
                    <a:pt x="14937" y="6995"/>
                  </a:lnTo>
                  <a:lnTo>
                    <a:pt x="5493" y="6995"/>
                  </a:lnTo>
                  <a:cubicBezTo>
                    <a:pt x="5250" y="6995"/>
                    <a:pt x="5065" y="7180"/>
                    <a:pt x="5065" y="7408"/>
                  </a:cubicBezTo>
                  <a:lnTo>
                    <a:pt x="5065" y="9092"/>
                  </a:lnTo>
                  <a:cubicBezTo>
                    <a:pt x="5065" y="9320"/>
                    <a:pt x="5250" y="9520"/>
                    <a:pt x="5493" y="9520"/>
                  </a:cubicBezTo>
                  <a:lnTo>
                    <a:pt x="13638" y="9520"/>
                  </a:lnTo>
                  <a:cubicBezTo>
                    <a:pt x="13852" y="9520"/>
                    <a:pt x="14038" y="9363"/>
                    <a:pt x="14081" y="9149"/>
                  </a:cubicBezTo>
                  <a:cubicBezTo>
                    <a:pt x="14109" y="8892"/>
                    <a:pt x="13909" y="8678"/>
                    <a:pt x="13653" y="8678"/>
                  </a:cubicBezTo>
                  <a:lnTo>
                    <a:pt x="5907" y="8678"/>
                  </a:lnTo>
                  <a:lnTo>
                    <a:pt x="5907" y="7836"/>
                  </a:lnTo>
                  <a:lnTo>
                    <a:pt x="14937" y="7836"/>
                  </a:lnTo>
                  <a:lnTo>
                    <a:pt x="14937" y="10575"/>
                  </a:lnTo>
                  <a:lnTo>
                    <a:pt x="4066" y="10575"/>
                  </a:lnTo>
                  <a:cubicBezTo>
                    <a:pt x="2882" y="10632"/>
                    <a:pt x="1841" y="11317"/>
                    <a:pt x="1327" y="12387"/>
                  </a:cubicBezTo>
                  <a:lnTo>
                    <a:pt x="43" y="15369"/>
                  </a:lnTo>
                  <a:cubicBezTo>
                    <a:pt x="15" y="15454"/>
                    <a:pt x="1" y="15540"/>
                    <a:pt x="15" y="15625"/>
                  </a:cubicBezTo>
                  <a:cubicBezTo>
                    <a:pt x="43" y="15825"/>
                    <a:pt x="229" y="15968"/>
                    <a:pt x="429" y="15982"/>
                  </a:cubicBezTo>
                  <a:lnTo>
                    <a:pt x="18731" y="15982"/>
                  </a:lnTo>
                  <a:cubicBezTo>
                    <a:pt x="18959" y="15982"/>
                    <a:pt x="19145" y="15782"/>
                    <a:pt x="19145" y="15554"/>
                  </a:cubicBezTo>
                  <a:lnTo>
                    <a:pt x="19145" y="9520"/>
                  </a:lnTo>
                  <a:cubicBezTo>
                    <a:pt x="20215" y="9306"/>
                    <a:pt x="20942" y="8307"/>
                    <a:pt x="20842" y="7223"/>
                  </a:cubicBezTo>
                  <a:cubicBezTo>
                    <a:pt x="20728" y="6139"/>
                    <a:pt x="19815" y="5311"/>
                    <a:pt x="18731" y="5311"/>
                  </a:cubicBezTo>
                  <a:lnTo>
                    <a:pt x="18731" y="5297"/>
                  </a:lnTo>
                  <a:cubicBezTo>
                    <a:pt x="17633" y="5297"/>
                    <a:pt x="16720" y="6125"/>
                    <a:pt x="16606" y="7209"/>
                  </a:cubicBezTo>
                  <a:cubicBezTo>
                    <a:pt x="16506" y="8307"/>
                    <a:pt x="17233" y="9291"/>
                    <a:pt x="18303" y="9505"/>
                  </a:cubicBezTo>
                  <a:lnTo>
                    <a:pt x="18303" y="15126"/>
                  </a:lnTo>
                  <a:lnTo>
                    <a:pt x="1042" y="15126"/>
                  </a:lnTo>
                  <a:lnTo>
                    <a:pt x="2069" y="12715"/>
                  </a:lnTo>
                  <a:cubicBezTo>
                    <a:pt x="2440" y="11959"/>
                    <a:pt x="3196" y="11460"/>
                    <a:pt x="4038" y="11417"/>
                  </a:cubicBezTo>
                  <a:lnTo>
                    <a:pt x="17034" y="11417"/>
                  </a:lnTo>
                  <a:cubicBezTo>
                    <a:pt x="17043" y="11418"/>
                    <a:pt x="17052" y="11418"/>
                    <a:pt x="17061" y="11418"/>
                  </a:cubicBezTo>
                  <a:cubicBezTo>
                    <a:pt x="17263" y="11418"/>
                    <a:pt x="17434" y="11265"/>
                    <a:pt x="17461" y="11060"/>
                  </a:cubicBezTo>
                  <a:cubicBezTo>
                    <a:pt x="17490" y="10804"/>
                    <a:pt x="17305" y="10575"/>
                    <a:pt x="17048" y="10575"/>
                  </a:cubicBezTo>
                  <a:lnTo>
                    <a:pt x="15778" y="10575"/>
                  </a:lnTo>
                  <a:lnTo>
                    <a:pt x="15778" y="1460"/>
                  </a:lnTo>
                  <a:cubicBezTo>
                    <a:pt x="15778" y="1303"/>
                    <a:pt x="15707" y="1174"/>
                    <a:pt x="15564" y="1089"/>
                  </a:cubicBezTo>
                  <a:lnTo>
                    <a:pt x="13710" y="47"/>
                  </a:lnTo>
                  <a:cubicBezTo>
                    <a:pt x="13643" y="15"/>
                    <a:pt x="13579" y="1"/>
                    <a:pt x="13518" y="1"/>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95" name="Google Shape;495;p39"/>
          <p:cNvSpPr txBox="1">
            <a:spLocks noGrp="1"/>
          </p:cNvSpPr>
          <p:nvPr>
            <p:ph type="subTitle" idx="4294967295"/>
          </p:nvPr>
        </p:nvSpPr>
        <p:spPr>
          <a:xfrm>
            <a:off x="3827871" y="1982272"/>
            <a:ext cx="1488000" cy="448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000" dirty="0">
                <a:solidFill>
                  <a:schemeClr val="dk1"/>
                </a:solidFill>
                <a:latin typeface="Arial" panose="020B0604020202020204" pitchFamily="34" charset="0"/>
              </a:rPr>
              <a:t>Can state the Goal here.</a:t>
            </a:r>
            <a:endParaRPr sz="1000" dirty="0">
              <a:solidFill>
                <a:schemeClr val="dk1"/>
              </a:solidFill>
              <a:latin typeface="Arial" panose="020B0604020202020204" pitchFamily="34" charset="0"/>
            </a:endParaRPr>
          </a:p>
        </p:txBody>
      </p:sp>
      <p:sp>
        <p:nvSpPr>
          <p:cNvPr id="496" name="Google Shape;496;p39"/>
          <p:cNvSpPr txBox="1">
            <a:spLocks noGrp="1"/>
          </p:cNvSpPr>
          <p:nvPr>
            <p:ph type="ctrTitle" idx="4294967295"/>
          </p:nvPr>
        </p:nvSpPr>
        <p:spPr>
          <a:xfrm>
            <a:off x="3938421" y="1740547"/>
            <a:ext cx="12669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solidFill>
                  <a:schemeClr val="accent2"/>
                </a:solidFill>
              </a:rPr>
              <a:t>FACT 1</a:t>
            </a:r>
            <a:endParaRPr sz="1400" dirty="0">
              <a:solidFill>
                <a:schemeClr val="accent2"/>
              </a:solidFill>
            </a:endParaRPr>
          </a:p>
        </p:txBody>
      </p:sp>
      <p:sp>
        <p:nvSpPr>
          <p:cNvPr id="497" name="Google Shape;497;p39"/>
          <p:cNvSpPr/>
          <p:nvPr/>
        </p:nvSpPr>
        <p:spPr>
          <a:xfrm>
            <a:off x="4447075" y="1439998"/>
            <a:ext cx="325839" cy="325493"/>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98" name="Google Shape;498;p39"/>
          <p:cNvGrpSpPr/>
          <p:nvPr/>
        </p:nvGrpSpPr>
        <p:grpSpPr>
          <a:xfrm>
            <a:off x="4489560" y="2637540"/>
            <a:ext cx="162454" cy="259363"/>
            <a:chOff x="5829984" y="3350032"/>
            <a:chExt cx="220755" cy="352348"/>
          </a:xfrm>
        </p:grpSpPr>
        <p:sp>
          <p:nvSpPr>
            <p:cNvPr id="499" name="Google Shape;499;p39"/>
            <p:cNvSpPr/>
            <p:nvPr/>
          </p:nvSpPr>
          <p:spPr>
            <a:xfrm>
              <a:off x="5829984" y="3350032"/>
              <a:ext cx="220755" cy="352348"/>
            </a:xfrm>
            <a:custGeom>
              <a:avLst/>
              <a:gdLst/>
              <a:ahLst/>
              <a:cxnLst/>
              <a:rect l="l" t="t" r="r" b="b"/>
              <a:pathLst>
                <a:path w="6930" h="11061" extrusionOk="0">
                  <a:moveTo>
                    <a:pt x="1989" y="333"/>
                  </a:moveTo>
                  <a:lnTo>
                    <a:pt x="1989" y="2060"/>
                  </a:lnTo>
                  <a:lnTo>
                    <a:pt x="1072" y="2060"/>
                  </a:lnTo>
                  <a:lnTo>
                    <a:pt x="1072" y="333"/>
                  </a:lnTo>
                  <a:close/>
                  <a:moveTo>
                    <a:pt x="3299" y="333"/>
                  </a:moveTo>
                  <a:lnTo>
                    <a:pt x="3299" y="2060"/>
                  </a:lnTo>
                  <a:lnTo>
                    <a:pt x="2322" y="2060"/>
                  </a:lnTo>
                  <a:lnTo>
                    <a:pt x="2322" y="333"/>
                  </a:lnTo>
                  <a:close/>
                  <a:moveTo>
                    <a:pt x="4608" y="333"/>
                  </a:moveTo>
                  <a:lnTo>
                    <a:pt x="4608" y="2060"/>
                  </a:lnTo>
                  <a:lnTo>
                    <a:pt x="3632" y="2060"/>
                  </a:lnTo>
                  <a:lnTo>
                    <a:pt x="3632" y="333"/>
                  </a:lnTo>
                  <a:close/>
                  <a:moveTo>
                    <a:pt x="5108" y="2381"/>
                  </a:moveTo>
                  <a:lnTo>
                    <a:pt x="5108" y="2774"/>
                  </a:lnTo>
                  <a:lnTo>
                    <a:pt x="1810" y="2774"/>
                  </a:lnTo>
                  <a:lnTo>
                    <a:pt x="1810" y="2381"/>
                  </a:lnTo>
                  <a:close/>
                  <a:moveTo>
                    <a:pt x="6085" y="3084"/>
                  </a:moveTo>
                  <a:cubicBezTo>
                    <a:pt x="6370" y="3084"/>
                    <a:pt x="6609" y="3322"/>
                    <a:pt x="6609" y="3608"/>
                  </a:cubicBezTo>
                  <a:lnTo>
                    <a:pt x="6609" y="10216"/>
                  </a:lnTo>
                  <a:cubicBezTo>
                    <a:pt x="6609" y="10489"/>
                    <a:pt x="6370" y="10728"/>
                    <a:pt x="6085" y="10728"/>
                  </a:cubicBezTo>
                  <a:lnTo>
                    <a:pt x="846" y="10728"/>
                  </a:lnTo>
                  <a:cubicBezTo>
                    <a:pt x="560" y="10728"/>
                    <a:pt x="322" y="10489"/>
                    <a:pt x="322" y="10216"/>
                  </a:cubicBezTo>
                  <a:lnTo>
                    <a:pt x="322" y="3608"/>
                  </a:lnTo>
                  <a:cubicBezTo>
                    <a:pt x="322" y="3322"/>
                    <a:pt x="560" y="3084"/>
                    <a:pt x="846" y="3084"/>
                  </a:cubicBezTo>
                  <a:close/>
                  <a:moveTo>
                    <a:pt x="905" y="0"/>
                  </a:moveTo>
                  <a:cubicBezTo>
                    <a:pt x="822" y="0"/>
                    <a:pt x="739" y="71"/>
                    <a:pt x="739" y="167"/>
                  </a:cubicBezTo>
                  <a:lnTo>
                    <a:pt x="739" y="2215"/>
                  </a:lnTo>
                  <a:cubicBezTo>
                    <a:pt x="739" y="2310"/>
                    <a:pt x="822" y="2381"/>
                    <a:pt x="905" y="2381"/>
                  </a:cubicBezTo>
                  <a:lnTo>
                    <a:pt x="1501" y="2381"/>
                  </a:lnTo>
                  <a:lnTo>
                    <a:pt x="1501" y="2762"/>
                  </a:lnTo>
                  <a:lnTo>
                    <a:pt x="846" y="2762"/>
                  </a:lnTo>
                  <a:cubicBezTo>
                    <a:pt x="382" y="2762"/>
                    <a:pt x="1" y="3143"/>
                    <a:pt x="1" y="3620"/>
                  </a:cubicBezTo>
                  <a:lnTo>
                    <a:pt x="1" y="10216"/>
                  </a:lnTo>
                  <a:cubicBezTo>
                    <a:pt x="1" y="10668"/>
                    <a:pt x="370" y="11061"/>
                    <a:pt x="846" y="11061"/>
                  </a:cubicBezTo>
                  <a:lnTo>
                    <a:pt x="6085" y="11061"/>
                  </a:lnTo>
                  <a:cubicBezTo>
                    <a:pt x="6549" y="11061"/>
                    <a:pt x="6930" y="10692"/>
                    <a:pt x="6930" y="10216"/>
                  </a:cubicBezTo>
                  <a:lnTo>
                    <a:pt x="6930" y="3608"/>
                  </a:lnTo>
                  <a:cubicBezTo>
                    <a:pt x="6930" y="3143"/>
                    <a:pt x="6549" y="2774"/>
                    <a:pt x="6085" y="2774"/>
                  </a:cubicBezTo>
                  <a:lnTo>
                    <a:pt x="5430" y="2774"/>
                  </a:lnTo>
                  <a:lnTo>
                    <a:pt x="5430" y="2381"/>
                  </a:lnTo>
                  <a:lnTo>
                    <a:pt x="6025" y="2381"/>
                  </a:lnTo>
                  <a:cubicBezTo>
                    <a:pt x="6108" y="2381"/>
                    <a:pt x="6192" y="2310"/>
                    <a:pt x="6192" y="2215"/>
                  </a:cubicBezTo>
                  <a:lnTo>
                    <a:pt x="6192" y="1191"/>
                  </a:lnTo>
                  <a:cubicBezTo>
                    <a:pt x="6192" y="1095"/>
                    <a:pt x="6108" y="1024"/>
                    <a:pt x="6025" y="1024"/>
                  </a:cubicBezTo>
                  <a:cubicBezTo>
                    <a:pt x="5942" y="1024"/>
                    <a:pt x="5858" y="1095"/>
                    <a:pt x="5858" y="1191"/>
                  </a:cubicBezTo>
                  <a:lnTo>
                    <a:pt x="5858" y="2048"/>
                  </a:lnTo>
                  <a:lnTo>
                    <a:pt x="4942" y="2048"/>
                  </a:lnTo>
                  <a:lnTo>
                    <a:pt x="4942" y="321"/>
                  </a:lnTo>
                  <a:lnTo>
                    <a:pt x="5858" y="321"/>
                  </a:lnTo>
                  <a:lnTo>
                    <a:pt x="5858" y="524"/>
                  </a:lnTo>
                  <a:cubicBezTo>
                    <a:pt x="5858" y="607"/>
                    <a:pt x="5942" y="679"/>
                    <a:pt x="6025" y="679"/>
                  </a:cubicBezTo>
                  <a:cubicBezTo>
                    <a:pt x="6108" y="679"/>
                    <a:pt x="6192" y="607"/>
                    <a:pt x="6192" y="524"/>
                  </a:cubicBezTo>
                  <a:lnTo>
                    <a:pt x="6192" y="167"/>
                  </a:lnTo>
                  <a:cubicBezTo>
                    <a:pt x="6192" y="71"/>
                    <a:pt x="6108" y="0"/>
                    <a:pt x="602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0" name="Google Shape;500;p39"/>
            <p:cNvSpPr/>
            <p:nvPr/>
          </p:nvSpPr>
          <p:spPr>
            <a:xfrm>
              <a:off x="5912297" y="3541927"/>
              <a:ext cx="56160" cy="56160"/>
            </a:xfrm>
            <a:custGeom>
              <a:avLst/>
              <a:gdLst/>
              <a:ahLst/>
              <a:cxnLst/>
              <a:rect l="l" t="t" r="r" b="b"/>
              <a:pathLst>
                <a:path w="1763" h="1763" extrusionOk="0">
                  <a:moveTo>
                    <a:pt x="881" y="1"/>
                  </a:moveTo>
                  <a:cubicBezTo>
                    <a:pt x="798" y="1"/>
                    <a:pt x="715" y="72"/>
                    <a:pt x="715" y="167"/>
                  </a:cubicBezTo>
                  <a:lnTo>
                    <a:pt x="715" y="715"/>
                  </a:lnTo>
                  <a:lnTo>
                    <a:pt x="167" y="715"/>
                  </a:lnTo>
                  <a:cubicBezTo>
                    <a:pt x="84" y="715"/>
                    <a:pt x="0" y="798"/>
                    <a:pt x="0" y="882"/>
                  </a:cubicBezTo>
                  <a:cubicBezTo>
                    <a:pt x="0" y="977"/>
                    <a:pt x="84" y="1048"/>
                    <a:pt x="167" y="1048"/>
                  </a:cubicBezTo>
                  <a:lnTo>
                    <a:pt x="715" y="1048"/>
                  </a:lnTo>
                  <a:lnTo>
                    <a:pt x="715" y="1596"/>
                  </a:lnTo>
                  <a:cubicBezTo>
                    <a:pt x="715" y="1691"/>
                    <a:pt x="798" y="1763"/>
                    <a:pt x="881" y="1763"/>
                  </a:cubicBezTo>
                  <a:cubicBezTo>
                    <a:pt x="965" y="1763"/>
                    <a:pt x="1048" y="1691"/>
                    <a:pt x="1048" y="1596"/>
                  </a:cubicBezTo>
                  <a:lnTo>
                    <a:pt x="1048" y="1048"/>
                  </a:lnTo>
                  <a:lnTo>
                    <a:pt x="1596" y="1048"/>
                  </a:lnTo>
                  <a:cubicBezTo>
                    <a:pt x="1679" y="1048"/>
                    <a:pt x="1762" y="977"/>
                    <a:pt x="1762" y="882"/>
                  </a:cubicBezTo>
                  <a:cubicBezTo>
                    <a:pt x="1762" y="798"/>
                    <a:pt x="1679" y="715"/>
                    <a:pt x="1596" y="715"/>
                  </a:cubicBezTo>
                  <a:lnTo>
                    <a:pt x="1048" y="715"/>
                  </a:lnTo>
                  <a:lnTo>
                    <a:pt x="1048" y="167"/>
                  </a:lnTo>
                  <a:cubicBezTo>
                    <a:pt x="1048" y="72"/>
                    <a:pt x="965"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1" name="Google Shape;501;p39"/>
            <p:cNvSpPr/>
            <p:nvPr/>
          </p:nvSpPr>
          <p:spPr>
            <a:xfrm>
              <a:off x="5885730" y="3515391"/>
              <a:ext cx="109263" cy="109263"/>
            </a:xfrm>
            <a:custGeom>
              <a:avLst/>
              <a:gdLst/>
              <a:ahLst/>
              <a:cxnLst/>
              <a:rect l="l" t="t" r="r" b="b"/>
              <a:pathLst>
                <a:path w="3430" h="3430" extrusionOk="0">
                  <a:moveTo>
                    <a:pt x="1715" y="345"/>
                  </a:moveTo>
                  <a:cubicBezTo>
                    <a:pt x="2477" y="345"/>
                    <a:pt x="3096" y="976"/>
                    <a:pt x="3096" y="1727"/>
                  </a:cubicBezTo>
                  <a:cubicBezTo>
                    <a:pt x="3096" y="2489"/>
                    <a:pt x="2477" y="3120"/>
                    <a:pt x="1715" y="3120"/>
                  </a:cubicBezTo>
                  <a:cubicBezTo>
                    <a:pt x="953" y="3120"/>
                    <a:pt x="334" y="2489"/>
                    <a:pt x="334" y="1727"/>
                  </a:cubicBezTo>
                  <a:cubicBezTo>
                    <a:pt x="334" y="976"/>
                    <a:pt x="953" y="345"/>
                    <a:pt x="1715" y="345"/>
                  </a:cubicBezTo>
                  <a:close/>
                  <a:moveTo>
                    <a:pt x="1715" y="0"/>
                  </a:moveTo>
                  <a:cubicBezTo>
                    <a:pt x="775" y="0"/>
                    <a:pt x="1" y="762"/>
                    <a:pt x="1" y="1715"/>
                  </a:cubicBezTo>
                  <a:cubicBezTo>
                    <a:pt x="1" y="2667"/>
                    <a:pt x="775" y="3429"/>
                    <a:pt x="1715" y="3429"/>
                  </a:cubicBezTo>
                  <a:cubicBezTo>
                    <a:pt x="2656" y="3429"/>
                    <a:pt x="3430" y="2667"/>
                    <a:pt x="3430" y="1715"/>
                  </a:cubicBezTo>
                  <a:cubicBezTo>
                    <a:pt x="3430" y="774"/>
                    <a:pt x="2668"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2" name="Google Shape;502;p39"/>
            <p:cNvSpPr/>
            <p:nvPr/>
          </p:nvSpPr>
          <p:spPr>
            <a:xfrm>
              <a:off x="5862986" y="3476305"/>
              <a:ext cx="154783" cy="188167"/>
            </a:xfrm>
            <a:custGeom>
              <a:avLst/>
              <a:gdLst/>
              <a:ahLst/>
              <a:cxnLst/>
              <a:rect l="l" t="t" r="r" b="b"/>
              <a:pathLst>
                <a:path w="4859" h="5907" extrusionOk="0">
                  <a:moveTo>
                    <a:pt x="167" y="1"/>
                  </a:moveTo>
                  <a:cubicBezTo>
                    <a:pt x="84" y="1"/>
                    <a:pt x="0" y="72"/>
                    <a:pt x="0" y="156"/>
                  </a:cubicBezTo>
                  <a:lnTo>
                    <a:pt x="0" y="5740"/>
                  </a:lnTo>
                  <a:cubicBezTo>
                    <a:pt x="0" y="5835"/>
                    <a:pt x="84" y="5906"/>
                    <a:pt x="167" y="5906"/>
                  </a:cubicBezTo>
                  <a:lnTo>
                    <a:pt x="4691" y="5906"/>
                  </a:lnTo>
                  <a:cubicBezTo>
                    <a:pt x="4787" y="5906"/>
                    <a:pt x="4858" y="5835"/>
                    <a:pt x="4858" y="5740"/>
                  </a:cubicBezTo>
                  <a:lnTo>
                    <a:pt x="4858" y="156"/>
                  </a:lnTo>
                  <a:cubicBezTo>
                    <a:pt x="4858" y="72"/>
                    <a:pt x="4775" y="1"/>
                    <a:pt x="4691" y="1"/>
                  </a:cubicBezTo>
                  <a:lnTo>
                    <a:pt x="1715" y="1"/>
                  </a:lnTo>
                  <a:cubicBezTo>
                    <a:pt x="1632" y="1"/>
                    <a:pt x="1548" y="72"/>
                    <a:pt x="1548" y="156"/>
                  </a:cubicBezTo>
                  <a:cubicBezTo>
                    <a:pt x="1548" y="251"/>
                    <a:pt x="1632" y="322"/>
                    <a:pt x="1715" y="322"/>
                  </a:cubicBezTo>
                  <a:lnTo>
                    <a:pt x="4525" y="322"/>
                  </a:lnTo>
                  <a:lnTo>
                    <a:pt x="4525" y="5597"/>
                  </a:lnTo>
                  <a:lnTo>
                    <a:pt x="334" y="5597"/>
                  </a:lnTo>
                  <a:lnTo>
                    <a:pt x="334" y="322"/>
                  </a:lnTo>
                  <a:lnTo>
                    <a:pt x="881" y="322"/>
                  </a:lnTo>
                  <a:cubicBezTo>
                    <a:pt x="977" y="322"/>
                    <a:pt x="1048" y="251"/>
                    <a:pt x="1048" y="156"/>
                  </a:cubicBezTo>
                  <a:cubicBezTo>
                    <a:pt x="1048" y="72"/>
                    <a:pt x="97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503" name="Google Shape;503;p39"/>
          <p:cNvSpPr txBox="1">
            <a:spLocks noGrp="1"/>
          </p:cNvSpPr>
          <p:nvPr>
            <p:ph type="subTitle" idx="4294967295"/>
          </p:nvPr>
        </p:nvSpPr>
        <p:spPr>
          <a:xfrm>
            <a:off x="787731" y="4247454"/>
            <a:ext cx="741300" cy="28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chemeClr val="dk1"/>
                </a:solidFill>
                <a:latin typeface="Arial" panose="020B0604020202020204" pitchFamily="34" charset="0"/>
              </a:rPr>
              <a:t>Jupiter</a:t>
            </a:r>
            <a:endParaRPr sz="1000" dirty="0">
              <a:solidFill>
                <a:schemeClr val="dk1"/>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p40" title="Gráfico">
            <a:hlinkClick r:id="rId3"/>
          </p:cNvPr>
          <p:cNvPicPr preferRelativeResize="0"/>
          <p:nvPr/>
        </p:nvPicPr>
        <p:blipFill>
          <a:blip r:embed="rId4">
            <a:alphaModFix/>
          </a:blip>
          <a:stretch>
            <a:fillRect/>
          </a:stretch>
        </p:blipFill>
        <p:spPr>
          <a:xfrm>
            <a:off x="826975" y="1734250"/>
            <a:ext cx="3664324" cy="2334926"/>
          </a:xfrm>
          <a:prstGeom prst="rect">
            <a:avLst/>
          </a:prstGeom>
          <a:noFill/>
          <a:ln>
            <a:noFill/>
          </a:ln>
        </p:spPr>
      </p:pic>
      <p:sp>
        <p:nvSpPr>
          <p:cNvPr id="509" name="Google Shape;509;p40"/>
          <p:cNvSpPr txBox="1">
            <a:spLocks noGrp="1"/>
          </p:cNvSpPr>
          <p:nvPr>
            <p:ph type="subTitle" idx="4294967295"/>
          </p:nvPr>
        </p:nvSpPr>
        <p:spPr>
          <a:xfrm>
            <a:off x="4921400" y="2159511"/>
            <a:ext cx="3220200" cy="14844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100" dirty="0">
                <a:latin typeface="Arial" panose="020B0604020202020204" pitchFamily="34" charset="0"/>
              </a:rPr>
              <a:t>You can use this layout to put graphs with text. You can use lists</a:t>
            </a:r>
          </a:p>
          <a:p>
            <a:pPr marL="171450" indent="-171450">
              <a:spcAft>
                <a:spcPts val="1600"/>
              </a:spcAft>
            </a:pPr>
            <a:r>
              <a:rPr lang="en-US" sz="1100" dirty="0">
                <a:latin typeface="Arial" panose="020B0604020202020204" pitchFamily="34" charset="0"/>
              </a:rPr>
              <a:t>Bullet 1</a:t>
            </a:r>
          </a:p>
          <a:p>
            <a:pPr marL="171450" indent="-171450">
              <a:spcAft>
                <a:spcPts val="1600"/>
              </a:spcAft>
            </a:pPr>
            <a:r>
              <a:rPr lang="en-US" sz="1100" dirty="0">
                <a:latin typeface="Arial" panose="020B0604020202020204" pitchFamily="34" charset="0"/>
              </a:rPr>
              <a:t>Bullet 2</a:t>
            </a:r>
          </a:p>
          <a:p>
            <a:pPr marL="171450" indent="-171450">
              <a:spcAft>
                <a:spcPts val="1600"/>
              </a:spcAft>
            </a:pPr>
            <a:r>
              <a:rPr lang="en-US" sz="1100" dirty="0">
                <a:latin typeface="Arial" panose="020B0604020202020204" pitchFamily="34" charset="0"/>
              </a:rPr>
              <a:t>Bullet 3</a:t>
            </a:r>
          </a:p>
          <a:p>
            <a:pPr marL="0" indent="0">
              <a:spcAft>
                <a:spcPts val="1600"/>
              </a:spcAft>
              <a:buNone/>
            </a:pPr>
            <a:r>
              <a:rPr lang="en-US" sz="1100" dirty="0">
                <a:latin typeface="Arial" panose="020B0604020202020204" pitchFamily="34" charset="0"/>
              </a:rPr>
              <a:t>Or anything that would precisely, but effectively, communicate what’s in the graph.</a:t>
            </a:r>
            <a:endParaRPr dirty="0">
              <a:latin typeface="Arial" panose="020B0604020202020204" pitchFamily="34" charset="0"/>
            </a:endParaRPr>
          </a:p>
        </p:txBody>
      </p:sp>
      <p:sp>
        <p:nvSpPr>
          <p:cNvPr id="510" name="Google Shape;510;p40"/>
          <p:cNvSpPr txBox="1"/>
          <p:nvPr/>
        </p:nvSpPr>
        <p:spPr>
          <a:xfrm>
            <a:off x="1042150" y="4267200"/>
            <a:ext cx="3388800" cy="36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900" dirty="0">
                <a:latin typeface="Arial" panose="020B0604020202020204" pitchFamily="34" charset="0"/>
                <a:ea typeface="Muli"/>
                <a:cs typeface="Muli"/>
                <a:sym typeface="Muli"/>
              </a:rPr>
              <a:t>If you want to modify this graph, click on it, follow the link, change the data and paste the new graph here</a:t>
            </a:r>
            <a:endParaRPr sz="900" dirty="0">
              <a:latin typeface="Arial" panose="020B0604020202020204" pitchFamily="34" charset="0"/>
              <a:ea typeface="Muli"/>
              <a:cs typeface="Muli"/>
              <a:sym typeface="Muli"/>
            </a:endParaRPr>
          </a:p>
        </p:txBody>
      </p:sp>
      <p:sp>
        <p:nvSpPr>
          <p:cNvPr id="511" name="Google Shape;511;p40"/>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GRAPH WITH TEXT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graphicFrame>
        <p:nvGraphicFramePr>
          <p:cNvPr id="516" name="Google Shape;516;p41"/>
          <p:cNvGraphicFramePr/>
          <p:nvPr/>
        </p:nvGraphicFramePr>
        <p:xfrm>
          <a:off x="922188" y="1854636"/>
          <a:ext cx="3403250" cy="1920200"/>
        </p:xfrm>
        <a:graphic>
          <a:graphicData uri="http://schemas.openxmlformats.org/drawingml/2006/table">
            <a:tbl>
              <a:tblPr>
                <a:noFill/>
                <a:tableStyleId>{A87CA7A5-7A11-496E-A6B4-AF96888346B1}</a:tableStyleId>
              </a:tblPr>
              <a:tblGrid>
                <a:gridCol w="986225">
                  <a:extLst>
                    <a:ext uri="{9D8B030D-6E8A-4147-A177-3AD203B41FA5}">
                      <a16:colId xmlns:a16="http://schemas.microsoft.com/office/drawing/2014/main" val="20000"/>
                    </a:ext>
                  </a:extLst>
                </a:gridCol>
                <a:gridCol w="821575">
                  <a:extLst>
                    <a:ext uri="{9D8B030D-6E8A-4147-A177-3AD203B41FA5}">
                      <a16:colId xmlns:a16="http://schemas.microsoft.com/office/drawing/2014/main" val="20001"/>
                    </a:ext>
                  </a:extLst>
                </a:gridCol>
                <a:gridCol w="801775">
                  <a:extLst>
                    <a:ext uri="{9D8B030D-6E8A-4147-A177-3AD203B41FA5}">
                      <a16:colId xmlns:a16="http://schemas.microsoft.com/office/drawing/2014/main" val="20002"/>
                    </a:ext>
                  </a:extLst>
                </a:gridCol>
                <a:gridCol w="793675">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endParaRPr sz="1000" b="1" dirty="0">
                        <a:solidFill>
                          <a:schemeClr val="dk1"/>
                        </a:solidFill>
                        <a:latin typeface="Raleway"/>
                        <a:ea typeface="Raleway"/>
                        <a:cs typeface="Raleway"/>
                        <a:sym typeface="Raleway"/>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gridSpan="3">
                  <a:txBody>
                    <a:bodyPr/>
                    <a:lstStyle/>
                    <a:p>
                      <a:pPr marL="0" lvl="0" indent="0" algn="ctr" rtl="0">
                        <a:spcBef>
                          <a:spcPts val="0"/>
                        </a:spcBef>
                        <a:spcAft>
                          <a:spcPts val="0"/>
                        </a:spcAft>
                        <a:buNone/>
                      </a:pPr>
                      <a:endParaRPr sz="1000" b="1">
                        <a:solidFill>
                          <a:schemeClr val="dk1"/>
                        </a:solidFill>
                        <a:latin typeface="Raleway"/>
                        <a:ea typeface="Raleway"/>
                        <a:cs typeface="Raleway"/>
                        <a:sym typeface="Raleway"/>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TREATMENT</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1</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2</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3</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1</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315</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285</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600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2</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210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390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600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3</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240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165</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580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517" name="Google Shape;517;p41"/>
          <p:cNvGraphicFramePr/>
          <p:nvPr/>
        </p:nvGraphicFramePr>
        <p:xfrm>
          <a:off x="4838078" y="1854636"/>
          <a:ext cx="3403250" cy="1920200"/>
        </p:xfrm>
        <a:graphic>
          <a:graphicData uri="http://schemas.openxmlformats.org/drawingml/2006/table">
            <a:tbl>
              <a:tblPr>
                <a:noFill/>
                <a:tableStyleId>{A87CA7A5-7A11-496E-A6B4-AF96888346B1}</a:tableStyleId>
              </a:tblPr>
              <a:tblGrid>
                <a:gridCol w="986225">
                  <a:extLst>
                    <a:ext uri="{9D8B030D-6E8A-4147-A177-3AD203B41FA5}">
                      <a16:colId xmlns:a16="http://schemas.microsoft.com/office/drawing/2014/main" val="20000"/>
                    </a:ext>
                  </a:extLst>
                </a:gridCol>
                <a:gridCol w="821575">
                  <a:extLst>
                    <a:ext uri="{9D8B030D-6E8A-4147-A177-3AD203B41FA5}">
                      <a16:colId xmlns:a16="http://schemas.microsoft.com/office/drawing/2014/main" val="20001"/>
                    </a:ext>
                  </a:extLst>
                </a:gridCol>
                <a:gridCol w="801775">
                  <a:extLst>
                    <a:ext uri="{9D8B030D-6E8A-4147-A177-3AD203B41FA5}">
                      <a16:colId xmlns:a16="http://schemas.microsoft.com/office/drawing/2014/main" val="20002"/>
                    </a:ext>
                  </a:extLst>
                </a:gridCol>
                <a:gridCol w="793675">
                  <a:extLst>
                    <a:ext uri="{9D8B030D-6E8A-4147-A177-3AD203B41FA5}">
                      <a16:colId xmlns:a16="http://schemas.microsoft.com/office/drawing/2014/main" val="20003"/>
                    </a:ext>
                  </a:extLst>
                </a:gridCol>
              </a:tblGrid>
              <a:tr h="396200">
                <a:tc>
                  <a:txBody>
                    <a:bodyPr/>
                    <a:lstStyle/>
                    <a:p>
                      <a:pPr marL="0" lvl="0" indent="0" algn="ctr" rtl="0">
                        <a:spcBef>
                          <a:spcPts val="0"/>
                        </a:spcBef>
                        <a:spcAft>
                          <a:spcPts val="0"/>
                        </a:spcAft>
                        <a:buNone/>
                      </a:pPr>
                      <a:endParaRPr sz="1000" dirty="0">
                        <a:solidFill>
                          <a:schemeClr val="dk1"/>
                        </a:solidFill>
                        <a:latin typeface="Fira Sans Condensed"/>
                        <a:ea typeface="Fira Sans Condensed"/>
                        <a:cs typeface="Fira Sans Condensed"/>
                        <a:sym typeface="Fira Sans Condensed"/>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gridSpan="3">
                  <a:txBody>
                    <a:bodyPr/>
                    <a:lstStyle/>
                    <a:p>
                      <a:pPr marL="0" lvl="0" indent="0" algn="ctr" rtl="0">
                        <a:spcBef>
                          <a:spcPts val="0"/>
                        </a:spcBef>
                        <a:spcAft>
                          <a:spcPts val="0"/>
                        </a:spcAft>
                        <a:buNone/>
                      </a:pPr>
                      <a:endParaRPr sz="1000" b="1">
                        <a:solidFill>
                          <a:schemeClr val="dk1"/>
                        </a:solidFill>
                        <a:latin typeface="Raleway"/>
                        <a:ea typeface="Raleway"/>
                        <a:cs typeface="Raleway"/>
                        <a:sym typeface="Raleway"/>
                      </a:endParaRPr>
                    </a:p>
                  </a:txBody>
                  <a:tcPr marL="91425" marR="91425" marT="91425" marB="91425" anchor="ctr">
                    <a:lnL w="19050" cap="flat" cmpd="sng">
                      <a:solidFill>
                        <a:srgbClr val="666666">
                          <a:alpha val="0"/>
                        </a:srgbClr>
                      </a:solidFill>
                      <a:prstDash val="solid"/>
                      <a:round/>
                      <a:headEnd type="none" w="sm" len="sm"/>
                      <a:tailEnd type="none" w="sm" len="sm"/>
                    </a:lnL>
                    <a:lnR w="19050" cap="flat" cmpd="sng">
                      <a:solidFill>
                        <a:srgbClr val="666666">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666666">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TREATMENT</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1</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2</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b="1">
                          <a:solidFill>
                            <a:schemeClr val="dk1"/>
                          </a:solidFill>
                          <a:latin typeface="Raleway"/>
                          <a:ea typeface="Raleway"/>
                          <a:cs typeface="Raleway"/>
                          <a:sym typeface="Raleway"/>
                        </a:rPr>
                        <a:t>Test 3</a:t>
                      </a:r>
                      <a:endParaRPr sz="1000" b="1">
                        <a:solidFill>
                          <a:schemeClr val="dk1"/>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666666">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1</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189</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285</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474</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2</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210</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234</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444</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000" b="1">
                          <a:solidFill>
                            <a:schemeClr val="accent2"/>
                          </a:solidFill>
                          <a:latin typeface="Raleway"/>
                          <a:ea typeface="Raleway"/>
                          <a:cs typeface="Raleway"/>
                          <a:sym typeface="Raleway"/>
                        </a:rPr>
                        <a:t>Group 3</a:t>
                      </a:r>
                      <a:endParaRPr sz="1000" b="1">
                        <a:solidFill>
                          <a:schemeClr val="accent2"/>
                        </a:solidFill>
                        <a:latin typeface="Raleway"/>
                        <a:ea typeface="Raleway"/>
                        <a:cs typeface="Raleway"/>
                        <a:sym typeface="Raleway"/>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367</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123</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Arial" panose="020B0604020202020204" pitchFamily="34" charset="0"/>
                          <a:ea typeface="Muli"/>
                          <a:cs typeface="Muli"/>
                          <a:sym typeface="Muli"/>
                        </a:rPr>
                        <a:t>396</a:t>
                      </a:r>
                      <a:endParaRPr sz="1000" dirty="0">
                        <a:solidFill>
                          <a:schemeClr val="dk1"/>
                        </a:solidFill>
                        <a:latin typeface="Arial" panose="020B0604020202020204" pitchFamily="34" charset="0"/>
                        <a:ea typeface="Muli"/>
                        <a:cs typeface="Muli"/>
                        <a:sym typeface="Muli"/>
                      </a:endParaRPr>
                    </a:p>
                  </a:txBody>
                  <a:tcPr marL="91425" marR="91425" marT="91425" marB="91425">
                    <a:lnL w="19050" cap="flat" cmpd="sng">
                      <a:solidFill>
                        <a:srgbClr val="434343">
                          <a:alpha val="0"/>
                        </a:srgbClr>
                      </a:solidFill>
                      <a:prstDash val="solid"/>
                      <a:round/>
                      <a:headEnd type="none" w="sm" len="sm"/>
                      <a:tailEnd type="none" w="sm" len="sm"/>
                    </a:lnL>
                    <a:lnR w="19050" cap="flat" cmpd="sng">
                      <a:solidFill>
                        <a:srgbClr val="434343">
                          <a:alpha val="0"/>
                        </a:srgbClr>
                      </a:solidFill>
                      <a:prstDash val="solid"/>
                      <a:round/>
                      <a:headEnd type="none" w="sm" len="sm"/>
                      <a:tailEnd type="none" w="sm" len="sm"/>
                    </a:lnR>
                    <a:lnT w="19050" cap="flat" cmpd="sng">
                      <a:solidFill>
                        <a:srgbClr val="434343">
                          <a:alpha val="0"/>
                        </a:srgbClr>
                      </a:solidFill>
                      <a:prstDash val="solid"/>
                      <a:round/>
                      <a:headEnd type="none" w="sm" len="sm"/>
                      <a:tailEnd type="none" w="sm" len="sm"/>
                    </a:lnT>
                    <a:lnB w="19050" cap="flat" cmpd="sng">
                      <a:solidFill>
                        <a:srgbClr val="434343">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518" name="Google Shape;518;p41"/>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COMPARISON TABLE</a:t>
            </a:r>
            <a:endParaRPr dirty="0"/>
          </a:p>
        </p:txBody>
      </p:sp>
      <p:sp>
        <p:nvSpPr>
          <p:cNvPr id="519" name="Google Shape;519;p41"/>
          <p:cNvSpPr txBox="1">
            <a:spLocks noGrp="1"/>
          </p:cNvSpPr>
          <p:nvPr>
            <p:ph type="ctrTitle" idx="4294967295"/>
          </p:nvPr>
        </p:nvSpPr>
        <p:spPr>
          <a:xfrm>
            <a:off x="5355797" y="1503875"/>
            <a:ext cx="22965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EXPERIMENT B</a:t>
            </a:r>
            <a:endParaRPr sz="1600">
              <a:solidFill>
                <a:srgbClr val="FFFFFF"/>
              </a:solidFill>
            </a:endParaRPr>
          </a:p>
        </p:txBody>
      </p:sp>
      <p:sp>
        <p:nvSpPr>
          <p:cNvPr id="520" name="Google Shape;520;p41"/>
          <p:cNvSpPr txBox="1">
            <a:spLocks noGrp="1"/>
          </p:cNvSpPr>
          <p:nvPr>
            <p:ph type="ctrTitle" idx="4294967295"/>
          </p:nvPr>
        </p:nvSpPr>
        <p:spPr>
          <a:xfrm>
            <a:off x="1475560" y="1503875"/>
            <a:ext cx="2296500" cy="3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EXPERIMENT A</a:t>
            </a:r>
            <a:endParaRPr sz="1600">
              <a:solidFill>
                <a:srgbClr val="FFFFFF"/>
              </a:solidFill>
            </a:endParaRPr>
          </a:p>
        </p:txBody>
      </p:sp>
      <p:sp>
        <p:nvSpPr>
          <p:cNvPr id="521" name="Google Shape;521;p41"/>
          <p:cNvSpPr/>
          <p:nvPr/>
        </p:nvSpPr>
        <p:spPr>
          <a:xfrm>
            <a:off x="-6725" y="1293165"/>
            <a:ext cx="2635625" cy="215150"/>
          </a:xfrm>
          <a:custGeom>
            <a:avLst/>
            <a:gdLst/>
            <a:ahLst/>
            <a:cxnLst/>
            <a:rect l="l" t="t" r="r" b="b"/>
            <a:pathLst>
              <a:path w="105425" h="8606" extrusionOk="0">
                <a:moveTo>
                  <a:pt x="105425" y="8606"/>
                </a:moveTo>
                <a:lnTo>
                  <a:pt x="105425" y="0"/>
                </a:lnTo>
                <a:lnTo>
                  <a:pt x="0"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522" name="Google Shape;522;p41"/>
          <p:cNvSpPr/>
          <p:nvPr/>
        </p:nvSpPr>
        <p:spPr>
          <a:xfrm flipH="1">
            <a:off x="6508375" y="1293165"/>
            <a:ext cx="2635625" cy="215150"/>
          </a:xfrm>
          <a:custGeom>
            <a:avLst/>
            <a:gdLst/>
            <a:ahLst/>
            <a:cxnLst/>
            <a:rect l="l" t="t" r="r" b="b"/>
            <a:pathLst>
              <a:path w="105425" h="8606" extrusionOk="0">
                <a:moveTo>
                  <a:pt x="105425" y="8606"/>
                </a:moveTo>
                <a:lnTo>
                  <a:pt x="105425" y="0"/>
                </a:lnTo>
                <a:lnTo>
                  <a:pt x="0" y="0"/>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ctrTitle"/>
          </p:nvPr>
        </p:nvSpPr>
        <p:spPr>
          <a:xfrm>
            <a:off x="2631936" y="2001750"/>
            <a:ext cx="3880066" cy="11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a:t>
            </a:r>
            <a:endParaRPr dirty="0"/>
          </a:p>
        </p:txBody>
      </p:sp>
      <p:sp>
        <p:nvSpPr>
          <p:cNvPr id="280" name="Google Shape;280;p32"/>
          <p:cNvSpPr/>
          <p:nvPr/>
        </p:nvSpPr>
        <p:spPr>
          <a:xfrm>
            <a:off x="2669754" y="2568548"/>
            <a:ext cx="3811836" cy="1371818"/>
          </a:xfrm>
          <a:custGeom>
            <a:avLst/>
            <a:gdLst/>
            <a:ahLst/>
            <a:cxnLst/>
            <a:rect l="l" t="t" r="r" b="b"/>
            <a:pathLst>
              <a:path w="117729" h="39814" extrusionOk="0">
                <a:moveTo>
                  <a:pt x="5905" y="190"/>
                </a:moveTo>
                <a:lnTo>
                  <a:pt x="0" y="190"/>
                </a:lnTo>
                <a:lnTo>
                  <a:pt x="0" y="39814"/>
                </a:lnTo>
                <a:lnTo>
                  <a:pt x="117729" y="39814"/>
                </a:lnTo>
                <a:lnTo>
                  <a:pt x="117729" y="0"/>
                </a:lnTo>
                <a:lnTo>
                  <a:pt x="111061" y="0"/>
                </a:lnTo>
              </a:path>
            </a:pathLst>
          </a:custGeom>
          <a:noFill/>
          <a:ln w="9525" cap="flat" cmpd="sng">
            <a:solidFill>
              <a:schemeClr val="dk1"/>
            </a:solidFill>
            <a:prstDash val="solid"/>
            <a:round/>
            <a:headEnd type="none" w="med" len="med"/>
            <a:tailEnd type="none" w="med" len="med"/>
          </a:ln>
        </p:spPr>
        <p:txBody>
          <a:bodyPr/>
          <a:lstStyle/>
          <a:p>
            <a:endParaRPr lang="en-GB"/>
          </a:p>
        </p:txBody>
      </p:sp>
    </p:spTree>
    <p:extLst>
      <p:ext uri="{BB962C8B-B14F-4D97-AF65-F5344CB8AC3E}">
        <p14:creationId xmlns:p14="http://schemas.microsoft.com/office/powerpoint/2010/main" val="322629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44"/>
          <p:cNvSpPr txBox="1">
            <a:spLocks noGrp="1"/>
          </p:cNvSpPr>
          <p:nvPr>
            <p:ph type="ctrTitle"/>
          </p:nvPr>
        </p:nvSpPr>
        <p:spPr>
          <a:xfrm>
            <a:off x="4148050" y="376498"/>
            <a:ext cx="38673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CONCLUSIONS</a:t>
            </a:r>
            <a:endParaRPr/>
          </a:p>
        </p:txBody>
      </p:sp>
      <p:sp>
        <p:nvSpPr>
          <p:cNvPr id="833" name="Google Shape;833;p44"/>
          <p:cNvSpPr txBox="1">
            <a:spLocks noGrp="1"/>
          </p:cNvSpPr>
          <p:nvPr>
            <p:ph type="subTitle" idx="1"/>
          </p:nvPr>
        </p:nvSpPr>
        <p:spPr>
          <a:xfrm>
            <a:off x="4350125" y="2363526"/>
            <a:ext cx="3665400" cy="1497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You can use any other layout to write your conclusions. Include the limitations of the research  and any future research work in this slide as well. This can span multiple pages, but clearly state your conclusions so that the audience can give you a constructive feedback. </a:t>
            </a:r>
            <a:endParaRPr dirty="0"/>
          </a:p>
          <a:p>
            <a:pPr marL="0" lvl="0" indent="0" algn="l" rtl="0">
              <a:spcBef>
                <a:spcPts val="0"/>
              </a:spcBef>
              <a:spcAft>
                <a:spcPts val="0"/>
              </a:spcAft>
              <a:buNone/>
            </a:pPr>
            <a:endParaRPr dirty="0"/>
          </a:p>
        </p:txBody>
      </p:sp>
      <p:grpSp>
        <p:nvGrpSpPr>
          <p:cNvPr id="2" name="Group 1">
            <a:extLst>
              <a:ext uri="{FF2B5EF4-FFF2-40B4-BE49-F238E27FC236}">
                <a16:creationId xmlns:a16="http://schemas.microsoft.com/office/drawing/2014/main" id="{F776C179-D004-4111-B259-CEA6511FCB7E}"/>
              </a:ext>
            </a:extLst>
          </p:cNvPr>
          <p:cNvGrpSpPr/>
          <p:nvPr/>
        </p:nvGrpSpPr>
        <p:grpSpPr>
          <a:xfrm flipH="1">
            <a:off x="1948146" y="940106"/>
            <a:ext cx="5923403" cy="3764097"/>
            <a:chOff x="1740355" y="1038675"/>
            <a:chExt cx="5155895" cy="3197026"/>
          </a:xfrm>
        </p:grpSpPr>
        <p:sp>
          <p:nvSpPr>
            <p:cNvPr id="8" name="Google Shape;151;p28">
              <a:extLst>
                <a:ext uri="{FF2B5EF4-FFF2-40B4-BE49-F238E27FC236}">
                  <a16:creationId xmlns:a16="http://schemas.microsoft.com/office/drawing/2014/main" id="{1D399FDE-DB88-4368-B3FF-0E47BBD16CE1}"/>
                </a:ext>
              </a:extLst>
            </p:cNvPr>
            <p:cNvSpPr/>
            <p:nvPr/>
          </p:nvSpPr>
          <p:spPr>
            <a:xfrm flipH="1">
              <a:off x="1740384" y="1038675"/>
              <a:ext cx="4734366" cy="675799"/>
            </a:xfrm>
            <a:custGeom>
              <a:avLst/>
              <a:gdLst/>
              <a:ahLst/>
              <a:cxnLst/>
              <a:rect l="l" t="t" r="r" b="b"/>
              <a:pathLst>
                <a:path w="69600" h="44105" extrusionOk="0">
                  <a:moveTo>
                    <a:pt x="0" y="0"/>
                  </a:moveTo>
                  <a:lnTo>
                    <a:pt x="69600" y="0"/>
                  </a:lnTo>
                  <a:lnTo>
                    <a:pt x="69600" y="44105"/>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9" name="Google Shape;152;p28">
              <a:extLst>
                <a:ext uri="{FF2B5EF4-FFF2-40B4-BE49-F238E27FC236}">
                  <a16:creationId xmlns:a16="http://schemas.microsoft.com/office/drawing/2014/main" id="{EEFB2042-8406-4819-867D-FDB1DFCC6BDB}"/>
                </a:ext>
              </a:extLst>
            </p:cNvPr>
            <p:cNvSpPr/>
            <p:nvPr/>
          </p:nvSpPr>
          <p:spPr>
            <a:xfrm rot="10800000">
              <a:off x="1740355" y="3553126"/>
              <a:ext cx="5151270" cy="675799"/>
            </a:xfrm>
            <a:custGeom>
              <a:avLst/>
              <a:gdLst/>
              <a:ahLst/>
              <a:cxnLst/>
              <a:rect l="l" t="t" r="r" b="b"/>
              <a:pathLst>
                <a:path w="69600" h="44105" extrusionOk="0">
                  <a:moveTo>
                    <a:pt x="0" y="0"/>
                  </a:moveTo>
                  <a:lnTo>
                    <a:pt x="69600" y="0"/>
                  </a:lnTo>
                  <a:lnTo>
                    <a:pt x="69600" y="44105"/>
                  </a:lnTo>
                </a:path>
              </a:pathLst>
            </a:custGeom>
            <a:noFill/>
            <a:ln w="9525" cap="flat" cmpd="sng">
              <a:solidFill>
                <a:schemeClr val="dk1"/>
              </a:solidFill>
              <a:prstDash val="solid"/>
              <a:round/>
              <a:headEnd type="none" w="med" len="med"/>
              <a:tailEnd type="none" w="med" len="med"/>
            </a:ln>
          </p:spPr>
          <p:txBody>
            <a:bodyPr/>
            <a:lstStyle/>
            <a:p>
              <a:endParaRPr lang="en-GB"/>
            </a:p>
          </p:txBody>
        </p:sp>
        <p:cxnSp>
          <p:nvCxnSpPr>
            <p:cNvPr id="10" name="Google Shape;153;p28">
              <a:extLst>
                <a:ext uri="{FF2B5EF4-FFF2-40B4-BE49-F238E27FC236}">
                  <a16:creationId xmlns:a16="http://schemas.microsoft.com/office/drawing/2014/main" id="{97D34B75-0DEC-45C4-9B6D-0C5E8CA776D7}"/>
                </a:ext>
              </a:extLst>
            </p:cNvPr>
            <p:cNvCxnSpPr/>
            <p:nvPr/>
          </p:nvCxnSpPr>
          <p:spPr>
            <a:xfrm>
              <a:off x="6896250" y="2743201"/>
              <a:ext cx="0" cy="14925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4"/>
          <p:cNvSpPr txBox="1">
            <a:spLocks noGrp="1"/>
          </p:cNvSpPr>
          <p:nvPr>
            <p:ph type="body" idx="1"/>
          </p:nvPr>
        </p:nvSpPr>
        <p:spPr>
          <a:xfrm>
            <a:off x="629171" y="1605774"/>
            <a:ext cx="7211165" cy="1476000"/>
          </a:xfrm>
          <a:prstGeom prst="rect">
            <a:avLst/>
          </a:prstGeom>
        </p:spPr>
        <p:txBody>
          <a:bodyPr spcFirstLastPara="1" wrap="square" lIns="91425" tIns="91425" rIns="91425" bIns="91425" anchor="t" anchorCtr="0">
            <a:noAutofit/>
          </a:bodyPr>
          <a:lstStyle/>
          <a:p>
            <a:pPr marL="457200" lvl="0" indent="-304800" algn="l" rtl="0">
              <a:spcBef>
                <a:spcPts val="1200"/>
              </a:spcBef>
              <a:spcAft>
                <a:spcPts val="0"/>
              </a:spcAft>
              <a:buSzPts val="1200"/>
              <a:buFont typeface="+mj-lt"/>
              <a:buAutoNum type="arabicPeriod"/>
            </a:pPr>
            <a:r>
              <a:rPr lang="en-US" dirty="0">
                <a:solidFill>
                  <a:schemeClr val="dk1"/>
                </a:solidFill>
                <a:latin typeface="+mn-lt"/>
              </a:rPr>
              <a:t>Hatcher, A., </a:t>
            </a:r>
            <a:r>
              <a:rPr lang="en-US" i="1" dirty="0">
                <a:solidFill>
                  <a:schemeClr val="dk1"/>
                </a:solidFill>
                <a:latin typeface="+mn-lt"/>
              </a:rPr>
              <a:t>Algebraic Topology</a:t>
            </a:r>
            <a:r>
              <a:rPr lang="en-US" dirty="0">
                <a:solidFill>
                  <a:schemeClr val="dk1"/>
                </a:solidFill>
                <a:latin typeface="+mn-lt"/>
              </a:rPr>
              <a:t>, 1</a:t>
            </a:r>
            <a:r>
              <a:rPr lang="en-US" baseline="30000" dirty="0">
                <a:solidFill>
                  <a:schemeClr val="dk1"/>
                </a:solidFill>
                <a:latin typeface="+mn-lt"/>
              </a:rPr>
              <a:t>st</a:t>
            </a:r>
            <a:r>
              <a:rPr lang="en-US" dirty="0">
                <a:solidFill>
                  <a:schemeClr val="dk1"/>
                </a:solidFill>
                <a:latin typeface="+mn-lt"/>
              </a:rPr>
              <a:t> Edition (2001), Cambridge University Press.</a:t>
            </a:r>
            <a:endParaRPr dirty="0">
              <a:solidFill>
                <a:schemeClr val="dk1"/>
              </a:solidFill>
              <a:latin typeface="+mn-lt"/>
            </a:endParaRPr>
          </a:p>
          <a:p>
            <a:pPr marL="457200" lvl="0" indent="-304800" algn="l" rtl="0">
              <a:spcBef>
                <a:spcPts val="1200"/>
              </a:spcBef>
              <a:spcAft>
                <a:spcPts val="0"/>
              </a:spcAft>
              <a:buSzPts val="1200"/>
              <a:buFont typeface="+mj-lt"/>
              <a:buAutoNum type="arabicPeriod"/>
            </a:pPr>
            <a:r>
              <a:rPr lang="en-US" dirty="0">
                <a:solidFill>
                  <a:schemeClr val="dk1"/>
                </a:solidFill>
                <a:latin typeface="+mn-lt"/>
              </a:rPr>
              <a:t>Palais, R. A., </a:t>
            </a:r>
            <a:r>
              <a:rPr lang="en-US" i="1" dirty="0">
                <a:solidFill>
                  <a:schemeClr val="dk1"/>
                </a:solidFill>
                <a:latin typeface="+mn-lt"/>
              </a:rPr>
              <a:t>On the Existence of Slices of non-compact Lie Groups</a:t>
            </a:r>
            <a:r>
              <a:rPr lang="en-US" dirty="0">
                <a:solidFill>
                  <a:schemeClr val="dk1"/>
                </a:solidFill>
                <a:latin typeface="+mn-lt"/>
              </a:rPr>
              <a:t>, Annals of Mathematics, March 1961, (pp251-280).</a:t>
            </a:r>
            <a:endParaRPr dirty="0">
              <a:solidFill>
                <a:schemeClr val="dk1"/>
              </a:solidFill>
              <a:latin typeface="+mn-lt"/>
            </a:endParaRPr>
          </a:p>
          <a:p>
            <a:pPr marL="457200" lvl="0" indent="-304800" algn="l" rtl="0">
              <a:spcBef>
                <a:spcPts val="1200"/>
              </a:spcBef>
              <a:spcAft>
                <a:spcPts val="0"/>
              </a:spcAft>
              <a:buSzPts val="1200"/>
              <a:buFont typeface="+mj-lt"/>
              <a:buAutoNum type="arabicPeriod"/>
            </a:pPr>
            <a:r>
              <a:rPr lang="en-US" u="sng" dirty="0">
                <a:solidFill>
                  <a:schemeClr val="dk1"/>
                </a:solidFill>
                <a:latin typeface="+mn-lt"/>
              </a:rPr>
              <a:t>https://www.sciencedirect.com/topics/mathematics/projective-space</a:t>
            </a:r>
            <a:endParaRPr u="sng" dirty="0">
              <a:solidFill>
                <a:schemeClr val="dk1"/>
              </a:solidFill>
              <a:latin typeface="+mn-lt"/>
            </a:endParaRPr>
          </a:p>
          <a:p>
            <a:pPr marL="457200" lvl="0" indent="-304800" algn="l" rtl="0">
              <a:spcBef>
                <a:spcPts val="1200"/>
              </a:spcBef>
              <a:spcAft>
                <a:spcPts val="0"/>
              </a:spcAft>
              <a:buSzPts val="1200"/>
              <a:buFont typeface="+mj-lt"/>
              <a:buAutoNum type="arabicPeriod"/>
            </a:pPr>
            <a:r>
              <a:rPr lang="en" dirty="0">
                <a:solidFill>
                  <a:schemeClr val="dk1"/>
                </a:solidFill>
                <a:latin typeface="+mn-lt"/>
              </a:rPr>
              <a:t>Here you can list your </a:t>
            </a:r>
            <a:r>
              <a:rPr lang="en-US" dirty="0">
                <a:solidFill>
                  <a:schemeClr val="dk1"/>
                </a:solidFill>
                <a:latin typeface="+mn-lt"/>
              </a:rPr>
              <a:t>major </a:t>
            </a:r>
            <a:r>
              <a:rPr lang="en" dirty="0">
                <a:solidFill>
                  <a:schemeClr val="dk1"/>
                </a:solidFill>
                <a:latin typeface="+mn-lt"/>
              </a:rPr>
              <a:t>reference websites or publications.</a:t>
            </a:r>
            <a:endParaRPr dirty="0">
              <a:solidFill>
                <a:schemeClr val="dk1"/>
              </a:solidFill>
              <a:latin typeface="+mn-lt"/>
            </a:endParaRPr>
          </a:p>
          <a:p>
            <a:pPr marL="457200" lvl="0" indent="-304800" algn="l" rtl="0">
              <a:spcBef>
                <a:spcPts val="1200"/>
              </a:spcBef>
              <a:spcAft>
                <a:spcPts val="0"/>
              </a:spcAft>
              <a:buSzPts val="1200"/>
              <a:buFont typeface="+mj-lt"/>
              <a:buAutoNum type="arabicPeriod"/>
            </a:pPr>
            <a:r>
              <a:rPr lang="en" dirty="0">
                <a:solidFill>
                  <a:schemeClr val="dk1"/>
                </a:solidFill>
                <a:latin typeface="+mn-lt"/>
              </a:rPr>
              <a:t>Here you can list your </a:t>
            </a:r>
            <a:r>
              <a:rPr lang="en-US" dirty="0">
                <a:solidFill>
                  <a:schemeClr val="dk1"/>
                </a:solidFill>
                <a:latin typeface="+mn-lt"/>
              </a:rPr>
              <a:t>major </a:t>
            </a:r>
            <a:r>
              <a:rPr lang="en" dirty="0">
                <a:solidFill>
                  <a:schemeClr val="dk1"/>
                </a:solidFill>
                <a:latin typeface="+mn-lt"/>
              </a:rPr>
              <a:t>reference websites or publications.</a:t>
            </a:r>
            <a:endParaRPr dirty="0">
              <a:solidFill>
                <a:schemeClr val="dk1"/>
              </a:solidFill>
              <a:latin typeface="+mn-lt"/>
            </a:endParaRPr>
          </a:p>
          <a:p>
            <a:pPr marL="457200" lvl="0" indent="-304800" algn="l" rtl="0">
              <a:spcBef>
                <a:spcPts val="1200"/>
              </a:spcBef>
              <a:spcAft>
                <a:spcPts val="0"/>
              </a:spcAft>
              <a:buSzPts val="1200"/>
              <a:buFont typeface="+mj-lt"/>
              <a:buAutoNum type="arabicPeriod"/>
            </a:pPr>
            <a:r>
              <a:rPr lang="en" dirty="0">
                <a:solidFill>
                  <a:schemeClr val="dk1"/>
                </a:solidFill>
                <a:latin typeface="+mn-lt"/>
              </a:rPr>
              <a:t>Here you can list your </a:t>
            </a:r>
            <a:r>
              <a:rPr lang="en-US" dirty="0">
                <a:solidFill>
                  <a:schemeClr val="dk1"/>
                </a:solidFill>
                <a:latin typeface="+mn-lt"/>
              </a:rPr>
              <a:t>major </a:t>
            </a:r>
            <a:r>
              <a:rPr lang="en" dirty="0">
                <a:solidFill>
                  <a:schemeClr val="dk1"/>
                </a:solidFill>
                <a:latin typeface="+mn-lt"/>
              </a:rPr>
              <a:t>reference websites or publications.</a:t>
            </a:r>
            <a:endParaRPr dirty="0">
              <a:solidFill>
                <a:schemeClr val="dk1"/>
              </a:solidFill>
              <a:latin typeface="+mn-lt"/>
            </a:endParaRPr>
          </a:p>
          <a:p>
            <a:pPr marL="0" lvl="0" indent="0" algn="l" rtl="0">
              <a:spcBef>
                <a:spcPts val="1600"/>
              </a:spcBef>
              <a:spcAft>
                <a:spcPts val="1600"/>
              </a:spcAft>
              <a:buNone/>
            </a:pPr>
            <a:endParaRPr dirty="0">
              <a:solidFill>
                <a:schemeClr val="dk1"/>
              </a:solidFill>
            </a:endParaRPr>
          </a:p>
        </p:txBody>
      </p:sp>
      <p:sp>
        <p:nvSpPr>
          <p:cNvPr id="304" name="Google Shape;304;p34"/>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dk1"/>
                </a:solidFill>
              </a:rPr>
              <a:t>REFERENCES</a:t>
            </a:r>
            <a:endParaRPr dirty="0">
              <a:solidFill>
                <a:schemeClr val="dk1"/>
              </a:solidFill>
            </a:endParaRPr>
          </a:p>
        </p:txBody>
      </p:sp>
      <p:cxnSp>
        <p:nvCxnSpPr>
          <p:cNvPr id="306" name="Google Shape;306;p34"/>
          <p:cNvCxnSpPr/>
          <p:nvPr/>
        </p:nvCxnSpPr>
        <p:spPr>
          <a:xfrm>
            <a:off x="858741" y="1226752"/>
            <a:ext cx="4168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rPr>
              <a:t>CONTENTS OF THIS TEMPLATE</a:t>
            </a:r>
            <a:endParaRPr dirty="0">
              <a:solidFill>
                <a:schemeClr val="dk1"/>
              </a:solidFill>
            </a:endParaRPr>
          </a:p>
        </p:txBody>
      </p:sp>
      <p:sp>
        <p:nvSpPr>
          <p:cNvPr id="122" name="Google Shape;122;p26"/>
          <p:cNvSpPr txBox="1">
            <a:spLocks noGrp="1"/>
          </p:cNvSpPr>
          <p:nvPr>
            <p:ph type="body" idx="1"/>
          </p:nvPr>
        </p:nvSpPr>
        <p:spPr>
          <a:xfrm>
            <a:off x="625500" y="1153175"/>
            <a:ext cx="6621300" cy="2155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mn-lt"/>
              </a:rPr>
              <a:t>Here’s what you’ll find in this </a:t>
            </a:r>
            <a:r>
              <a:rPr lang="en-US" sz="1100" dirty="0">
                <a:solidFill>
                  <a:schemeClr val="dk1"/>
                </a:solidFill>
                <a:latin typeface="+mn-lt"/>
              </a:rPr>
              <a:t>template:</a:t>
            </a:r>
            <a:endParaRPr sz="1100" dirty="0">
              <a:solidFill>
                <a:schemeClr val="dk1"/>
              </a:solidFill>
              <a:latin typeface="+mn-lt"/>
            </a:endParaRPr>
          </a:p>
          <a:p>
            <a:pPr marL="0" lvl="0" indent="0" algn="l" rtl="0">
              <a:lnSpc>
                <a:spcPct val="100000"/>
              </a:lnSpc>
              <a:spcBef>
                <a:spcPts val="1600"/>
              </a:spcBef>
              <a:spcAft>
                <a:spcPts val="0"/>
              </a:spcAft>
              <a:buNone/>
            </a:pPr>
            <a:endParaRPr sz="1100" dirty="0">
              <a:solidFill>
                <a:schemeClr val="dk1"/>
              </a:solidFill>
              <a:latin typeface="+mn-lt"/>
            </a:endParaRPr>
          </a:p>
          <a:p>
            <a:pPr marL="457200" lvl="0" indent="-298450" algn="l" rtl="0">
              <a:spcBef>
                <a:spcPts val="0"/>
              </a:spcBef>
              <a:spcAft>
                <a:spcPts val="0"/>
              </a:spcAft>
              <a:buClr>
                <a:schemeClr val="dk1"/>
              </a:buClr>
              <a:buSzPts val="1100"/>
              <a:buAutoNum type="arabicPeriod"/>
            </a:pPr>
            <a:r>
              <a:rPr lang="en" sz="1100" dirty="0">
                <a:solidFill>
                  <a:schemeClr val="dk1"/>
                </a:solidFill>
                <a:latin typeface="+mn-lt"/>
              </a:rPr>
              <a:t>A slide </a:t>
            </a:r>
            <a:r>
              <a:rPr lang="en-US" sz="1100" dirty="0">
                <a:solidFill>
                  <a:schemeClr val="dk1"/>
                </a:solidFill>
                <a:latin typeface="+mn-lt"/>
              </a:rPr>
              <a:t>structure that can be used as a template for SYMP 2024 oral presentation slides.</a:t>
            </a:r>
          </a:p>
          <a:p>
            <a:pPr marL="457200" lvl="0" indent="-298450" algn="l" rtl="0">
              <a:spcBef>
                <a:spcPts val="0"/>
              </a:spcBef>
              <a:spcAft>
                <a:spcPts val="0"/>
              </a:spcAft>
              <a:buClr>
                <a:schemeClr val="dk1"/>
              </a:buClr>
              <a:buSzPts val="1100"/>
              <a:buAutoNum type="arabicPeriod"/>
            </a:pPr>
            <a:r>
              <a:rPr lang="en-US" sz="1100" dirty="0">
                <a:solidFill>
                  <a:schemeClr val="dk1"/>
                </a:solidFill>
                <a:latin typeface="+mn-lt"/>
              </a:rPr>
              <a:t>This is best viewed using MS PowerPoint 2017 or above.</a:t>
            </a:r>
          </a:p>
          <a:p>
            <a:pPr marL="457200" lvl="0" indent="-298450" algn="l" rtl="0">
              <a:spcBef>
                <a:spcPts val="0"/>
              </a:spcBef>
              <a:spcAft>
                <a:spcPts val="0"/>
              </a:spcAft>
              <a:buClr>
                <a:schemeClr val="dk1"/>
              </a:buClr>
              <a:buSzPts val="1100"/>
              <a:buAutoNum type="arabicPeriod"/>
            </a:pPr>
            <a:r>
              <a:rPr lang="en-US" sz="1100" dirty="0">
                <a:solidFill>
                  <a:schemeClr val="dk1"/>
                </a:solidFill>
                <a:latin typeface="+mn-lt"/>
              </a:rPr>
              <a:t>You do not need to use/edit this template; it is intended to be used only as a guideline.</a:t>
            </a:r>
          </a:p>
          <a:p>
            <a:pPr marL="457200" lvl="0" indent="-298450" algn="l" rtl="0">
              <a:spcBef>
                <a:spcPts val="0"/>
              </a:spcBef>
              <a:spcAft>
                <a:spcPts val="0"/>
              </a:spcAft>
              <a:buClr>
                <a:schemeClr val="dk1"/>
              </a:buClr>
              <a:buSzPts val="1100"/>
              <a:buFont typeface="Roboto Condensed Light"/>
              <a:buAutoNum type="arabicPeriod"/>
            </a:pPr>
            <a:r>
              <a:rPr lang="en-US" sz="1100">
                <a:solidFill>
                  <a:schemeClr val="dk1"/>
                </a:solidFill>
                <a:latin typeface="+mn-lt"/>
              </a:rPr>
              <a:t>Only </a:t>
            </a:r>
            <a:r>
              <a:rPr lang="en-US" sz="1100" dirty="0">
                <a:solidFill>
                  <a:schemeClr val="dk1"/>
                </a:solidFill>
                <a:latin typeface="+mn-lt"/>
              </a:rPr>
              <a:t>common fonts have been used (Arial and </a:t>
            </a:r>
            <a:r>
              <a:rPr lang="en-US" sz="1100" dirty="0" err="1">
                <a:solidFill>
                  <a:schemeClr val="dk1"/>
                </a:solidFill>
                <a:latin typeface="+mn-lt"/>
              </a:rPr>
              <a:t>Raleway</a:t>
            </a:r>
            <a:r>
              <a:rPr lang="en-US" sz="1100" dirty="0">
                <a:solidFill>
                  <a:schemeClr val="dk1"/>
                </a:solidFill>
                <a:latin typeface="+mn-lt"/>
              </a:rPr>
              <a:t>), if you do not have them, you can download them from google fonts, or use any font of your liking.</a:t>
            </a:r>
          </a:p>
          <a:p>
            <a:pPr marL="457200" lvl="0" indent="-298450" algn="l" rtl="0">
              <a:spcBef>
                <a:spcPts val="0"/>
              </a:spcBef>
              <a:spcAft>
                <a:spcPts val="0"/>
              </a:spcAft>
              <a:buClr>
                <a:schemeClr val="dk1"/>
              </a:buClr>
              <a:buSzPts val="1100"/>
              <a:buFont typeface="Roboto Condensed Light"/>
              <a:buAutoNum type="arabicPeriod"/>
            </a:pPr>
            <a:r>
              <a:rPr lang="en-US" sz="1100" dirty="0">
                <a:solidFill>
                  <a:schemeClr val="dk1"/>
                </a:solidFill>
                <a:latin typeface="+mn-lt"/>
              </a:rPr>
              <a:t>Some more layouts for different requirements, such as</a:t>
            </a:r>
          </a:p>
          <a:p>
            <a:pPr lvl="1" indent="-298450">
              <a:spcBef>
                <a:spcPts val="0"/>
              </a:spcBef>
              <a:buClr>
                <a:schemeClr val="dk1"/>
              </a:buClr>
              <a:buSzPts val="1100"/>
            </a:pPr>
            <a:r>
              <a:rPr lang="en-US" sz="1100" dirty="0">
                <a:solidFill>
                  <a:schemeClr val="dk1"/>
                </a:solidFill>
                <a:latin typeface="+mn-lt"/>
              </a:rPr>
              <a:t>Section headers</a:t>
            </a:r>
          </a:p>
          <a:p>
            <a:pPr lvl="1" indent="-298450">
              <a:spcBef>
                <a:spcPts val="0"/>
              </a:spcBef>
              <a:buClr>
                <a:schemeClr val="dk1"/>
              </a:buClr>
              <a:buSzPts val="1100"/>
            </a:pPr>
            <a:r>
              <a:rPr lang="en-US" sz="1100" dirty="0">
                <a:solidFill>
                  <a:schemeClr val="dk1"/>
                </a:solidFill>
                <a:latin typeface="+mn-lt"/>
              </a:rPr>
              <a:t>Graphic and text/list</a:t>
            </a:r>
          </a:p>
          <a:p>
            <a:pPr lvl="1" indent="-298450">
              <a:spcBef>
                <a:spcPts val="0"/>
              </a:spcBef>
              <a:buClr>
                <a:schemeClr val="dk1"/>
              </a:buClr>
              <a:buSzPts val="1100"/>
            </a:pPr>
            <a:r>
              <a:rPr lang="en-US" sz="1100" dirty="0">
                <a:solidFill>
                  <a:schemeClr val="dk1"/>
                </a:solidFill>
                <a:latin typeface="+mn-lt"/>
              </a:rPr>
              <a:t>Summary slide</a:t>
            </a:r>
          </a:p>
          <a:p>
            <a:pPr lvl="1" indent="-298450">
              <a:spcBef>
                <a:spcPts val="0"/>
              </a:spcBef>
              <a:buClr>
                <a:schemeClr val="dk1"/>
              </a:buClr>
              <a:buSzPts val="1100"/>
            </a:pPr>
            <a:r>
              <a:rPr lang="en-US" sz="1100" dirty="0">
                <a:solidFill>
                  <a:schemeClr val="dk1"/>
                </a:solidFill>
                <a:latin typeface="+mn-lt"/>
              </a:rPr>
              <a:t>Comparison tables</a:t>
            </a:r>
          </a:p>
          <a:p>
            <a:pPr lvl="1" indent="-298450">
              <a:spcBef>
                <a:spcPts val="0"/>
              </a:spcBef>
              <a:buClr>
                <a:schemeClr val="dk1"/>
              </a:buClr>
              <a:buSzPts val="1100"/>
            </a:pPr>
            <a:r>
              <a:rPr lang="en-US" sz="1100" dirty="0">
                <a:solidFill>
                  <a:schemeClr val="dk1"/>
                </a:solidFill>
                <a:latin typeface="+mn-lt"/>
              </a:rPr>
              <a:t>List with block columns</a:t>
            </a:r>
          </a:p>
          <a:p>
            <a:pPr lvl="1" indent="-298450">
              <a:spcBef>
                <a:spcPts val="0"/>
              </a:spcBef>
              <a:buClr>
                <a:schemeClr val="dk1"/>
              </a:buClr>
              <a:buSzPts val="1100"/>
            </a:pPr>
            <a:r>
              <a:rPr lang="en-US" sz="1100" dirty="0">
                <a:solidFill>
                  <a:schemeClr val="dk1"/>
                </a:solidFill>
                <a:latin typeface="+mn-lt"/>
              </a:rPr>
              <a:t>Icon </a:t>
            </a:r>
            <a:r>
              <a:rPr lang="en-US" sz="1100" dirty="0" err="1">
                <a:solidFill>
                  <a:schemeClr val="dk1"/>
                </a:solidFill>
                <a:latin typeface="+mn-lt"/>
              </a:rPr>
              <a:t>slids</a:t>
            </a:r>
            <a:endParaRPr lang="en-US" sz="1100" dirty="0">
              <a:solidFill>
                <a:schemeClr val="dk1"/>
              </a:solidFill>
              <a:latin typeface="+mn-lt"/>
            </a:endParaRPr>
          </a:p>
          <a:p>
            <a:pPr lvl="1" indent="-298450">
              <a:spcBef>
                <a:spcPts val="0"/>
              </a:spcBef>
              <a:buClr>
                <a:schemeClr val="dk1"/>
              </a:buClr>
              <a:buSzPts val="1100"/>
            </a:pPr>
            <a:endParaRPr lang="en-US" sz="1100" dirty="0">
              <a:solidFill>
                <a:schemeClr val="dk1"/>
              </a:solidFill>
              <a:latin typeface="+mn-lt"/>
            </a:endParaRPr>
          </a:p>
          <a:p>
            <a:pPr lvl="1" indent="-298450">
              <a:spcBef>
                <a:spcPts val="0"/>
              </a:spcBef>
              <a:buClr>
                <a:schemeClr val="dk1"/>
              </a:buClr>
              <a:buSzPts val="1100"/>
            </a:pPr>
            <a:endParaRPr sz="1100" dirty="0">
              <a:solidFill>
                <a:schemeClr val="dk1"/>
              </a:solidFill>
              <a:latin typeface="+mn-lt"/>
            </a:endParaRPr>
          </a:p>
          <a:p>
            <a:pPr marL="0" lvl="0" indent="0" algn="l" rtl="0">
              <a:spcBef>
                <a:spcPts val="1600"/>
              </a:spcBef>
              <a:spcAft>
                <a:spcPts val="0"/>
              </a:spcAft>
              <a:buNone/>
            </a:pPr>
            <a:endParaRPr sz="1100" dirty="0">
              <a:solidFill>
                <a:schemeClr val="dk1"/>
              </a:solidFill>
            </a:endParaRPr>
          </a:p>
          <a:p>
            <a:pPr marL="0" lvl="0" indent="0" algn="l" rtl="0">
              <a:spcBef>
                <a:spcPts val="1600"/>
              </a:spcBef>
              <a:spcAft>
                <a:spcPts val="0"/>
              </a:spcAft>
              <a:buNone/>
            </a:pPr>
            <a:endParaRPr sz="1100" dirty="0">
              <a:solidFill>
                <a:schemeClr val="dk1"/>
              </a:solidFill>
            </a:endParaRPr>
          </a:p>
          <a:p>
            <a:pPr marL="0" lvl="0" indent="0" algn="l" rtl="0">
              <a:spcBef>
                <a:spcPts val="1600"/>
              </a:spcBef>
              <a:spcAft>
                <a:spcPts val="1600"/>
              </a:spcAft>
              <a:buNone/>
            </a:pPr>
            <a:endParaRPr sz="1100" dirty="0">
              <a:solidFill>
                <a:schemeClr val="dk1"/>
              </a:solidFill>
            </a:endParaRPr>
          </a:p>
        </p:txBody>
      </p:sp>
      <p:sp>
        <p:nvSpPr>
          <p:cNvPr id="123" name="Google Shape;123;p26"/>
          <p:cNvSpPr txBox="1"/>
          <p:nvPr/>
        </p:nvSpPr>
        <p:spPr>
          <a:xfrm>
            <a:off x="2001150" y="4546197"/>
            <a:ext cx="5141700" cy="6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solidFill>
                  <a:schemeClr val="dk1"/>
                </a:solidFill>
                <a:latin typeface="Raleway Thin"/>
                <a:ea typeface="Raleway Thin"/>
                <a:cs typeface="Raleway Thin"/>
                <a:sym typeface="Raleway Thin"/>
              </a:rPr>
              <a:t>You can delete this slide when you’re done editing the presentation. </a:t>
            </a:r>
            <a:r>
              <a:rPr lang="en-US" sz="900" dirty="0">
                <a:solidFill>
                  <a:schemeClr val="dk1"/>
                </a:solidFill>
                <a:latin typeface="Raleway Thin"/>
                <a:ea typeface="Raleway Thin"/>
                <a:cs typeface="Raleway Thin"/>
                <a:sym typeface="Raleway Thin"/>
              </a:rPr>
              <a:t>This template was inspired by a slide template at slidego.com</a:t>
            </a:r>
            <a:endParaRPr sz="900" dirty="0">
              <a:solidFill>
                <a:schemeClr val="dk1"/>
              </a:solidFill>
              <a:latin typeface="Raleway Thin"/>
              <a:ea typeface="Raleway Thin"/>
              <a:cs typeface="Raleway Thin"/>
              <a:sym typeface="Raleway Th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79;p46">
            <a:extLst>
              <a:ext uri="{FF2B5EF4-FFF2-40B4-BE49-F238E27FC236}">
                <a16:creationId xmlns:a16="http://schemas.microsoft.com/office/drawing/2014/main" id="{782DACE0-1FD9-4B8A-8392-B943BF8126FD}"/>
              </a:ext>
            </a:extLst>
          </p:cNvPr>
          <p:cNvSpPr txBox="1">
            <a:spLocks/>
          </p:cNvSpPr>
          <p:nvPr/>
        </p:nvSpPr>
        <p:spPr>
          <a:xfrm>
            <a:off x="4405590" y="2205762"/>
            <a:ext cx="2588400" cy="130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dirty="0"/>
              <a:t>Any questions?</a:t>
            </a:r>
          </a:p>
          <a:p>
            <a:pPr>
              <a:buClr>
                <a:schemeClr val="dk1"/>
              </a:buClr>
              <a:buSzPts val="1100"/>
            </a:pPr>
            <a:endParaRPr lang="en-US" sz="1200" dirty="0"/>
          </a:p>
          <a:p>
            <a:pPr>
              <a:buClr>
                <a:schemeClr val="dk1"/>
              </a:buClr>
              <a:buSzPts val="1100"/>
            </a:pPr>
            <a:r>
              <a:rPr lang="en-US" sz="1200" dirty="0"/>
              <a:t>youremail@gmail.com </a:t>
            </a:r>
          </a:p>
          <a:p>
            <a:pPr>
              <a:buClr>
                <a:schemeClr val="dk1"/>
              </a:buClr>
              <a:buSzPts val="1100"/>
            </a:pPr>
            <a:r>
              <a:rPr lang="en-US" sz="1200" dirty="0"/>
              <a:t>+94  71 274 1791 </a:t>
            </a:r>
          </a:p>
          <a:p>
            <a:r>
              <a:rPr lang="en-US" sz="1200" dirty="0"/>
              <a:t>yourwebsite.com</a:t>
            </a:r>
          </a:p>
        </p:txBody>
      </p:sp>
      <p:sp>
        <p:nvSpPr>
          <p:cNvPr id="4" name="Google Shape;880;p46">
            <a:extLst>
              <a:ext uri="{FF2B5EF4-FFF2-40B4-BE49-F238E27FC236}">
                <a16:creationId xmlns:a16="http://schemas.microsoft.com/office/drawing/2014/main" id="{EA416C0F-8D29-46F6-BA65-1CB0132D7512}"/>
              </a:ext>
            </a:extLst>
          </p:cNvPr>
          <p:cNvSpPr txBox="1">
            <a:spLocks/>
          </p:cNvSpPr>
          <p:nvPr/>
        </p:nvSpPr>
        <p:spPr>
          <a:xfrm>
            <a:off x="2162190" y="1772131"/>
            <a:ext cx="2018700" cy="7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aleway"/>
              <a:buNone/>
              <a:defRPr sz="2400" b="1" i="0" u="none" strike="noStrike" cap="none">
                <a:solidFill>
                  <a:schemeClr val="dk1"/>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2pPr>
            <a:lvl3pPr marR="0" lvl="2"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3pPr>
            <a:lvl4pPr marR="0" lvl="3"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4pPr>
            <a:lvl5pPr marR="0" lvl="4"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5pPr>
            <a:lvl6pPr marR="0" lvl="5"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6pPr>
            <a:lvl7pPr marR="0" lvl="6"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7pPr>
            <a:lvl8pPr marR="0" lvl="7"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8pPr>
            <a:lvl9pPr marR="0" lvl="8"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9pPr>
          </a:lstStyle>
          <a:p>
            <a:pPr algn="r"/>
            <a:r>
              <a:rPr lang="en-US" dirty="0"/>
              <a:t>THANK YOU</a:t>
            </a:r>
          </a:p>
        </p:txBody>
      </p:sp>
      <p:sp>
        <p:nvSpPr>
          <p:cNvPr id="5" name="Google Shape;881;p46">
            <a:extLst>
              <a:ext uri="{FF2B5EF4-FFF2-40B4-BE49-F238E27FC236}">
                <a16:creationId xmlns:a16="http://schemas.microsoft.com/office/drawing/2014/main" id="{3BC1D328-4699-4BD9-A5C5-61CB14DDEB1C}"/>
              </a:ext>
            </a:extLst>
          </p:cNvPr>
          <p:cNvSpPr/>
          <p:nvPr/>
        </p:nvSpPr>
        <p:spPr>
          <a:xfrm>
            <a:off x="4484981" y="3456582"/>
            <a:ext cx="237753" cy="23798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82;p46">
            <a:extLst>
              <a:ext uri="{FF2B5EF4-FFF2-40B4-BE49-F238E27FC236}">
                <a16:creationId xmlns:a16="http://schemas.microsoft.com/office/drawing/2014/main" id="{22364B7D-13D7-4C85-BE9D-0658028FD473}"/>
              </a:ext>
            </a:extLst>
          </p:cNvPr>
          <p:cNvGrpSpPr/>
          <p:nvPr/>
        </p:nvGrpSpPr>
        <p:grpSpPr>
          <a:xfrm>
            <a:off x="4793578" y="3456771"/>
            <a:ext cx="238017" cy="237754"/>
            <a:chOff x="3303268" y="3817349"/>
            <a:chExt cx="346056" cy="345674"/>
          </a:xfrm>
        </p:grpSpPr>
        <p:sp>
          <p:nvSpPr>
            <p:cNvPr id="7" name="Google Shape;883;p46">
              <a:extLst>
                <a:ext uri="{FF2B5EF4-FFF2-40B4-BE49-F238E27FC236}">
                  <a16:creationId xmlns:a16="http://schemas.microsoft.com/office/drawing/2014/main" id="{5046215C-59F7-42DE-8C51-9A213B9D51DA}"/>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84;p46">
              <a:extLst>
                <a:ext uri="{FF2B5EF4-FFF2-40B4-BE49-F238E27FC236}">
                  <a16:creationId xmlns:a16="http://schemas.microsoft.com/office/drawing/2014/main" id="{78560F49-9F0B-4AAF-8329-8FDA3A3C0695}"/>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85;p46">
              <a:extLst>
                <a:ext uri="{FF2B5EF4-FFF2-40B4-BE49-F238E27FC236}">
                  <a16:creationId xmlns:a16="http://schemas.microsoft.com/office/drawing/2014/main" id="{89A2A8D4-C74B-4700-B1F0-D5B92C435382}"/>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6;p46">
              <a:extLst>
                <a:ext uri="{FF2B5EF4-FFF2-40B4-BE49-F238E27FC236}">
                  <a16:creationId xmlns:a16="http://schemas.microsoft.com/office/drawing/2014/main" id="{98D8449C-5885-4814-8878-0429CDDB702C}"/>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87;p46">
            <a:extLst>
              <a:ext uri="{FF2B5EF4-FFF2-40B4-BE49-F238E27FC236}">
                <a16:creationId xmlns:a16="http://schemas.microsoft.com/office/drawing/2014/main" id="{21E196E2-FF4C-4404-9148-6397E98289EE}"/>
              </a:ext>
            </a:extLst>
          </p:cNvPr>
          <p:cNvGrpSpPr/>
          <p:nvPr/>
        </p:nvGrpSpPr>
        <p:grpSpPr>
          <a:xfrm>
            <a:off x="5102462" y="3456771"/>
            <a:ext cx="238017" cy="237754"/>
            <a:chOff x="3752358" y="3817349"/>
            <a:chExt cx="346056" cy="345674"/>
          </a:xfrm>
        </p:grpSpPr>
        <p:sp>
          <p:nvSpPr>
            <p:cNvPr id="12" name="Google Shape;888;p46">
              <a:extLst>
                <a:ext uri="{FF2B5EF4-FFF2-40B4-BE49-F238E27FC236}">
                  <a16:creationId xmlns:a16="http://schemas.microsoft.com/office/drawing/2014/main" id="{402F9795-46B3-4725-A3C3-E0EFBF43C640}"/>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9;p46">
              <a:extLst>
                <a:ext uri="{FF2B5EF4-FFF2-40B4-BE49-F238E27FC236}">
                  <a16:creationId xmlns:a16="http://schemas.microsoft.com/office/drawing/2014/main" id="{0CB2FD30-3C99-49A9-B626-04B3CE375FE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90;p46">
              <a:extLst>
                <a:ext uri="{FF2B5EF4-FFF2-40B4-BE49-F238E27FC236}">
                  <a16:creationId xmlns:a16="http://schemas.microsoft.com/office/drawing/2014/main" id="{A99AA6E4-2A24-468F-8E96-0CA723E808F8}"/>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91;p46">
              <a:extLst>
                <a:ext uri="{FF2B5EF4-FFF2-40B4-BE49-F238E27FC236}">
                  <a16:creationId xmlns:a16="http://schemas.microsoft.com/office/drawing/2014/main" id="{EA7A268E-D7E7-4CEA-B2ED-A75E63D32DAE}"/>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892;p46">
            <a:extLst>
              <a:ext uri="{FF2B5EF4-FFF2-40B4-BE49-F238E27FC236}">
                <a16:creationId xmlns:a16="http://schemas.microsoft.com/office/drawing/2014/main" id="{B04371A2-4F71-469B-9985-3C907A91FE05}"/>
              </a:ext>
            </a:extLst>
          </p:cNvPr>
          <p:cNvSpPr/>
          <p:nvPr/>
        </p:nvSpPr>
        <p:spPr>
          <a:xfrm>
            <a:off x="3724825" y="2451050"/>
            <a:ext cx="570950" cy="509884"/>
          </a:xfrm>
          <a:custGeom>
            <a:avLst/>
            <a:gdLst/>
            <a:ahLst/>
            <a:cxnLst/>
            <a:rect l="l" t="t" r="r" b="b"/>
            <a:pathLst>
              <a:path w="65010" h="18356" extrusionOk="0">
                <a:moveTo>
                  <a:pt x="0" y="0"/>
                </a:moveTo>
                <a:lnTo>
                  <a:pt x="0" y="18356"/>
                </a:lnTo>
                <a:lnTo>
                  <a:pt x="65010" y="18356"/>
                </a:lnTo>
              </a:path>
            </a:pathLst>
          </a:custGeom>
          <a:noFill/>
          <a:ln w="9525" cap="flat" cmpd="sng">
            <a:solidFill>
              <a:schemeClr val="dk1"/>
            </a:solidFill>
            <a:prstDash val="solid"/>
            <a:round/>
            <a:headEnd type="none" w="med" len="med"/>
            <a:tailEnd type="none" w="med" len="med"/>
          </a:ln>
        </p:spPr>
        <p:txBody>
          <a:bodyPr/>
          <a:lstStyle/>
          <a:p>
            <a:endParaRPr lang="en-GB"/>
          </a:p>
        </p:txBody>
      </p:sp>
    </p:spTree>
    <p:extLst>
      <p:ext uri="{BB962C8B-B14F-4D97-AF65-F5344CB8AC3E}">
        <p14:creationId xmlns:p14="http://schemas.microsoft.com/office/powerpoint/2010/main" val="3415659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80;p46">
            <a:extLst>
              <a:ext uri="{FF2B5EF4-FFF2-40B4-BE49-F238E27FC236}">
                <a16:creationId xmlns:a16="http://schemas.microsoft.com/office/drawing/2014/main" id="{813D7443-8F48-47E4-929F-0CE23EFC75D2}"/>
              </a:ext>
            </a:extLst>
          </p:cNvPr>
          <p:cNvSpPr txBox="1">
            <a:spLocks/>
          </p:cNvSpPr>
          <p:nvPr/>
        </p:nvSpPr>
        <p:spPr>
          <a:xfrm>
            <a:off x="3562650" y="2410503"/>
            <a:ext cx="2018700" cy="7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aleway"/>
              <a:buNone/>
              <a:defRPr sz="2400" b="1" i="0" u="none" strike="noStrike" cap="none">
                <a:solidFill>
                  <a:schemeClr val="dk1"/>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2pPr>
            <a:lvl3pPr marR="0" lvl="2"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3pPr>
            <a:lvl4pPr marR="0" lvl="3"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4pPr>
            <a:lvl5pPr marR="0" lvl="4"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5pPr>
            <a:lvl6pPr marR="0" lvl="5"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6pPr>
            <a:lvl7pPr marR="0" lvl="6"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7pPr>
            <a:lvl8pPr marR="0" lvl="7"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8pPr>
            <a:lvl9pPr marR="0" lvl="8"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9pPr>
          </a:lstStyle>
          <a:p>
            <a:r>
              <a:rPr lang="en-US" dirty="0"/>
              <a:t>END OF SLIDE SHOW</a:t>
            </a:r>
          </a:p>
        </p:txBody>
      </p:sp>
      <p:sp>
        <p:nvSpPr>
          <p:cNvPr id="6" name="Google Shape;880;p46">
            <a:extLst>
              <a:ext uri="{FF2B5EF4-FFF2-40B4-BE49-F238E27FC236}">
                <a16:creationId xmlns:a16="http://schemas.microsoft.com/office/drawing/2014/main" id="{C96B9364-ED05-4F10-91B2-46D2BA2C35A2}"/>
              </a:ext>
            </a:extLst>
          </p:cNvPr>
          <p:cNvSpPr txBox="1">
            <a:spLocks/>
          </p:cNvSpPr>
          <p:nvPr/>
        </p:nvSpPr>
        <p:spPr>
          <a:xfrm>
            <a:off x="3562650" y="3069681"/>
            <a:ext cx="2018700" cy="7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Raleway"/>
              <a:buNone/>
              <a:defRPr sz="2400" b="1" i="0" u="none" strike="noStrike" cap="none">
                <a:solidFill>
                  <a:schemeClr val="dk1"/>
                </a:solidFill>
                <a:latin typeface="Raleway"/>
                <a:ea typeface="Raleway"/>
                <a:cs typeface="Raleway"/>
                <a:sym typeface="Raleway"/>
              </a:defRPr>
            </a:lvl1pPr>
            <a:lvl2pPr marR="0" lvl="1"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2pPr>
            <a:lvl3pPr marR="0" lvl="2"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3pPr>
            <a:lvl4pPr marR="0" lvl="3"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4pPr>
            <a:lvl5pPr marR="0" lvl="4"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5pPr>
            <a:lvl6pPr marR="0" lvl="5"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6pPr>
            <a:lvl7pPr marR="0" lvl="6"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7pPr>
            <a:lvl8pPr marR="0" lvl="7"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8pPr>
            <a:lvl9pPr marR="0" lvl="8" algn="ctr" rtl="0">
              <a:lnSpc>
                <a:spcPct val="100000"/>
              </a:lnSpc>
              <a:spcBef>
                <a:spcPts val="0"/>
              </a:spcBef>
              <a:spcAft>
                <a:spcPts val="0"/>
              </a:spcAft>
              <a:buClr>
                <a:schemeClr val="dk1"/>
              </a:buClr>
              <a:buSzPts val="1800"/>
              <a:buFont typeface="Squada One"/>
              <a:buNone/>
              <a:defRPr sz="1800" b="0" i="0" u="none" strike="noStrike" cap="none">
                <a:solidFill>
                  <a:schemeClr val="dk1"/>
                </a:solidFill>
                <a:latin typeface="Squada One"/>
                <a:ea typeface="Squada One"/>
                <a:cs typeface="Squada One"/>
                <a:sym typeface="Squada One"/>
              </a:defRPr>
            </a:lvl9pPr>
          </a:lstStyle>
          <a:p>
            <a:r>
              <a:rPr lang="en-US" sz="1100" b="0" dirty="0">
                <a:latin typeface="+mn-lt"/>
              </a:rPr>
              <a:t>Total Number of Slides = 20 (Excluding Section Headers and Title Slide)</a:t>
            </a:r>
          </a:p>
        </p:txBody>
      </p:sp>
    </p:spTree>
    <p:extLst>
      <p:ext uri="{BB962C8B-B14F-4D97-AF65-F5344CB8AC3E}">
        <p14:creationId xmlns:p14="http://schemas.microsoft.com/office/powerpoint/2010/main" val="319471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ctrTitle"/>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dk1"/>
                </a:solidFill>
              </a:rPr>
              <a:t>GUIDELINES ONCE MORE</a:t>
            </a:r>
            <a:endParaRPr dirty="0">
              <a:solidFill>
                <a:schemeClr val="dk1"/>
              </a:solidFill>
            </a:endParaRPr>
          </a:p>
        </p:txBody>
      </p:sp>
      <p:sp>
        <p:nvSpPr>
          <p:cNvPr id="122" name="Google Shape;122;p26"/>
          <p:cNvSpPr txBox="1">
            <a:spLocks noGrp="1"/>
          </p:cNvSpPr>
          <p:nvPr>
            <p:ph type="body" idx="1"/>
          </p:nvPr>
        </p:nvSpPr>
        <p:spPr>
          <a:xfrm>
            <a:off x="625500" y="1153175"/>
            <a:ext cx="6621300" cy="21555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mn-lt"/>
              </a:rPr>
              <a:t>Just before moving on, recall the guidelines for the online presentation preparation.</a:t>
            </a:r>
            <a:endParaRPr sz="1100" dirty="0">
              <a:solidFill>
                <a:schemeClr val="dk1"/>
              </a:solidFill>
              <a:latin typeface="+mn-lt"/>
            </a:endParaRPr>
          </a:p>
          <a:p>
            <a:pPr marL="0" lvl="0" indent="0" algn="l" rtl="0">
              <a:lnSpc>
                <a:spcPct val="100000"/>
              </a:lnSpc>
              <a:spcBef>
                <a:spcPts val="1600"/>
              </a:spcBef>
              <a:spcAft>
                <a:spcPts val="0"/>
              </a:spcAft>
              <a:buNone/>
            </a:pPr>
            <a:endParaRPr sz="1100" dirty="0">
              <a:solidFill>
                <a:schemeClr val="dk1"/>
              </a:solidFill>
              <a:latin typeface="+mn-lt"/>
            </a:endParaRPr>
          </a:p>
          <a:p>
            <a:pPr marL="457200" lvl="0" indent="-298450" algn="l" rtl="0">
              <a:spcBef>
                <a:spcPts val="0"/>
              </a:spcBef>
              <a:spcAft>
                <a:spcPts val="0"/>
              </a:spcAft>
              <a:buClr>
                <a:schemeClr val="dk1"/>
              </a:buClr>
              <a:buSzPts val="1100"/>
              <a:buAutoNum type="arabicPeriod"/>
            </a:pPr>
            <a:r>
              <a:rPr lang="en-US" sz="1100" dirty="0">
                <a:solidFill>
                  <a:schemeClr val="dk1"/>
                </a:solidFill>
                <a:latin typeface="+mn-lt"/>
              </a:rPr>
              <a:t>The duration of the presentation should </a:t>
            </a:r>
            <a:r>
              <a:rPr lang="en-US" sz="1100" b="1" u="sng" dirty="0">
                <a:solidFill>
                  <a:schemeClr val="dk1"/>
                </a:solidFill>
                <a:latin typeface="+mn-lt"/>
              </a:rPr>
              <a:t>not exceed 12 minutes</a:t>
            </a:r>
            <a:r>
              <a:rPr lang="en-US" sz="1100" dirty="0">
                <a:solidFill>
                  <a:schemeClr val="dk1"/>
                </a:solidFill>
                <a:latin typeface="+mn-lt"/>
              </a:rPr>
              <a:t>. Hence, the slide number should not exceed 20.</a:t>
            </a:r>
          </a:p>
          <a:p>
            <a:pPr marL="457200" lvl="0" indent="-298450" algn="l" rtl="0">
              <a:spcBef>
                <a:spcPts val="0"/>
              </a:spcBef>
              <a:spcAft>
                <a:spcPts val="0"/>
              </a:spcAft>
              <a:buClr>
                <a:schemeClr val="dk1"/>
              </a:buClr>
              <a:buSzPts val="1100"/>
              <a:buAutoNum type="arabicPeriod"/>
            </a:pPr>
            <a:r>
              <a:rPr lang="en-US" sz="1100" dirty="0">
                <a:solidFill>
                  <a:schemeClr val="accent2"/>
                </a:solidFill>
                <a:latin typeface="+mn-lt"/>
              </a:rPr>
              <a:t>Do not use animations. Use colors instead to attract viewers attention.</a:t>
            </a:r>
          </a:p>
          <a:p>
            <a:pPr marL="457200" lvl="0" indent="-298450" algn="l" rtl="0">
              <a:spcBef>
                <a:spcPts val="0"/>
              </a:spcBef>
              <a:spcAft>
                <a:spcPts val="0"/>
              </a:spcAft>
              <a:buClr>
                <a:schemeClr val="dk1"/>
              </a:buClr>
              <a:buSzPts val="1100"/>
              <a:buAutoNum type="arabicPeriod"/>
            </a:pPr>
            <a:r>
              <a:rPr lang="en-US" sz="1100" u="sng" dirty="0">
                <a:solidFill>
                  <a:schemeClr val="tx2">
                    <a:lumMod val="10000"/>
                  </a:schemeClr>
                </a:solidFill>
                <a:latin typeface="+mn-lt"/>
              </a:rPr>
              <a:t>Number the slides!</a:t>
            </a:r>
          </a:p>
          <a:p>
            <a:pPr marL="457200" lvl="0" indent="-298450" algn="l" rtl="0">
              <a:spcBef>
                <a:spcPts val="0"/>
              </a:spcBef>
              <a:spcAft>
                <a:spcPts val="0"/>
              </a:spcAft>
              <a:buClr>
                <a:schemeClr val="dk1"/>
              </a:buClr>
              <a:buSzPts val="1100"/>
              <a:buAutoNum type="arabicPeriod"/>
            </a:pPr>
            <a:r>
              <a:rPr lang="en-US" sz="1100" dirty="0">
                <a:solidFill>
                  <a:schemeClr val="dk1"/>
                </a:solidFill>
                <a:latin typeface="+mn-lt"/>
              </a:rPr>
              <a:t>During the live presentation, the host of the session will share your slides with the audience, be mindful about this.</a:t>
            </a:r>
            <a:endParaRPr sz="1100" dirty="0">
              <a:solidFill>
                <a:schemeClr val="dk1"/>
              </a:solidFill>
              <a:latin typeface="+mn-lt"/>
            </a:endParaRPr>
          </a:p>
          <a:p>
            <a:pPr marL="457200" lvl="0" indent="-298450" algn="l" rtl="0">
              <a:spcBef>
                <a:spcPts val="0"/>
              </a:spcBef>
              <a:spcAft>
                <a:spcPts val="0"/>
              </a:spcAft>
              <a:buClr>
                <a:schemeClr val="dk1"/>
              </a:buClr>
              <a:buSzPts val="1100"/>
              <a:buFont typeface="Roboto Condensed Light"/>
              <a:buAutoNum type="arabicPeriod"/>
            </a:pPr>
            <a:r>
              <a:rPr lang="en-US" sz="1100" dirty="0">
                <a:solidFill>
                  <a:schemeClr val="dk1"/>
                </a:solidFill>
                <a:latin typeface="+mn-lt"/>
              </a:rPr>
              <a:t>Finalize your presentation and send it to the host by </a:t>
            </a:r>
            <a:r>
              <a:rPr lang="en-US" sz="1100" dirty="0">
                <a:solidFill>
                  <a:schemeClr val="accent2"/>
                </a:solidFill>
                <a:latin typeface="+mn-lt"/>
              </a:rPr>
              <a:t>Friday 14</a:t>
            </a:r>
            <a:r>
              <a:rPr lang="en-US" sz="1100" baseline="30000" dirty="0">
                <a:solidFill>
                  <a:schemeClr val="accent2"/>
                </a:solidFill>
                <a:latin typeface="+mn-lt"/>
              </a:rPr>
              <a:t>th</a:t>
            </a:r>
            <a:r>
              <a:rPr lang="en-US" sz="1100" dirty="0">
                <a:solidFill>
                  <a:schemeClr val="accent2"/>
                </a:solidFill>
                <a:latin typeface="+mn-lt"/>
              </a:rPr>
              <a:t> of September</a:t>
            </a:r>
            <a:r>
              <a:rPr lang="en-US" sz="1100" dirty="0">
                <a:solidFill>
                  <a:schemeClr val="dk1"/>
                </a:solidFill>
                <a:latin typeface="+mn-lt"/>
              </a:rPr>
              <a:t>.</a:t>
            </a:r>
          </a:p>
          <a:p>
            <a:pPr marL="457200" lvl="0" indent="-298450" algn="l" rtl="0">
              <a:spcBef>
                <a:spcPts val="0"/>
              </a:spcBef>
              <a:spcAft>
                <a:spcPts val="0"/>
              </a:spcAft>
              <a:buClr>
                <a:schemeClr val="dk1"/>
              </a:buClr>
              <a:buSzPts val="1100"/>
              <a:buFont typeface="Roboto Condensed Light"/>
              <a:buAutoNum type="arabicPeriod"/>
            </a:pPr>
            <a:r>
              <a:rPr lang="en-US" sz="1100" dirty="0">
                <a:solidFill>
                  <a:schemeClr val="dk1"/>
                </a:solidFill>
                <a:latin typeface="+mn-lt"/>
              </a:rPr>
              <a:t>Save the PowerPoint presentation in the format </a:t>
            </a:r>
            <a:r>
              <a:rPr lang="en-US" sz="1100" dirty="0">
                <a:solidFill>
                  <a:schemeClr val="accent2"/>
                </a:solidFill>
                <a:latin typeface="+mn-lt"/>
              </a:rPr>
              <a:t>SYMP24_AbstractNumber_SessionID.pptx </a:t>
            </a:r>
            <a:r>
              <a:rPr lang="en-US" sz="1100" dirty="0">
                <a:solidFill>
                  <a:schemeClr val="bg2"/>
                </a:solidFill>
                <a:latin typeface="+mn-lt"/>
              </a:rPr>
              <a:t>(or pdf)</a:t>
            </a:r>
            <a:r>
              <a:rPr lang="en-US" sz="1100" dirty="0">
                <a:solidFill>
                  <a:schemeClr val="dk1"/>
                </a:solidFill>
                <a:latin typeface="+mn-lt"/>
              </a:rPr>
              <a:t>, for us to track your presentation better. So,</a:t>
            </a:r>
            <a:r>
              <a:rPr lang="en-GB" sz="1100" dirty="0">
                <a:solidFill>
                  <a:schemeClr val="dk1"/>
                </a:solidFill>
                <a:latin typeface="+mn-lt"/>
              </a:rPr>
              <a:t> if your abstract number is 7 and the session ID is S1, save the file as </a:t>
            </a:r>
            <a:r>
              <a:rPr lang="en-GB" sz="1100" dirty="0">
                <a:solidFill>
                  <a:schemeClr val="accent2"/>
                </a:solidFill>
                <a:latin typeface="+mn-lt"/>
              </a:rPr>
              <a:t>SYMP24_7_S1.pptx</a:t>
            </a:r>
            <a:r>
              <a:rPr lang="en-US" sz="1100" dirty="0">
                <a:solidFill>
                  <a:schemeClr val="accent2"/>
                </a:solidFill>
                <a:latin typeface="+mn-lt"/>
              </a:rPr>
              <a:t>  </a:t>
            </a:r>
            <a:r>
              <a:rPr lang="en-US" sz="1100" dirty="0">
                <a:solidFill>
                  <a:schemeClr val="tx1"/>
                </a:solidFill>
                <a:latin typeface="+mn-lt"/>
              </a:rPr>
              <a:t>before uploading.</a:t>
            </a:r>
            <a:endParaRPr sz="1100" dirty="0">
              <a:solidFill>
                <a:schemeClr val="dk1"/>
              </a:solidFill>
            </a:endParaRPr>
          </a:p>
        </p:txBody>
      </p:sp>
      <p:sp>
        <p:nvSpPr>
          <p:cNvPr id="123" name="Google Shape;123;p26"/>
          <p:cNvSpPr txBox="1"/>
          <p:nvPr/>
        </p:nvSpPr>
        <p:spPr>
          <a:xfrm>
            <a:off x="2001150" y="4219363"/>
            <a:ext cx="5141700" cy="64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dirty="0">
                <a:solidFill>
                  <a:schemeClr val="dk1"/>
                </a:solidFill>
                <a:latin typeface="Raleway Thin"/>
                <a:ea typeface="Raleway Thin"/>
                <a:cs typeface="Raleway Thin"/>
                <a:sym typeface="Raleway Thin"/>
              </a:rPr>
              <a:t>You can delete this slide when you’re done editing the presentation. </a:t>
            </a:r>
            <a:r>
              <a:rPr lang="en-US" sz="900" dirty="0">
                <a:solidFill>
                  <a:schemeClr val="dk1"/>
                </a:solidFill>
                <a:latin typeface="Raleway Thin"/>
                <a:ea typeface="Raleway Thin"/>
                <a:cs typeface="Raleway Thin"/>
                <a:sym typeface="Raleway Thin"/>
              </a:rPr>
              <a:t>This template was inspired by a slide template at slidego.com</a:t>
            </a:r>
            <a:endParaRPr sz="900" dirty="0">
              <a:solidFill>
                <a:schemeClr val="dk1"/>
              </a:solidFill>
              <a:latin typeface="Raleway Thin"/>
              <a:ea typeface="Raleway Thin"/>
              <a:cs typeface="Raleway Thin"/>
              <a:sym typeface="Raleway Thin"/>
            </a:endParaRPr>
          </a:p>
        </p:txBody>
      </p:sp>
    </p:spTree>
    <p:extLst>
      <p:ext uri="{BB962C8B-B14F-4D97-AF65-F5344CB8AC3E}">
        <p14:creationId xmlns:p14="http://schemas.microsoft.com/office/powerpoint/2010/main" val="170546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ctrTitle" idx="15"/>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rPr>
              <a:t>CONTENTS</a:t>
            </a:r>
            <a:endParaRPr dirty="0">
              <a:solidFill>
                <a:schemeClr val="dk1"/>
              </a:solidFill>
            </a:endParaRPr>
          </a:p>
        </p:txBody>
      </p:sp>
      <p:sp>
        <p:nvSpPr>
          <p:cNvPr id="129" name="Google Shape;129;p27"/>
          <p:cNvSpPr txBox="1">
            <a:spLocks noGrp="1"/>
          </p:cNvSpPr>
          <p:nvPr>
            <p:ph type="ctrTitle" idx="6"/>
          </p:nvPr>
        </p:nvSpPr>
        <p:spPr>
          <a:xfrm>
            <a:off x="2447454" y="3209339"/>
            <a:ext cx="1999688"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RESULTS &amp; </a:t>
            </a:r>
            <a:r>
              <a:rPr lang="en-US" dirty="0"/>
              <a:t>DISCUSSION</a:t>
            </a:r>
            <a:endParaRPr dirty="0"/>
          </a:p>
        </p:txBody>
      </p:sp>
      <p:sp>
        <p:nvSpPr>
          <p:cNvPr id="130" name="Google Shape;130;p27"/>
          <p:cNvSpPr txBox="1">
            <a:spLocks noGrp="1"/>
          </p:cNvSpPr>
          <p:nvPr>
            <p:ph type="subTitle" idx="7"/>
          </p:nvPr>
        </p:nvSpPr>
        <p:spPr>
          <a:xfrm>
            <a:off x="2447454" y="3630155"/>
            <a:ext cx="1906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mn-lt"/>
              </a:rPr>
              <a:t>You can include a subtopic</a:t>
            </a:r>
          </a:p>
          <a:p>
            <a:pPr marL="0" lvl="0" indent="0" algn="ctr" rtl="0">
              <a:spcBef>
                <a:spcPts val="0"/>
              </a:spcBef>
              <a:spcAft>
                <a:spcPts val="0"/>
              </a:spcAft>
              <a:buNone/>
            </a:pPr>
            <a:r>
              <a:rPr lang="en-US" dirty="0">
                <a:solidFill>
                  <a:schemeClr val="dk1"/>
                </a:solidFill>
                <a:latin typeface="+mn-lt"/>
              </a:rPr>
              <a:t>here</a:t>
            </a:r>
          </a:p>
        </p:txBody>
      </p:sp>
      <p:sp>
        <p:nvSpPr>
          <p:cNvPr id="131" name="Google Shape;131;p27"/>
          <p:cNvSpPr txBox="1">
            <a:spLocks noGrp="1"/>
          </p:cNvSpPr>
          <p:nvPr>
            <p:ph type="title" idx="8"/>
          </p:nvPr>
        </p:nvSpPr>
        <p:spPr>
          <a:xfrm>
            <a:off x="2523804" y="279067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132" name="Google Shape;132;p27"/>
          <p:cNvSpPr txBox="1">
            <a:spLocks noGrp="1"/>
          </p:cNvSpPr>
          <p:nvPr>
            <p:ph type="ctrTitle"/>
          </p:nvPr>
        </p:nvSpPr>
        <p:spPr>
          <a:xfrm>
            <a:off x="2531205" y="1596568"/>
            <a:ext cx="1753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r>
              <a:rPr lang="en-US" dirty="0"/>
              <a:t>INTRODUCTION</a:t>
            </a:r>
            <a:endParaRPr dirty="0"/>
          </a:p>
        </p:txBody>
      </p:sp>
      <p:sp>
        <p:nvSpPr>
          <p:cNvPr id="133" name="Google Shape;133;p27"/>
          <p:cNvSpPr txBox="1">
            <a:spLocks noGrp="1"/>
          </p:cNvSpPr>
          <p:nvPr>
            <p:ph type="subTitle" idx="1"/>
          </p:nvPr>
        </p:nvSpPr>
        <p:spPr>
          <a:xfrm>
            <a:off x="2454855" y="2019553"/>
            <a:ext cx="1906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mn-lt"/>
              </a:rPr>
              <a:t>You can include a subtopic</a:t>
            </a:r>
          </a:p>
          <a:p>
            <a:pPr marL="0" lvl="0" indent="0" algn="ctr" rtl="0">
              <a:spcBef>
                <a:spcPts val="0"/>
              </a:spcBef>
              <a:spcAft>
                <a:spcPts val="0"/>
              </a:spcAft>
              <a:buNone/>
            </a:pPr>
            <a:r>
              <a:rPr lang="en-US" dirty="0">
                <a:solidFill>
                  <a:schemeClr val="dk1"/>
                </a:solidFill>
                <a:latin typeface="+mn-lt"/>
              </a:rPr>
              <a:t>here</a:t>
            </a:r>
            <a:endParaRPr dirty="0">
              <a:solidFill>
                <a:schemeClr val="dk1"/>
              </a:solidFill>
              <a:latin typeface="+mn-lt"/>
            </a:endParaRPr>
          </a:p>
        </p:txBody>
      </p:sp>
      <p:sp>
        <p:nvSpPr>
          <p:cNvPr id="134" name="Google Shape;134;p27"/>
          <p:cNvSpPr txBox="1">
            <a:spLocks noGrp="1"/>
          </p:cNvSpPr>
          <p:nvPr>
            <p:ph type="title" idx="2"/>
          </p:nvPr>
        </p:nvSpPr>
        <p:spPr>
          <a:xfrm>
            <a:off x="2531205" y="1275185"/>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135" name="Google Shape;135;p27"/>
          <p:cNvSpPr txBox="1">
            <a:spLocks noGrp="1"/>
          </p:cNvSpPr>
          <p:nvPr>
            <p:ph type="ctrTitle" idx="3"/>
          </p:nvPr>
        </p:nvSpPr>
        <p:spPr>
          <a:xfrm>
            <a:off x="4876961" y="1596568"/>
            <a:ext cx="17538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METHODOLOGY</a:t>
            </a:r>
            <a:endParaRPr dirty="0"/>
          </a:p>
        </p:txBody>
      </p:sp>
      <p:sp>
        <p:nvSpPr>
          <p:cNvPr id="136" name="Google Shape;136;p27"/>
          <p:cNvSpPr txBox="1">
            <a:spLocks noGrp="1"/>
          </p:cNvSpPr>
          <p:nvPr>
            <p:ph type="subTitle" idx="4"/>
          </p:nvPr>
        </p:nvSpPr>
        <p:spPr>
          <a:xfrm>
            <a:off x="4765511" y="2015247"/>
            <a:ext cx="19767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mn-lt"/>
              </a:rPr>
              <a:t>You can include a subtopic</a:t>
            </a:r>
          </a:p>
          <a:p>
            <a:pPr marL="0" lvl="0" indent="0" algn="ctr" rtl="0">
              <a:spcBef>
                <a:spcPts val="0"/>
              </a:spcBef>
              <a:spcAft>
                <a:spcPts val="0"/>
              </a:spcAft>
              <a:buNone/>
            </a:pPr>
            <a:r>
              <a:rPr lang="en-US" dirty="0">
                <a:solidFill>
                  <a:schemeClr val="dk1"/>
                </a:solidFill>
                <a:latin typeface="+mn-lt"/>
              </a:rPr>
              <a:t>here</a:t>
            </a:r>
            <a:endParaRPr dirty="0">
              <a:solidFill>
                <a:schemeClr val="dk1"/>
              </a:solidFill>
              <a:latin typeface="+mn-lt"/>
            </a:endParaRPr>
          </a:p>
        </p:txBody>
      </p:sp>
      <p:sp>
        <p:nvSpPr>
          <p:cNvPr id="137" name="Google Shape;137;p27"/>
          <p:cNvSpPr txBox="1">
            <a:spLocks noGrp="1"/>
          </p:cNvSpPr>
          <p:nvPr>
            <p:ph type="title" idx="5"/>
          </p:nvPr>
        </p:nvSpPr>
        <p:spPr>
          <a:xfrm>
            <a:off x="4876961" y="127277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138" name="Google Shape;138;p27"/>
          <p:cNvSpPr txBox="1">
            <a:spLocks noGrp="1"/>
          </p:cNvSpPr>
          <p:nvPr>
            <p:ph type="ctrTitle" idx="9"/>
          </p:nvPr>
        </p:nvSpPr>
        <p:spPr>
          <a:xfrm>
            <a:off x="4824911" y="3209339"/>
            <a:ext cx="18579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CONCLUSIONS</a:t>
            </a:r>
            <a:endParaRPr/>
          </a:p>
        </p:txBody>
      </p:sp>
      <p:sp>
        <p:nvSpPr>
          <p:cNvPr id="139" name="Google Shape;139;p27"/>
          <p:cNvSpPr txBox="1">
            <a:spLocks noGrp="1"/>
          </p:cNvSpPr>
          <p:nvPr>
            <p:ph type="subTitle" idx="13"/>
          </p:nvPr>
        </p:nvSpPr>
        <p:spPr>
          <a:xfrm>
            <a:off x="4800611" y="3630155"/>
            <a:ext cx="19065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mn-lt"/>
              </a:rPr>
              <a:t>You can include a subtopic</a:t>
            </a:r>
          </a:p>
          <a:p>
            <a:pPr marL="0" lvl="0" indent="0" algn="ctr" rtl="0">
              <a:spcBef>
                <a:spcPts val="0"/>
              </a:spcBef>
              <a:spcAft>
                <a:spcPts val="0"/>
              </a:spcAft>
              <a:buNone/>
            </a:pPr>
            <a:r>
              <a:rPr lang="en-US" dirty="0">
                <a:solidFill>
                  <a:schemeClr val="dk1"/>
                </a:solidFill>
                <a:latin typeface="+mn-lt"/>
              </a:rPr>
              <a:t>here</a:t>
            </a:r>
          </a:p>
          <a:p>
            <a:pPr marL="0" lvl="0" indent="0" algn="ctr" rtl="0">
              <a:spcBef>
                <a:spcPts val="0"/>
              </a:spcBef>
              <a:spcAft>
                <a:spcPts val="0"/>
              </a:spcAft>
              <a:buNone/>
            </a:pPr>
            <a:endParaRPr dirty="0">
              <a:solidFill>
                <a:schemeClr val="dk1"/>
              </a:solidFill>
            </a:endParaRPr>
          </a:p>
        </p:txBody>
      </p:sp>
      <p:sp>
        <p:nvSpPr>
          <p:cNvPr id="140" name="Google Shape;140;p27"/>
          <p:cNvSpPr txBox="1">
            <a:spLocks noGrp="1"/>
          </p:cNvSpPr>
          <p:nvPr>
            <p:ph type="title" idx="14"/>
          </p:nvPr>
        </p:nvSpPr>
        <p:spPr>
          <a:xfrm>
            <a:off x="4876961" y="2803496"/>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cxnSp>
        <p:nvCxnSpPr>
          <p:cNvPr id="141" name="Google Shape;141;p27"/>
          <p:cNvCxnSpPr/>
          <p:nvPr/>
        </p:nvCxnSpPr>
        <p:spPr>
          <a:xfrm>
            <a:off x="3850800" y="1586750"/>
            <a:ext cx="1442400" cy="0"/>
          </a:xfrm>
          <a:prstGeom prst="straightConnector1">
            <a:avLst/>
          </a:prstGeom>
          <a:noFill/>
          <a:ln w="9525" cap="flat" cmpd="sng">
            <a:solidFill>
              <a:schemeClr val="dk1"/>
            </a:solidFill>
            <a:prstDash val="solid"/>
            <a:round/>
            <a:headEnd type="none" w="med" len="med"/>
            <a:tailEnd type="none" w="med" len="med"/>
          </a:ln>
        </p:spPr>
      </p:cxnSp>
      <p:sp>
        <p:nvSpPr>
          <p:cNvPr id="142" name="Google Shape;142;p27"/>
          <p:cNvSpPr/>
          <p:nvPr/>
        </p:nvSpPr>
        <p:spPr>
          <a:xfrm>
            <a:off x="2404784" y="1580025"/>
            <a:ext cx="551325" cy="1580025"/>
          </a:xfrm>
          <a:custGeom>
            <a:avLst/>
            <a:gdLst/>
            <a:ahLst/>
            <a:cxnLst/>
            <a:rect l="l" t="t" r="r" b="b"/>
            <a:pathLst>
              <a:path w="22053" h="63201" extrusionOk="0">
                <a:moveTo>
                  <a:pt x="22053" y="0"/>
                </a:moveTo>
                <a:lnTo>
                  <a:pt x="0" y="0"/>
                </a:lnTo>
                <a:lnTo>
                  <a:pt x="0" y="63201"/>
                </a:lnTo>
                <a:lnTo>
                  <a:pt x="22053" y="63201"/>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43" name="Google Shape;143;p27"/>
          <p:cNvSpPr/>
          <p:nvPr/>
        </p:nvSpPr>
        <p:spPr>
          <a:xfrm flipH="1">
            <a:off x="6210303" y="1580025"/>
            <a:ext cx="551325" cy="1580025"/>
          </a:xfrm>
          <a:custGeom>
            <a:avLst/>
            <a:gdLst/>
            <a:ahLst/>
            <a:cxnLst/>
            <a:rect l="l" t="t" r="r" b="b"/>
            <a:pathLst>
              <a:path w="22053" h="63201" extrusionOk="0">
                <a:moveTo>
                  <a:pt x="22053" y="0"/>
                </a:moveTo>
                <a:lnTo>
                  <a:pt x="0" y="0"/>
                </a:lnTo>
                <a:lnTo>
                  <a:pt x="0" y="63201"/>
                </a:lnTo>
                <a:lnTo>
                  <a:pt x="22053" y="63201"/>
                </a:lnTo>
              </a:path>
            </a:pathLst>
          </a:custGeom>
          <a:noFill/>
          <a:ln w="9525" cap="flat" cmpd="sng">
            <a:solidFill>
              <a:schemeClr val="dk1"/>
            </a:solidFill>
            <a:prstDash val="solid"/>
            <a:round/>
            <a:headEnd type="none" w="med" len="med"/>
            <a:tailEnd type="none" w="med" len="med"/>
          </a:ln>
        </p:spPr>
        <p:txBody>
          <a:bodyPr/>
          <a:lstStyle/>
          <a:p>
            <a:endParaRPr lang="en-GB"/>
          </a:p>
        </p:txBody>
      </p:sp>
      <p:cxnSp>
        <p:nvCxnSpPr>
          <p:cNvPr id="144" name="Google Shape;144;p27"/>
          <p:cNvCxnSpPr/>
          <p:nvPr/>
        </p:nvCxnSpPr>
        <p:spPr>
          <a:xfrm>
            <a:off x="3850800" y="3166464"/>
            <a:ext cx="1442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ctrTitle"/>
          </p:nvPr>
        </p:nvSpPr>
        <p:spPr>
          <a:xfrm>
            <a:off x="2770450" y="2001750"/>
            <a:ext cx="3780914" cy="114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a:t>
            </a:r>
            <a:endParaRPr dirty="0"/>
          </a:p>
        </p:txBody>
      </p:sp>
      <p:sp>
        <p:nvSpPr>
          <p:cNvPr id="280" name="Google Shape;280;p32"/>
          <p:cNvSpPr/>
          <p:nvPr/>
        </p:nvSpPr>
        <p:spPr>
          <a:xfrm>
            <a:off x="2640378" y="2571750"/>
            <a:ext cx="4065224" cy="1088316"/>
          </a:xfrm>
          <a:custGeom>
            <a:avLst/>
            <a:gdLst/>
            <a:ahLst/>
            <a:cxnLst/>
            <a:rect l="l" t="t" r="r" b="b"/>
            <a:pathLst>
              <a:path w="117729" h="39814" extrusionOk="0">
                <a:moveTo>
                  <a:pt x="5905" y="190"/>
                </a:moveTo>
                <a:lnTo>
                  <a:pt x="0" y="190"/>
                </a:lnTo>
                <a:lnTo>
                  <a:pt x="0" y="39814"/>
                </a:lnTo>
                <a:lnTo>
                  <a:pt x="117729" y="39814"/>
                </a:lnTo>
                <a:lnTo>
                  <a:pt x="117729" y="0"/>
                </a:lnTo>
                <a:lnTo>
                  <a:pt x="111061" y="0"/>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4" name="Google Shape;150;p28">
            <a:extLst>
              <a:ext uri="{FF2B5EF4-FFF2-40B4-BE49-F238E27FC236}">
                <a16:creationId xmlns:a16="http://schemas.microsoft.com/office/drawing/2014/main" id="{50F74D9B-48A1-4AA0-8900-FB3BE6DF7E13}"/>
              </a:ext>
            </a:extLst>
          </p:cNvPr>
          <p:cNvSpPr txBox="1">
            <a:spLocks/>
          </p:cNvSpPr>
          <p:nvPr/>
        </p:nvSpPr>
        <p:spPr>
          <a:xfrm>
            <a:off x="3672289" y="2861397"/>
            <a:ext cx="1979364" cy="6786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i="1" dirty="0">
                <a:solidFill>
                  <a:schemeClr val="bg2">
                    <a:lumMod val="60000"/>
                    <a:lumOff val="40000"/>
                  </a:schemeClr>
                </a:solidFill>
              </a:rPr>
              <a:t>A section break slide like this will not count as a slide. It is there for good organization of the presentation.</a:t>
            </a:r>
          </a:p>
        </p:txBody>
      </p:sp>
    </p:spTree>
    <p:extLst>
      <p:ext uri="{BB962C8B-B14F-4D97-AF65-F5344CB8AC3E}">
        <p14:creationId xmlns:p14="http://schemas.microsoft.com/office/powerpoint/2010/main" val="47527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solidFill>
              </a:rPr>
              <a:t>INTRODUCTION</a:t>
            </a:r>
            <a:endParaRPr sz="2800" dirty="0">
              <a:solidFill>
                <a:schemeClr val="tx1"/>
              </a:solidFill>
            </a:endParaRPr>
          </a:p>
        </p:txBody>
      </p:sp>
      <p:sp>
        <p:nvSpPr>
          <p:cNvPr id="150" name="Google Shape;150;p28"/>
          <p:cNvSpPr txBox="1">
            <a:spLocks noGrp="1"/>
          </p:cNvSpPr>
          <p:nvPr>
            <p:ph type="subTitle" idx="1"/>
          </p:nvPr>
        </p:nvSpPr>
        <p:spPr>
          <a:xfrm>
            <a:off x="831200" y="2314225"/>
            <a:ext cx="42249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latin typeface="+mj-lt"/>
              </a:rPr>
              <a:t>Introduction can span across multiple slides. Keep in mind, your presentation should be limited to a maximum of 20 slides to accommodate the 12-minute time limit. </a:t>
            </a:r>
          </a:p>
          <a:p>
            <a:pPr marL="0" lvl="0" indent="0" algn="l" rtl="0">
              <a:spcBef>
                <a:spcPts val="0"/>
              </a:spcBef>
              <a:spcAft>
                <a:spcPts val="0"/>
              </a:spcAft>
              <a:buNone/>
            </a:pPr>
            <a:r>
              <a:rPr lang="en-US" sz="1100" dirty="0">
                <a:latin typeface="+mj-lt"/>
              </a:rPr>
              <a:t>Include the objective/motivation of the research, some background material for the audience to follow your work, and a brief outline of what you did here.</a:t>
            </a:r>
            <a:endParaRPr sz="1100" dirty="0">
              <a:latin typeface="+mj-lt"/>
            </a:endParaRPr>
          </a:p>
        </p:txBody>
      </p:sp>
      <p:sp>
        <p:nvSpPr>
          <p:cNvPr id="151" name="Google Shape;151;p28"/>
          <p:cNvSpPr/>
          <p:nvPr/>
        </p:nvSpPr>
        <p:spPr>
          <a:xfrm flipH="1">
            <a:off x="1740384" y="1038675"/>
            <a:ext cx="4734366" cy="675799"/>
          </a:xfrm>
          <a:custGeom>
            <a:avLst/>
            <a:gdLst/>
            <a:ahLst/>
            <a:cxnLst/>
            <a:rect l="l" t="t" r="r" b="b"/>
            <a:pathLst>
              <a:path w="69600" h="44105" extrusionOk="0">
                <a:moveTo>
                  <a:pt x="0" y="0"/>
                </a:moveTo>
                <a:lnTo>
                  <a:pt x="69600" y="0"/>
                </a:lnTo>
                <a:lnTo>
                  <a:pt x="69600" y="44105"/>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152" name="Google Shape;152;p28"/>
          <p:cNvSpPr/>
          <p:nvPr/>
        </p:nvSpPr>
        <p:spPr>
          <a:xfrm rot="10800000">
            <a:off x="1740355" y="3553126"/>
            <a:ext cx="5151270" cy="675799"/>
          </a:xfrm>
          <a:custGeom>
            <a:avLst/>
            <a:gdLst/>
            <a:ahLst/>
            <a:cxnLst/>
            <a:rect l="l" t="t" r="r" b="b"/>
            <a:pathLst>
              <a:path w="69600" h="44105" extrusionOk="0">
                <a:moveTo>
                  <a:pt x="0" y="0"/>
                </a:moveTo>
                <a:lnTo>
                  <a:pt x="69600" y="0"/>
                </a:lnTo>
                <a:lnTo>
                  <a:pt x="69600" y="44105"/>
                </a:lnTo>
              </a:path>
            </a:pathLst>
          </a:custGeom>
          <a:noFill/>
          <a:ln w="9525" cap="flat" cmpd="sng">
            <a:solidFill>
              <a:schemeClr val="dk1"/>
            </a:solidFill>
            <a:prstDash val="solid"/>
            <a:round/>
            <a:headEnd type="none" w="med" len="med"/>
            <a:tailEnd type="none" w="med" len="med"/>
          </a:ln>
        </p:spPr>
        <p:txBody>
          <a:bodyPr/>
          <a:lstStyle/>
          <a:p>
            <a:endParaRPr lang="en-GB"/>
          </a:p>
        </p:txBody>
      </p:sp>
      <p:cxnSp>
        <p:nvCxnSpPr>
          <p:cNvPr id="153" name="Google Shape;153;p28"/>
          <p:cNvCxnSpPr/>
          <p:nvPr/>
        </p:nvCxnSpPr>
        <p:spPr>
          <a:xfrm>
            <a:off x="6896250" y="2743201"/>
            <a:ext cx="0" cy="149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ctrTitle" idx="8"/>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BACKGROUND</a:t>
            </a:r>
            <a:endParaRPr/>
          </a:p>
        </p:txBody>
      </p:sp>
      <p:sp>
        <p:nvSpPr>
          <p:cNvPr id="179" name="Google Shape;179;p29"/>
          <p:cNvSpPr txBox="1">
            <a:spLocks noGrp="1"/>
          </p:cNvSpPr>
          <p:nvPr>
            <p:ph type="ctrTitle"/>
          </p:nvPr>
        </p:nvSpPr>
        <p:spPr>
          <a:xfrm>
            <a:off x="1753773" y="1546411"/>
            <a:ext cx="16581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2"/>
                </a:solidFill>
              </a:rPr>
              <a:t>TOPIC 1</a:t>
            </a:r>
            <a:endParaRPr dirty="0">
              <a:solidFill>
                <a:schemeClr val="accent2"/>
              </a:solidFill>
            </a:endParaRPr>
          </a:p>
        </p:txBody>
      </p:sp>
      <p:sp>
        <p:nvSpPr>
          <p:cNvPr id="180" name="Google Shape;180;p29"/>
          <p:cNvSpPr txBox="1">
            <a:spLocks noGrp="1"/>
          </p:cNvSpPr>
          <p:nvPr>
            <p:ph type="subTitle" idx="1"/>
          </p:nvPr>
        </p:nvSpPr>
        <p:spPr>
          <a:xfrm>
            <a:off x="1315525" y="2002336"/>
            <a:ext cx="2096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No need to adhere to the graphics shown in here. You can use a list to outline the topics.</a:t>
            </a:r>
            <a:endParaRPr dirty="0">
              <a:latin typeface="+mn-lt"/>
            </a:endParaRPr>
          </a:p>
        </p:txBody>
      </p:sp>
      <p:sp>
        <p:nvSpPr>
          <p:cNvPr id="181" name="Google Shape;181;p29"/>
          <p:cNvSpPr txBox="1">
            <a:spLocks noGrp="1"/>
          </p:cNvSpPr>
          <p:nvPr>
            <p:ph type="ctrTitle" idx="2"/>
          </p:nvPr>
        </p:nvSpPr>
        <p:spPr>
          <a:xfrm>
            <a:off x="5664878" y="1546411"/>
            <a:ext cx="1360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2"/>
                </a:solidFill>
              </a:rPr>
              <a:t>TOPIC 2</a:t>
            </a:r>
            <a:endParaRPr dirty="0">
              <a:solidFill>
                <a:schemeClr val="accent2"/>
              </a:solidFill>
            </a:endParaRPr>
          </a:p>
        </p:txBody>
      </p:sp>
      <p:sp>
        <p:nvSpPr>
          <p:cNvPr id="182" name="Google Shape;182;p29"/>
          <p:cNvSpPr txBox="1">
            <a:spLocks noGrp="1"/>
          </p:cNvSpPr>
          <p:nvPr>
            <p:ph type="subTitle" idx="3"/>
          </p:nvPr>
        </p:nvSpPr>
        <p:spPr>
          <a:xfrm>
            <a:off x="5664875" y="2002336"/>
            <a:ext cx="2096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Your audience would consist of the chairs – experts in the field, and participants. </a:t>
            </a:r>
            <a:endParaRPr dirty="0">
              <a:latin typeface="+mn-lt"/>
            </a:endParaRPr>
          </a:p>
        </p:txBody>
      </p:sp>
      <p:sp>
        <p:nvSpPr>
          <p:cNvPr id="183" name="Google Shape;183;p29"/>
          <p:cNvSpPr txBox="1">
            <a:spLocks noGrp="1"/>
          </p:cNvSpPr>
          <p:nvPr>
            <p:ph type="ctrTitle" idx="4"/>
          </p:nvPr>
        </p:nvSpPr>
        <p:spPr>
          <a:xfrm>
            <a:off x="2148922" y="3065350"/>
            <a:ext cx="12630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2"/>
                </a:solidFill>
              </a:rPr>
              <a:t>TOPIC 3</a:t>
            </a:r>
            <a:endParaRPr dirty="0">
              <a:solidFill>
                <a:schemeClr val="accent2"/>
              </a:solidFill>
            </a:endParaRPr>
          </a:p>
        </p:txBody>
      </p:sp>
      <p:sp>
        <p:nvSpPr>
          <p:cNvPr id="184" name="Google Shape;184;p29"/>
          <p:cNvSpPr txBox="1">
            <a:spLocks noGrp="1"/>
          </p:cNvSpPr>
          <p:nvPr>
            <p:ph type="subTitle" idx="5"/>
          </p:nvPr>
        </p:nvSpPr>
        <p:spPr>
          <a:xfrm>
            <a:off x="1315675" y="3534819"/>
            <a:ext cx="2096100" cy="62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latin typeface="+mn-lt"/>
              </a:rPr>
              <a:t>Keep the background to a maximum of 2 slides. You can explain things further when you present.</a:t>
            </a:r>
            <a:endParaRPr dirty="0">
              <a:latin typeface="+mn-lt"/>
            </a:endParaRPr>
          </a:p>
        </p:txBody>
      </p:sp>
      <p:sp>
        <p:nvSpPr>
          <p:cNvPr id="185" name="Google Shape;185;p29"/>
          <p:cNvSpPr txBox="1">
            <a:spLocks noGrp="1"/>
          </p:cNvSpPr>
          <p:nvPr>
            <p:ph type="ctrTitle" idx="6"/>
          </p:nvPr>
        </p:nvSpPr>
        <p:spPr>
          <a:xfrm>
            <a:off x="5664878" y="3065350"/>
            <a:ext cx="1360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2"/>
                </a:solidFill>
              </a:rPr>
              <a:t>TOPIC 4</a:t>
            </a:r>
            <a:endParaRPr dirty="0">
              <a:solidFill>
                <a:schemeClr val="accent2"/>
              </a:solidFill>
            </a:endParaRPr>
          </a:p>
        </p:txBody>
      </p:sp>
      <p:sp>
        <p:nvSpPr>
          <p:cNvPr id="186" name="Google Shape;186;p29"/>
          <p:cNvSpPr txBox="1">
            <a:spLocks noGrp="1"/>
          </p:cNvSpPr>
          <p:nvPr>
            <p:ph type="subTitle" idx="7"/>
          </p:nvPr>
        </p:nvSpPr>
        <p:spPr>
          <a:xfrm>
            <a:off x="5664875" y="3534819"/>
            <a:ext cx="2163600" cy="62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You can add/remove subtopics to your liking. You can also add a literature review here.</a:t>
            </a:r>
            <a:endParaRPr dirty="0">
              <a:latin typeface="+mn-lt"/>
            </a:endParaRPr>
          </a:p>
        </p:txBody>
      </p:sp>
      <p:cxnSp>
        <p:nvCxnSpPr>
          <p:cNvPr id="187" name="Google Shape;187;p29"/>
          <p:cNvCxnSpPr/>
          <p:nvPr/>
        </p:nvCxnSpPr>
        <p:spPr>
          <a:xfrm>
            <a:off x="3668825" y="2332375"/>
            <a:ext cx="0" cy="838800"/>
          </a:xfrm>
          <a:prstGeom prst="straightConnector1">
            <a:avLst/>
          </a:prstGeom>
          <a:noFill/>
          <a:ln w="9525" cap="flat" cmpd="sng">
            <a:solidFill>
              <a:schemeClr val="dk1"/>
            </a:solidFill>
            <a:prstDash val="solid"/>
            <a:round/>
            <a:headEnd type="none" w="med" len="med"/>
            <a:tailEnd type="none" w="med" len="med"/>
          </a:ln>
        </p:spPr>
      </p:cxnSp>
      <p:cxnSp>
        <p:nvCxnSpPr>
          <p:cNvPr id="188" name="Google Shape;188;p29"/>
          <p:cNvCxnSpPr/>
          <p:nvPr/>
        </p:nvCxnSpPr>
        <p:spPr>
          <a:xfrm>
            <a:off x="5403575" y="2332375"/>
            <a:ext cx="0" cy="838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ctrTitle" idx="6"/>
          </p:nvPr>
        </p:nvSpPr>
        <p:spPr>
          <a:xfrm>
            <a:off x="2182225" y="277166"/>
            <a:ext cx="47796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RESEARCH OBJECTIVES</a:t>
            </a:r>
            <a:endParaRPr dirty="0"/>
          </a:p>
        </p:txBody>
      </p:sp>
      <p:sp>
        <p:nvSpPr>
          <p:cNvPr id="195" name="Google Shape;195;p30"/>
          <p:cNvSpPr txBox="1">
            <a:spLocks noGrp="1"/>
          </p:cNvSpPr>
          <p:nvPr>
            <p:ph type="subTitle" idx="4"/>
          </p:nvPr>
        </p:nvSpPr>
        <p:spPr>
          <a:xfrm>
            <a:off x="3671000" y="2085461"/>
            <a:ext cx="18021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Again, it is OK to list your objectives of the research. The graphics are here just to show that there can be variations.</a:t>
            </a:r>
            <a:endParaRPr dirty="0">
              <a:latin typeface="+mn-lt"/>
            </a:endParaRPr>
          </a:p>
          <a:p>
            <a:pPr marL="0" lvl="0" indent="0" algn="ctr" rtl="0">
              <a:spcBef>
                <a:spcPts val="0"/>
              </a:spcBef>
              <a:spcAft>
                <a:spcPts val="0"/>
              </a:spcAft>
              <a:buNone/>
            </a:pPr>
            <a:endParaRPr dirty="0">
              <a:latin typeface="+mn-lt"/>
            </a:endParaRPr>
          </a:p>
          <a:p>
            <a:pPr marL="0" lvl="0" indent="0" algn="ctr" rtl="0">
              <a:spcBef>
                <a:spcPts val="0"/>
              </a:spcBef>
              <a:spcAft>
                <a:spcPts val="0"/>
              </a:spcAft>
              <a:buNone/>
            </a:pPr>
            <a:endParaRPr dirty="0">
              <a:latin typeface="+mn-lt"/>
            </a:endParaRPr>
          </a:p>
        </p:txBody>
      </p:sp>
      <p:sp>
        <p:nvSpPr>
          <p:cNvPr id="196" name="Google Shape;196;p30"/>
          <p:cNvSpPr txBox="1">
            <a:spLocks noGrp="1"/>
          </p:cNvSpPr>
          <p:nvPr>
            <p:ph type="ctrTitle" idx="5"/>
          </p:nvPr>
        </p:nvSpPr>
        <p:spPr>
          <a:xfrm>
            <a:off x="3262370" y="1817575"/>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2"/>
                </a:solidFill>
              </a:rPr>
              <a:t>TASK</a:t>
            </a:r>
            <a:endParaRPr dirty="0">
              <a:solidFill>
                <a:schemeClr val="accent2"/>
              </a:solidFill>
            </a:endParaRPr>
          </a:p>
        </p:txBody>
      </p:sp>
      <p:sp>
        <p:nvSpPr>
          <p:cNvPr id="197" name="Google Shape;197;p30"/>
          <p:cNvSpPr txBox="1">
            <a:spLocks noGrp="1"/>
          </p:cNvSpPr>
          <p:nvPr>
            <p:ph type="subTitle" idx="1"/>
          </p:nvPr>
        </p:nvSpPr>
        <p:spPr>
          <a:xfrm>
            <a:off x="1539100" y="3081613"/>
            <a:ext cx="18021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Research objectives should be clearly stated, so that the audience can follow you on why you did this research.</a:t>
            </a:r>
            <a:endParaRPr dirty="0">
              <a:latin typeface="+mn-lt"/>
            </a:endParaRPr>
          </a:p>
        </p:txBody>
      </p:sp>
      <p:sp>
        <p:nvSpPr>
          <p:cNvPr id="198" name="Google Shape;198;p30"/>
          <p:cNvSpPr txBox="1">
            <a:spLocks noGrp="1"/>
          </p:cNvSpPr>
          <p:nvPr>
            <p:ph type="ctrTitle"/>
          </p:nvPr>
        </p:nvSpPr>
        <p:spPr>
          <a:xfrm>
            <a:off x="1130470" y="2813736"/>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SUB TASK</a:t>
            </a:r>
            <a:endParaRPr dirty="0">
              <a:solidFill>
                <a:schemeClr val="accent2"/>
              </a:solidFill>
            </a:endParaRPr>
          </a:p>
        </p:txBody>
      </p:sp>
      <p:sp>
        <p:nvSpPr>
          <p:cNvPr id="199" name="Google Shape;199;p30"/>
          <p:cNvSpPr txBox="1">
            <a:spLocks noGrp="1"/>
          </p:cNvSpPr>
          <p:nvPr>
            <p:ph type="subTitle" idx="2"/>
          </p:nvPr>
        </p:nvSpPr>
        <p:spPr>
          <a:xfrm>
            <a:off x="5802833" y="3112599"/>
            <a:ext cx="1802100" cy="81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n-lt"/>
              </a:rPr>
              <a:t>Try to keep the objectives to a single slide. You can list the main objectives and explain them in the oral presentation.</a:t>
            </a:r>
            <a:endParaRPr dirty="0">
              <a:latin typeface="+mn-lt"/>
            </a:endParaRPr>
          </a:p>
        </p:txBody>
      </p:sp>
      <p:sp>
        <p:nvSpPr>
          <p:cNvPr id="200" name="Google Shape;200;p30"/>
          <p:cNvSpPr txBox="1">
            <a:spLocks noGrp="1"/>
          </p:cNvSpPr>
          <p:nvPr>
            <p:ph type="ctrTitle" idx="3"/>
          </p:nvPr>
        </p:nvSpPr>
        <p:spPr>
          <a:xfrm>
            <a:off x="5394230" y="2844722"/>
            <a:ext cx="26193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SUB TASK</a:t>
            </a:r>
            <a:endParaRPr dirty="0">
              <a:solidFill>
                <a:schemeClr val="accent2"/>
              </a:solidFill>
            </a:endParaRPr>
          </a:p>
        </p:txBody>
      </p:sp>
      <p:sp>
        <p:nvSpPr>
          <p:cNvPr id="228" name="Google Shape;228;p30"/>
          <p:cNvSpPr/>
          <p:nvPr/>
        </p:nvSpPr>
        <p:spPr>
          <a:xfrm>
            <a:off x="2447375" y="1972225"/>
            <a:ext cx="1610175" cy="705975"/>
          </a:xfrm>
          <a:custGeom>
            <a:avLst/>
            <a:gdLst/>
            <a:ahLst/>
            <a:cxnLst/>
            <a:rect l="l" t="t" r="r" b="b"/>
            <a:pathLst>
              <a:path w="65621" h="28239" extrusionOk="0">
                <a:moveTo>
                  <a:pt x="65621" y="0"/>
                </a:moveTo>
                <a:lnTo>
                  <a:pt x="0" y="0"/>
                </a:lnTo>
                <a:lnTo>
                  <a:pt x="0" y="28239"/>
                </a:lnTo>
              </a:path>
            </a:pathLst>
          </a:custGeom>
          <a:noFill/>
          <a:ln w="9525" cap="flat" cmpd="sng">
            <a:solidFill>
              <a:schemeClr val="dk1"/>
            </a:solidFill>
            <a:prstDash val="solid"/>
            <a:round/>
            <a:headEnd type="none" w="med" len="med"/>
            <a:tailEnd type="none" w="med" len="med"/>
          </a:ln>
        </p:spPr>
        <p:txBody>
          <a:bodyPr/>
          <a:lstStyle/>
          <a:p>
            <a:endParaRPr lang="en-GB"/>
          </a:p>
        </p:txBody>
      </p:sp>
      <p:sp>
        <p:nvSpPr>
          <p:cNvPr id="229" name="Google Shape;229;p30"/>
          <p:cNvSpPr/>
          <p:nvPr/>
        </p:nvSpPr>
        <p:spPr>
          <a:xfrm flipH="1">
            <a:off x="5093179" y="1972225"/>
            <a:ext cx="1597871" cy="705975"/>
          </a:xfrm>
          <a:custGeom>
            <a:avLst/>
            <a:gdLst/>
            <a:ahLst/>
            <a:cxnLst/>
            <a:rect l="l" t="t" r="r" b="b"/>
            <a:pathLst>
              <a:path w="65621" h="28239" extrusionOk="0">
                <a:moveTo>
                  <a:pt x="65621" y="0"/>
                </a:moveTo>
                <a:lnTo>
                  <a:pt x="0" y="0"/>
                </a:lnTo>
                <a:lnTo>
                  <a:pt x="0" y="28239"/>
                </a:lnTo>
              </a:path>
            </a:pathLst>
          </a:custGeom>
          <a:noFill/>
          <a:ln w="9525" cap="flat" cmpd="sng">
            <a:solidFill>
              <a:schemeClr val="dk1"/>
            </a:solidFill>
            <a:prstDash val="solid"/>
            <a:round/>
            <a:headEnd type="none" w="med" len="med"/>
            <a:tailEnd type="none" w="med" len="med"/>
          </a:ln>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ctrTitle" idx="6"/>
          </p:nvPr>
        </p:nvSpPr>
        <p:spPr>
          <a:xfrm>
            <a:off x="1218450" y="277175"/>
            <a:ext cx="67071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LITERATURE REVIEW</a:t>
            </a:r>
            <a:endParaRPr dirty="0"/>
          </a:p>
        </p:txBody>
      </p:sp>
      <p:sp>
        <p:nvSpPr>
          <p:cNvPr id="286" name="Google Shape;286;p33"/>
          <p:cNvSpPr txBox="1">
            <a:spLocks noGrp="1"/>
          </p:cNvSpPr>
          <p:nvPr>
            <p:ph type="subTitle" idx="1"/>
          </p:nvPr>
        </p:nvSpPr>
        <p:spPr>
          <a:xfrm>
            <a:off x="5954226" y="2345900"/>
            <a:ext cx="1727100" cy="9630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Clr>
                <a:schemeClr val="dk1"/>
              </a:buClr>
              <a:buSzPts val="1100"/>
              <a:buFont typeface="Arial"/>
              <a:buNone/>
            </a:pPr>
            <a:r>
              <a:rPr lang="en-US" dirty="0">
                <a:latin typeface="+mn-lt"/>
              </a:rPr>
              <a:t>Again, this is only a suggestion, feel free to use different slides if you want.</a:t>
            </a:r>
            <a:endParaRPr dirty="0">
              <a:latin typeface="+mn-lt"/>
            </a:endParaRPr>
          </a:p>
          <a:p>
            <a:pPr marL="0" lvl="0" indent="0" algn="r" rtl="0">
              <a:spcBef>
                <a:spcPts val="1600"/>
              </a:spcBef>
              <a:spcAft>
                <a:spcPts val="0"/>
              </a:spcAft>
              <a:buNone/>
            </a:pPr>
            <a:endParaRPr dirty="0">
              <a:latin typeface="+mn-lt"/>
            </a:endParaRPr>
          </a:p>
        </p:txBody>
      </p:sp>
      <p:sp>
        <p:nvSpPr>
          <p:cNvPr id="287" name="Google Shape;287;p33"/>
          <p:cNvSpPr txBox="1">
            <a:spLocks noGrp="1"/>
          </p:cNvSpPr>
          <p:nvPr>
            <p:ph type="ctrTitle"/>
          </p:nvPr>
        </p:nvSpPr>
        <p:spPr>
          <a:xfrm>
            <a:off x="6314226" y="3469750"/>
            <a:ext cx="1367100" cy="38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G. Rai and S. </a:t>
            </a:r>
            <a:r>
              <a:rPr lang="en-US" dirty="0" err="1"/>
              <a:t>Dennet</a:t>
            </a:r>
            <a:r>
              <a:rPr lang="en-US" dirty="0"/>
              <a:t> (2019)</a:t>
            </a:r>
            <a:endParaRPr dirty="0"/>
          </a:p>
        </p:txBody>
      </p:sp>
      <p:sp>
        <p:nvSpPr>
          <p:cNvPr id="288" name="Google Shape;288;p33"/>
          <p:cNvSpPr txBox="1">
            <a:spLocks noGrp="1"/>
          </p:cNvSpPr>
          <p:nvPr>
            <p:ph type="subTitle" idx="2"/>
          </p:nvPr>
        </p:nvSpPr>
        <p:spPr>
          <a:xfrm>
            <a:off x="3749952" y="2348475"/>
            <a:ext cx="1727100" cy="963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dirty="0">
                <a:latin typeface="+mn-lt"/>
              </a:rPr>
              <a:t>Cite the things in your references slide, if possible.</a:t>
            </a:r>
            <a:endParaRPr dirty="0">
              <a:latin typeface="+mn-lt"/>
            </a:endParaRPr>
          </a:p>
        </p:txBody>
      </p:sp>
      <p:sp>
        <p:nvSpPr>
          <p:cNvPr id="289" name="Google Shape;289;p33"/>
          <p:cNvSpPr txBox="1">
            <a:spLocks noGrp="1"/>
          </p:cNvSpPr>
          <p:nvPr>
            <p:ph type="ctrTitle" idx="3"/>
          </p:nvPr>
        </p:nvSpPr>
        <p:spPr>
          <a:xfrm>
            <a:off x="4110027" y="3350275"/>
            <a:ext cx="1367100" cy="38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J. Doe, (2001)</a:t>
            </a:r>
            <a:endParaRPr dirty="0"/>
          </a:p>
        </p:txBody>
      </p:sp>
      <p:sp>
        <p:nvSpPr>
          <p:cNvPr id="290" name="Google Shape;290;p33"/>
          <p:cNvSpPr txBox="1">
            <a:spLocks noGrp="1"/>
          </p:cNvSpPr>
          <p:nvPr>
            <p:ph type="subTitle" idx="4"/>
          </p:nvPr>
        </p:nvSpPr>
        <p:spPr>
          <a:xfrm>
            <a:off x="1462675" y="2345900"/>
            <a:ext cx="1829100" cy="963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dirty="0">
                <a:latin typeface="+mn-lt"/>
              </a:rPr>
              <a:t>You can include the main idea in the literature that is relevant to your research here.</a:t>
            </a:r>
            <a:endParaRPr dirty="0">
              <a:latin typeface="+mn-lt"/>
            </a:endParaRPr>
          </a:p>
        </p:txBody>
      </p:sp>
      <p:sp>
        <p:nvSpPr>
          <p:cNvPr id="291" name="Google Shape;291;p33"/>
          <p:cNvSpPr txBox="1">
            <a:spLocks noGrp="1"/>
          </p:cNvSpPr>
          <p:nvPr>
            <p:ph type="ctrTitle" idx="5"/>
          </p:nvPr>
        </p:nvSpPr>
        <p:spPr>
          <a:xfrm>
            <a:off x="1924751" y="3350275"/>
            <a:ext cx="1367100" cy="384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A. Author, (1986)</a:t>
            </a:r>
            <a:endParaRPr dirty="0"/>
          </a:p>
        </p:txBody>
      </p:sp>
      <p:sp>
        <p:nvSpPr>
          <p:cNvPr id="292" name="Google Shape;292;p33"/>
          <p:cNvSpPr txBox="1">
            <a:spLocks noGrp="1"/>
          </p:cNvSpPr>
          <p:nvPr>
            <p:ph type="ctrTitle" idx="3"/>
          </p:nvPr>
        </p:nvSpPr>
        <p:spPr>
          <a:xfrm>
            <a:off x="1462676" y="1800138"/>
            <a:ext cx="4794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2"/>
                </a:solidFill>
              </a:rPr>
              <a:t>1.</a:t>
            </a:r>
            <a:endParaRPr sz="3000">
              <a:solidFill>
                <a:schemeClr val="accent2"/>
              </a:solidFill>
            </a:endParaRPr>
          </a:p>
        </p:txBody>
      </p:sp>
      <p:sp>
        <p:nvSpPr>
          <p:cNvPr id="293" name="Google Shape;293;p33"/>
          <p:cNvSpPr txBox="1">
            <a:spLocks noGrp="1"/>
          </p:cNvSpPr>
          <p:nvPr>
            <p:ph type="ctrTitle" idx="3"/>
          </p:nvPr>
        </p:nvSpPr>
        <p:spPr>
          <a:xfrm>
            <a:off x="3749950" y="1800150"/>
            <a:ext cx="6513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2"/>
                </a:solidFill>
              </a:rPr>
              <a:t>2.</a:t>
            </a:r>
            <a:endParaRPr sz="3000">
              <a:solidFill>
                <a:schemeClr val="accent2"/>
              </a:solidFill>
            </a:endParaRPr>
          </a:p>
        </p:txBody>
      </p:sp>
      <p:sp>
        <p:nvSpPr>
          <p:cNvPr id="294" name="Google Shape;294;p33"/>
          <p:cNvSpPr txBox="1">
            <a:spLocks noGrp="1"/>
          </p:cNvSpPr>
          <p:nvPr>
            <p:ph type="ctrTitle" idx="3"/>
          </p:nvPr>
        </p:nvSpPr>
        <p:spPr>
          <a:xfrm>
            <a:off x="5878025" y="1800150"/>
            <a:ext cx="710100" cy="38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accent2"/>
                </a:solidFill>
              </a:rPr>
              <a:t>3.</a:t>
            </a:r>
            <a:endParaRPr sz="3000">
              <a:solidFill>
                <a:schemeClr val="accent2"/>
              </a:solidFill>
            </a:endParaRPr>
          </a:p>
        </p:txBody>
      </p:sp>
      <p:cxnSp>
        <p:nvCxnSpPr>
          <p:cNvPr id="295" name="Google Shape;295;p33"/>
          <p:cNvCxnSpPr/>
          <p:nvPr/>
        </p:nvCxnSpPr>
        <p:spPr>
          <a:xfrm>
            <a:off x="1469475" y="2135150"/>
            <a:ext cx="1727100" cy="0"/>
          </a:xfrm>
          <a:prstGeom prst="straightConnector1">
            <a:avLst/>
          </a:prstGeom>
          <a:noFill/>
          <a:ln w="9525" cap="flat" cmpd="sng">
            <a:solidFill>
              <a:schemeClr val="dk1"/>
            </a:solidFill>
            <a:prstDash val="solid"/>
            <a:round/>
            <a:headEnd type="none" w="med" len="med"/>
            <a:tailEnd type="none" w="med" len="med"/>
          </a:ln>
        </p:spPr>
      </p:cxnSp>
      <p:cxnSp>
        <p:nvCxnSpPr>
          <p:cNvPr id="296" name="Google Shape;296;p33"/>
          <p:cNvCxnSpPr/>
          <p:nvPr/>
        </p:nvCxnSpPr>
        <p:spPr>
          <a:xfrm>
            <a:off x="3743576" y="2135150"/>
            <a:ext cx="1664700" cy="0"/>
          </a:xfrm>
          <a:prstGeom prst="straightConnector1">
            <a:avLst/>
          </a:prstGeom>
          <a:noFill/>
          <a:ln w="9525" cap="flat" cmpd="sng">
            <a:solidFill>
              <a:schemeClr val="dk1"/>
            </a:solidFill>
            <a:prstDash val="solid"/>
            <a:round/>
            <a:headEnd type="none" w="med" len="med"/>
            <a:tailEnd type="none" w="med" len="med"/>
          </a:ln>
        </p:spPr>
      </p:cxnSp>
      <p:cxnSp>
        <p:nvCxnSpPr>
          <p:cNvPr id="297" name="Google Shape;297;p33"/>
          <p:cNvCxnSpPr/>
          <p:nvPr/>
        </p:nvCxnSpPr>
        <p:spPr>
          <a:xfrm>
            <a:off x="5878025" y="2135150"/>
            <a:ext cx="169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Microbiology Breakthrough by Slidesgo">
  <a:themeElements>
    <a:clrScheme name="Simple Light">
      <a:dk1>
        <a:srgbClr val="252525"/>
      </a:dk1>
      <a:lt1>
        <a:srgbClr val="FFFFFF"/>
      </a:lt1>
      <a:dk2>
        <a:srgbClr val="595959"/>
      </a:dk2>
      <a:lt2>
        <a:srgbClr val="EEEEEE"/>
      </a:lt2>
      <a:accent1>
        <a:srgbClr val="D24141"/>
      </a:accent1>
      <a:accent2>
        <a:srgbClr val="B42526"/>
      </a:accent2>
      <a:accent3>
        <a:srgbClr val="800909"/>
      </a:accent3>
      <a:accent4>
        <a:srgbClr val="4F0000"/>
      </a:accent4>
      <a:accent5>
        <a:srgbClr val="D9D9D9"/>
      </a:accent5>
      <a:accent6>
        <a:srgbClr val="CCCCCC"/>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1390</Words>
  <Application>Microsoft Office PowerPoint</Application>
  <PresentationFormat>On-screen Show (16:9)</PresentationFormat>
  <Paragraphs>204</Paragraphs>
  <Slides>21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Fira Sans Condensed</vt:lpstr>
      <vt:lpstr>Muli</vt:lpstr>
      <vt:lpstr>Arial Nova</vt:lpstr>
      <vt:lpstr>Arial</vt:lpstr>
      <vt:lpstr>Raleway Thin</vt:lpstr>
      <vt:lpstr>Fira Sans Extra Condensed Medium</vt:lpstr>
      <vt:lpstr>Raleway</vt:lpstr>
      <vt:lpstr>Roboto Condensed Light</vt:lpstr>
      <vt:lpstr>Cambria Math</vt:lpstr>
      <vt:lpstr>Microbiology Breakthrough by Slidesgo</vt:lpstr>
      <vt:lpstr>PRESENTATION PREPARATION GUIDELINES</vt:lpstr>
      <vt:lpstr>CONTENTS OF THIS TEMPLATE</vt:lpstr>
      <vt:lpstr>GUIDELINES ONCE MORE</vt:lpstr>
      <vt:lpstr>CONTENTS</vt:lpstr>
      <vt:lpstr>INTRODUCTION</vt:lpstr>
      <vt:lpstr>INTRODUCTION</vt:lpstr>
      <vt:lpstr>BACKGROUND</vt:lpstr>
      <vt:lpstr>RESEARCH OBJECTIVES</vt:lpstr>
      <vt:lpstr>LITERATURE REVIEW</vt:lpstr>
      <vt:lpstr>METHODOLOGY</vt:lpstr>
      <vt:lpstr>METHODOLOGY</vt:lpstr>
      <vt:lpstr>FACTORS TO CONSIDER</vt:lpstr>
      <vt:lpstr>RESEARCH TIMELINE</vt:lpstr>
      <vt:lpstr>SUMMARY SLIDE</vt:lpstr>
      <vt:lpstr>GRAPH WITH TEXT</vt:lpstr>
      <vt:lpstr>COMPARISON TABLE</vt:lpstr>
      <vt:lpstr>CONCLUSIONS</vt:lpstr>
      <vt:lpstr>CONCLUSIONS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PREPARATION GUIDELINES</dc:title>
  <dc:creator>Ashwini</dc:creator>
  <cp:lastModifiedBy>Mahasen Dehideniya</cp:lastModifiedBy>
  <cp:revision>35</cp:revision>
  <dcterms:modified xsi:type="dcterms:W3CDTF">2024-08-29T05:05:32Z</dcterms:modified>
</cp:coreProperties>
</file>