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8" r:id="rId6"/>
    <p:sldId id="265" r:id="rId7"/>
    <p:sldId id="260" r:id="rId8"/>
    <p:sldId id="267" r:id="rId9"/>
    <p:sldId id="259" r:id="rId10"/>
    <p:sldId id="266" r:id="rId11"/>
    <p:sldId id="261" r:id="rId12"/>
    <p:sldId id="264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1003"/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4697" y="2356109"/>
            <a:ext cx="6947823" cy="10414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</a:rPr>
              <a:t>Welcome</a:t>
            </a:r>
            <a:endParaRPr lang="en-US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920"/>
            <a:ext cx="8596668" cy="1320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Stages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1908" y="1325880"/>
            <a:ext cx="6827520" cy="477520"/>
          </a:xfrm>
          <a:prstGeom prst="rect">
            <a:avLst/>
          </a:prstGeom>
          <a:solidFill>
            <a:srgbClr val="7B100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Game Design/ Project Proposal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61908" y="1930400"/>
            <a:ext cx="6827520" cy="4775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Game Development – Splash Screen of the Game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61908" y="2606040"/>
            <a:ext cx="6827520" cy="477520"/>
          </a:xfrm>
          <a:prstGeom prst="rect">
            <a:avLst/>
          </a:prstGeom>
          <a:solidFill>
            <a:srgbClr val="7B100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Game Development – Road Track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561908" y="3210560"/>
            <a:ext cx="6827520" cy="4775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Game Development – Player 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1908" y="3815080"/>
            <a:ext cx="6827520" cy="477520"/>
          </a:xfrm>
          <a:prstGeom prst="rect">
            <a:avLst/>
          </a:prstGeom>
          <a:solidFill>
            <a:srgbClr val="7B100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Game Development – Computer Controlled Cars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1561908" y="4419600"/>
            <a:ext cx="6827520" cy="4775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Game Development – Scoreboard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61908" y="5095240"/>
            <a:ext cx="6827520" cy="477520"/>
          </a:xfrm>
          <a:prstGeom prst="rect">
            <a:avLst/>
          </a:prstGeom>
          <a:solidFill>
            <a:srgbClr val="7B100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Testing And Maintenance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561908" y="5699760"/>
            <a:ext cx="6827520" cy="4775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Project Documentation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9417" y="938789"/>
            <a:ext cx="6947823" cy="241401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</a:rPr>
              <a:t>Thank You and Happy Gaming!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128" y="3551729"/>
            <a:ext cx="7772400" cy="51815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SSSSSSSSSSSSSSSSSSSSSSSSSSSSSSSSSSS          </a:t>
            </a:r>
            <a:endParaRPr lang="en-US" sz="20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2149648" y="4297681"/>
            <a:ext cx="928832" cy="8839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            </a:t>
            </a:r>
            <a:endParaRPr lang="en-US" sz="20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4458912" y="3833265"/>
            <a:ext cx="928832" cy="8839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            </a:t>
            </a:r>
            <a:endParaRPr lang="en-US" sz="20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845184" y="4564785"/>
            <a:ext cx="928832" cy="8839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24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            </a:t>
            </a:r>
            <a:endParaRPr lang="en-US" sz="20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9048" y="5212082"/>
            <a:ext cx="7772400" cy="51815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SSSSSSSSSSSSSSSSSSSSSSSSSSSSSSSSSSS          </a:t>
            </a:r>
            <a:endParaRPr lang="en-US" sz="20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688" y="2401728"/>
            <a:ext cx="2128721" cy="15038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00000</a:t>
            </a:r>
            <a:endParaRPr lang="en-US" sz="32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0756" y="2216843"/>
            <a:ext cx="7256750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+mj-lt"/>
              </a:rPr>
              <a:t>Retro Car Game</a:t>
            </a:r>
            <a:endParaRPr lang="en-US" sz="60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2104" y="5160269"/>
            <a:ext cx="7786023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Console Based Retro Game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car png vector race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05" y="2526835"/>
            <a:ext cx="2300959" cy="230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r outline vector clip art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2141" y="2929877"/>
            <a:ext cx="1855326" cy="13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ar design outline vector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97467" y="3099928"/>
            <a:ext cx="1761283" cy="12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985545" y="2348021"/>
            <a:ext cx="2128721" cy="15038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</a:t>
            </a:r>
            <a:endParaRPr lang="en-US" sz="3200" b="1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00000</a:t>
            </a:r>
            <a:endParaRPr lang="en-US" sz="32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06608" y="3983013"/>
            <a:ext cx="7772400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SSSSSSSSSSSSSSSSSSSSSSSSSS</a:t>
            </a:r>
            <a:endParaRPr lang="en-US" sz="28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7777" y="1407963"/>
            <a:ext cx="7772400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SSSSSSSSSSSSSSSSSSSSSSSSSS</a:t>
            </a:r>
            <a:endParaRPr lang="en-US" sz="28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05" y="250371"/>
            <a:ext cx="8596668" cy="13208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of Game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860" y="1571170"/>
            <a:ext cx="3947211" cy="14822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Retro Style Console based Car game set to run on the Windows Platform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1571171"/>
            <a:ext cx="4081515" cy="14822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Aimed at awakening the nostalgic vibe within the player of classic racing games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gaming controller vector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21" y="3567288"/>
            <a:ext cx="1901825" cy="12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55057" y="5053589"/>
            <a:ext cx="2266355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Single Player game with a simple control scheme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86204" y="3351284"/>
            <a:ext cx="1762857" cy="1485900"/>
            <a:chOff x="5829300" y="3820886"/>
            <a:chExt cx="1762857" cy="1485900"/>
          </a:xfrm>
        </p:grpSpPr>
        <p:sp>
          <p:nvSpPr>
            <p:cNvPr id="8" name="Up Arrow 7"/>
            <p:cNvSpPr/>
            <p:nvPr/>
          </p:nvSpPr>
          <p:spPr>
            <a:xfrm>
              <a:off x="5829300" y="4294414"/>
              <a:ext cx="718457" cy="1012372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6351500" y="3820886"/>
              <a:ext cx="718457" cy="1485900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873700" y="4294414"/>
              <a:ext cx="718457" cy="1012372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457935" y="5053588"/>
            <a:ext cx="2619393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High-Score Leaderboard for competitiveness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2052" name="Picture 4" descr="Image result for car vector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97" y="3549145"/>
            <a:ext cx="2694459" cy="134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377263" y="4978316"/>
            <a:ext cx="2619393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Dodge incoming cars to advance score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1005" y="250371"/>
            <a:ext cx="8596668" cy="1320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Gameplay Mechanics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80" name="Picture 8" descr="Image result for car collision vector 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5" y="1280731"/>
            <a:ext cx="2036172" cy="134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985733" y="1571171"/>
            <a:ext cx="6467883" cy="10577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Avoid collision with oncoming vehicles and pass them. If crashed the game is over.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952468" y="3076655"/>
            <a:ext cx="1453243" cy="969890"/>
          </a:xfrm>
          <a:prstGeom prst="upArrow">
            <a:avLst/>
          </a:prstGeom>
          <a:solidFill>
            <a:srgbClr val="7B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85733" y="3120575"/>
            <a:ext cx="6467883" cy="10577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Score increments as each vehicle is passed, with the level increasing for each five points.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4" y="4134384"/>
            <a:ext cx="1813033" cy="18130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85732" y="4653493"/>
            <a:ext cx="6467883" cy="10577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Speed increases as each level is advanced. The track gets narrower after level 5.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1005" y="256633"/>
            <a:ext cx="8596668" cy="1320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Gameplay Mechanics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7488" y="1376009"/>
            <a:ext cx="1387928" cy="138792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</a:rPr>
              <a:t>12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274" y="2912584"/>
            <a:ext cx="2266355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Complete Level 12 to Win the Game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91723" y="2244527"/>
            <a:ext cx="604470" cy="60447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1005" y="4468395"/>
            <a:ext cx="2286866" cy="2859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Easy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41983" y="4885593"/>
            <a:ext cx="2286866" cy="2859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Medium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81196" y="5302791"/>
            <a:ext cx="2286866" cy="2859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Hard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triped Right Arrow 2"/>
          <p:cNvSpPr/>
          <p:nvPr/>
        </p:nvSpPr>
        <p:spPr>
          <a:xfrm>
            <a:off x="4368132" y="4468395"/>
            <a:ext cx="1182413" cy="834396"/>
          </a:xfrm>
          <a:prstGeom prst="stripedRightArrow">
            <a:avLst>
              <a:gd name="adj1" fmla="val 57558"/>
              <a:gd name="adj2" fmla="val 38663"/>
            </a:avLst>
          </a:prstGeom>
          <a:solidFill>
            <a:srgbClr val="9B2D1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33929" y="5588730"/>
            <a:ext cx="4850817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Three Difficulties to choose from for faster oncoming cards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49254" y="2244527"/>
            <a:ext cx="604470" cy="604470"/>
            <a:chOff x="4864839" y="1693484"/>
            <a:chExt cx="604470" cy="604470"/>
          </a:xfrm>
        </p:grpSpPr>
        <p:sp>
          <p:nvSpPr>
            <p:cNvPr id="18" name="Rounded Rectangle 17"/>
            <p:cNvSpPr/>
            <p:nvPr/>
          </p:nvSpPr>
          <p:spPr>
            <a:xfrm>
              <a:off x="4864839" y="1693484"/>
              <a:ext cx="604470" cy="604470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4959337" y="1995719"/>
              <a:ext cx="36169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6833327" y="2244527"/>
            <a:ext cx="604470" cy="604470"/>
            <a:chOff x="4864839" y="1693484"/>
            <a:chExt cx="604470" cy="604470"/>
          </a:xfrm>
        </p:grpSpPr>
        <p:sp>
          <p:nvSpPr>
            <p:cNvPr id="22" name="Rounded Rectangle 21"/>
            <p:cNvSpPr/>
            <p:nvPr/>
          </p:nvSpPr>
          <p:spPr>
            <a:xfrm>
              <a:off x="4864839" y="1693484"/>
              <a:ext cx="604470" cy="604470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959337" y="1995719"/>
              <a:ext cx="36169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>
            <a:off x="7915238" y="2244527"/>
            <a:ext cx="604470" cy="60447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67597" y="2848997"/>
            <a:ext cx="2266355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Steer Left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8975" y="2824757"/>
            <a:ext cx="2266355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Steer Right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68062" y="1326984"/>
            <a:ext cx="5087268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Keyboard Control Configuration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29" name="Picture 2" descr="Image result for car png vector race"/>
          <p:cNvPicPr>
            <a:picLocks noChangeAspect="1" noChangeArrowheads="1"/>
          </p:cNvPicPr>
          <p:nvPr/>
        </p:nvPicPr>
        <p:blipFill rotWithShape="1">
          <a:blip r:embed="rId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-1074" r="14680" b="1074"/>
          <a:stretch>
            <a:fillRect/>
          </a:stretch>
        </p:blipFill>
        <p:spPr bwMode="auto">
          <a:xfrm>
            <a:off x="6136827" y="3808471"/>
            <a:ext cx="1689557" cy="230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2" grpId="0" animBg="1"/>
      <p:bldP spid="14" grpId="0" animBg="1"/>
      <p:bldP spid="15" grpId="0" animBg="1"/>
      <p:bldP spid="16" grpId="0" animBg="1"/>
      <p:bldP spid="3" grpId="0" animBg="1"/>
      <p:bldP spid="17" grpId="0"/>
      <p:bldP spid="24" grpId="0" animBg="1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/>
          <p:nvPr/>
        </p:nvSpPr>
        <p:spPr>
          <a:xfrm>
            <a:off x="1857171" y="5104921"/>
            <a:ext cx="175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Splash Screen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322935" y="5104921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Controls Screen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1072" y="333874"/>
            <a:ext cx="8596668" cy="1320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of the Game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3052" r="1620"/>
          <a:stretch>
            <a:fillRect/>
          </a:stretch>
        </p:blipFill>
        <p:spPr>
          <a:xfrm>
            <a:off x="653491" y="1754658"/>
            <a:ext cx="4338639" cy="3176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85" y="1749924"/>
            <a:ext cx="3990975" cy="31813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/>
          <p:nvPr/>
        </p:nvSpPr>
        <p:spPr>
          <a:xfrm>
            <a:off x="1725367" y="563077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Gameplay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331173" y="5573107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Victory Screen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1072" y="333874"/>
            <a:ext cx="8596668" cy="1320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of the Game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056" y="1420207"/>
            <a:ext cx="3943350" cy="415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95" r="4642" b="7000"/>
          <a:stretch>
            <a:fillRect/>
          </a:stretch>
        </p:blipFill>
        <p:spPr>
          <a:xfrm>
            <a:off x="5235470" y="1433384"/>
            <a:ext cx="4087254" cy="413972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Project  Work Delegation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8734" y="1752600"/>
            <a:ext cx="2568786" cy="5943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Isuru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Herath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463520" y="1767840"/>
            <a:ext cx="6061480" cy="563880"/>
          </a:xfrm>
          <a:prstGeom prst="chevr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Manager and Head Designer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8734" y="2494280"/>
            <a:ext cx="2568786" cy="5943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Lasitha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Gajanayake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463520" y="2509520"/>
            <a:ext cx="6061480" cy="563880"/>
          </a:xfrm>
          <a:prstGeom prst="chevr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system and infrastructure programmer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8734" y="3256280"/>
            <a:ext cx="2568786" cy="5943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Shanilka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Illankoon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3463520" y="3271520"/>
            <a:ext cx="6061480" cy="563880"/>
          </a:xfrm>
          <a:prstGeom prst="chevr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Aesthetic element programmer and documentation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8734" y="4018280"/>
            <a:ext cx="2568786" cy="5943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Daksith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Jayasinghe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463520" y="4033520"/>
            <a:ext cx="6061480" cy="563880"/>
          </a:xfrm>
          <a:prstGeom prst="chevr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Technical writer and mechanics programmer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8734" y="4810760"/>
            <a:ext cx="2568786" cy="5943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Nuwan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Jayaweera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463520" y="4826000"/>
            <a:ext cx="6061480" cy="563880"/>
          </a:xfrm>
          <a:prstGeom prst="chevr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 designer and documentation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72" y="333874"/>
            <a:ext cx="8596668" cy="13208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Process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972" y="2263684"/>
            <a:ext cx="9539392" cy="3827780"/>
            <a:chOff x="372534" y="1752600"/>
            <a:chExt cx="9539392" cy="3827780"/>
          </a:xfrm>
        </p:grpSpPr>
        <p:sp>
          <p:nvSpPr>
            <p:cNvPr id="5" name="Rounded Rectangle 4"/>
            <p:cNvSpPr/>
            <p:nvPr/>
          </p:nvSpPr>
          <p:spPr>
            <a:xfrm>
              <a:off x="372534" y="1752600"/>
              <a:ext cx="2568786" cy="594360"/>
            </a:xfrm>
            <a:prstGeom prst="roundRect">
              <a:avLst/>
            </a:prstGeom>
            <a:solidFill>
              <a:srgbClr val="7B100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Requirements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Bent-Up Arrow 2"/>
            <p:cNvSpPr/>
            <p:nvPr/>
          </p:nvSpPr>
          <p:spPr>
            <a:xfrm rot="5400000">
              <a:off x="1514687" y="2352040"/>
              <a:ext cx="604520" cy="594360"/>
            </a:xfrm>
            <a:prstGeom prst="bentUpArrow">
              <a:avLst/>
            </a:prstGeom>
            <a:solidFill>
              <a:srgbClr val="7B1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114127" y="2479040"/>
              <a:ext cx="2568786" cy="594360"/>
            </a:xfrm>
            <a:prstGeom prst="roundRect">
              <a:avLst/>
            </a:prstGeom>
            <a:solidFill>
              <a:srgbClr val="7B100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Design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Bent-Up Arrow 19"/>
            <p:cNvSpPr/>
            <p:nvPr/>
          </p:nvSpPr>
          <p:spPr>
            <a:xfrm rot="5400000">
              <a:off x="3256280" y="3078480"/>
              <a:ext cx="604520" cy="594360"/>
            </a:xfrm>
            <a:prstGeom prst="bentUpArrow">
              <a:avLst/>
            </a:prstGeom>
            <a:solidFill>
              <a:srgbClr val="7B1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855721" y="3324860"/>
              <a:ext cx="2568786" cy="594360"/>
            </a:xfrm>
            <a:prstGeom prst="roundRect">
              <a:avLst/>
            </a:prstGeom>
            <a:solidFill>
              <a:srgbClr val="7B100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Implementation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Bent-Up Arrow 21"/>
            <p:cNvSpPr/>
            <p:nvPr/>
          </p:nvSpPr>
          <p:spPr>
            <a:xfrm rot="5400000">
              <a:off x="4997874" y="3924300"/>
              <a:ext cx="604520" cy="594360"/>
            </a:xfrm>
            <a:prstGeom prst="bentUpArrow">
              <a:avLst/>
            </a:prstGeom>
            <a:solidFill>
              <a:srgbClr val="7B1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601547" y="4155440"/>
              <a:ext cx="2568786" cy="594360"/>
            </a:xfrm>
            <a:prstGeom prst="roundRect">
              <a:avLst/>
            </a:prstGeom>
            <a:solidFill>
              <a:srgbClr val="7B100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Testing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Bent-Up Arrow 25"/>
            <p:cNvSpPr/>
            <p:nvPr/>
          </p:nvSpPr>
          <p:spPr>
            <a:xfrm rot="5400000">
              <a:off x="6743700" y="4754880"/>
              <a:ext cx="604520" cy="594360"/>
            </a:xfrm>
            <a:prstGeom prst="bentUpArrow">
              <a:avLst/>
            </a:prstGeom>
            <a:solidFill>
              <a:srgbClr val="7B1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43140" y="4986020"/>
              <a:ext cx="2568786" cy="594360"/>
            </a:xfrm>
            <a:prstGeom prst="roundRect">
              <a:avLst/>
            </a:prstGeom>
            <a:solidFill>
              <a:srgbClr val="7B100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Maintenance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543908" y="2215696"/>
            <a:ext cx="2723726" cy="6903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Understanding the required product, the scale and features to be included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66138" y="2942136"/>
            <a:ext cx="2723726" cy="6903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Designing the overall game elements such as visual aspects and gameplay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5743" y="4637858"/>
            <a:ext cx="2723726" cy="6903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Writing the code for each function according to the design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09136" y="5535748"/>
            <a:ext cx="3190240" cy="9959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Testing the game and checking each aspect of the code to fix errors and improve the experience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25066" y="934447"/>
            <a:ext cx="2956541" cy="10414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Waterfall Model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29" idx="1"/>
          </p:cNvCxnSpPr>
          <p:nvPr/>
        </p:nvCxnSpPr>
        <p:spPr>
          <a:xfrm>
            <a:off x="2774758" y="2560864"/>
            <a:ext cx="1769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  <a:endCxn id="30" idx="1"/>
          </p:cNvCxnSpPr>
          <p:nvPr/>
        </p:nvCxnSpPr>
        <p:spPr>
          <a:xfrm>
            <a:off x="4516351" y="3287304"/>
            <a:ext cx="2949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32" idx="3"/>
          </p:cNvCxnSpPr>
          <p:nvPr/>
        </p:nvCxnSpPr>
        <p:spPr>
          <a:xfrm rot="5400000">
            <a:off x="5488408" y="5471852"/>
            <a:ext cx="772840" cy="3509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3"/>
          </p:cNvCxnSpPr>
          <p:nvPr/>
        </p:nvCxnSpPr>
        <p:spPr>
          <a:xfrm rot="5400000">
            <a:off x="3542973" y="4516800"/>
            <a:ext cx="552722" cy="3797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2096</Words>
  <Application>Kingsoft Office WPP</Application>
  <PresentationFormat>Widescreen</PresentationFormat>
  <Paragraphs>162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Facet</vt:lpstr>
      <vt:lpstr>PowerPoint 演示文稿</vt:lpstr>
      <vt:lpstr>PowerPoint 演示文稿</vt:lpstr>
      <vt:lpstr>Overview of Game</vt:lpstr>
      <vt:lpstr>Gameplay Mechanics</vt:lpstr>
      <vt:lpstr>Gameplay Mechanics</vt:lpstr>
      <vt:lpstr>GUI of the Game</vt:lpstr>
      <vt:lpstr>GUI of the Game</vt:lpstr>
      <vt:lpstr>      Project  Work Delegation</vt:lpstr>
      <vt:lpstr>      Design Process</vt:lpstr>
      <vt:lpstr>Stages of the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Sachitha</dc:creator>
  <cp:lastModifiedBy>sachitha</cp:lastModifiedBy>
  <cp:revision>27</cp:revision>
  <dcterms:created xsi:type="dcterms:W3CDTF">2017-10-04T13:49:43Z</dcterms:created>
  <dcterms:modified xsi:type="dcterms:W3CDTF">2017-10-04T13:49:43Z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