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6429-621D-95C8-449B-C5D01B39B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FA9BD-2C0B-8853-6EA8-B76865C2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439F-25E0-4895-7939-B34ADF60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FFFE-1D6F-CCFB-A7D4-7713CE91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D6F8-1947-0A7F-F476-1F39DF6E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3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3E4A-F337-8E4C-E348-B9CFBE2D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8DE3A-290A-CEB1-7FCB-470C96539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6EFD-BE84-4B14-F0AC-EFB91C1D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B523-D5F4-6861-671F-8CC3704D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E7D1-0382-2DD8-FA65-741FA131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7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32DAB-A828-5A97-A1A7-1EC5A2274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83D08-83F3-2500-FB38-341945B5F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BA9E-79D0-0712-CC3B-12E4C6EC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6FD8-DDC2-BAC3-564D-0AB39E3B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5138-0253-E649-CC0F-7E9DCB32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2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CA08-4B15-08CD-1544-349423A1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EE29-F9F4-417B-FD03-4941D101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962B-9D7F-66F4-FC07-42D50850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4C60-E457-D698-0E54-96F095A5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44E4-7F90-6ABC-01AD-124D5E85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2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5BBA-E6F4-7D5D-C42C-873AE766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84EE-464D-9FF5-4293-D9EA5742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87BC-3CE4-083E-1BE7-088003AD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7E7D-F777-2E7B-BDBC-635303B6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27E1-0696-B308-88F2-004EE263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5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FDEC-3F40-A58F-EE5F-F8A2412E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B2638-2B3C-FA63-D534-BBCB59C89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CF2B4-E9C3-F9B9-F58F-4460A87A0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5B46-1A14-C029-88F7-8DA9E3A9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DBA1-D10C-5F40-3A9C-E26600B0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DCAFF-213A-7B29-9C12-51F44102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574F-4917-D569-9770-FAEF49E2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E4B21-D162-0C3F-2BE7-062B53D52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FDA21-3F8B-19DC-CDF6-4C3A2097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A8F38-324B-2B13-FE57-36E55CC51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11A05-99DB-3C3D-ED4C-726BA4D52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D604F-3699-D661-D97D-69735F8E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7F556-4E74-3B6F-DCD3-C7D3FE1E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01BC6-151C-4ACA-864F-3C75CEDB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9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A259-9208-9D7A-F800-025E7433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E1715-D47A-2C37-39D8-44BB24ED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ACB2E-F069-6464-F2FA-1DF78BD0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F63DA-6505-2B1B-04A6-C203BCE9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6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281B4-D714-F8FF-F626-00960F68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AB018-A3A9-22D4-B740-EAD7F0C0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DE84-25B7-A04E-32B8-2B81E0BE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8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A675-7263-6E29-438E-C2AE92DC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4599-7F52-5431-259F-80263E15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3AFC7-13A4-B5FD-482B-D44777079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EBEB3-F11A-E793-9416-D92BB67F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BF39F-640F-DD88-B471-1C77F205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A3AC6-37C1-5837-F334-69815909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CFE0-823B-AB7D-9D4A-2B3EAB35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63119-1C06-9F20-0F00-DE92A458F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579A9-75F1-788B-EB1C-0EA47AB91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DFB8C-D01C-DD9F-9FE2-616BB8C9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6F49D-34A7-70BF-1012-E60437C1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C75E1-F768-0893-38CB-97A11D28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2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2EB88-1A6B-4692-8754-6BC8EC97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3C7D-CCC9-6343-8BDB-B0AEC31D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807B-24DC-331B-8F2B-3D4B00DF9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5B5B-4661-4FBF-9867-77087AB00757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3A5E-D0FC-6D15-9D01-388EC61E0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B21D-ACF8-4B98-FD30-5D0BFF203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554A-71D1-41B2-9770-971EE4A89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E977A3-8A90-984C-7F5C-A14F2F53E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NOISE POLLUTION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78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D06955-80B8-3ABD-B75B-C60C0332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INTEGRATION APPROACH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A8136-E53D-550E-BFCD-EC732C8A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 sensors for noise pollution typically use wireless communication technologies, such as Wi-Fi, cellular networks, or low-power protocols like LoRa or Zigbee, to send data to a central information system.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These sensors continuously measure noise levels and transmit the data at regular intervals or when predefined thresholds are exceeded.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 is then processed and analyzed in real-time, making it accessible to authorities, researchers, or the public through web-based platforms or mobile applications.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real-time data dissemination enables timely responses to noise pollution issues and facilitates informed decision-making for noise control and mitigation efforts.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12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5D67DD-2BBB-9BD9-E910-23F205AE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DEFINITION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7A2E7D-F724-49C0-0BB7-BF23833B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large amount of increasing pollution has made human life prone to large number of diseases.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Therefore, it has now become necessary to control the pollution to ensure healthy livelihood and better future. Here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propose a noise pollution monitoring system that allows us to monitor and check live sound pollution in a areas through IOT.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Also system keeps measuring sound level and reports it to the online server over IOT. The sensors interact with microcontroller which processes this data and transmits it over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allows authorities to monitor noise pollution in different areas and take action against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Also authorities can keep a watch on the noise pollution near schools, hospitals and no honking areas, and if system detects noise issues it alerts authorities so they can take measures to control the issue.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35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BEBB-D5D2-AE2B-B0F7-34DF3C60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THINKING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4231-0E21-1E15-F7F0-1CFF0F9D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IOT SENSOR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NOISE POLLUTION</a:t>
            </a:r>
            <a:r>
              <a:rPr lang="en-IN" dirty="0"/>
              <a:t> INFORMATION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INTEGRATION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4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5825-85D6-EE61-7165-FE018E5D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68AD-BD28-F653-3692-E508856A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REAL TIME NOISE POLLUTION MONITORING: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noise pollution monitoring refers to the continuous and immediate measurement, analysis, and reporting of noise levels in a specific area or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process typically involves the use of specialized sensors or equipment that can detect and record noise levels in real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 collected is then transmitted to a central system or platform, allowing authorities, researchers, or individuals to monitor and assess noise pollution levels as they occur.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information is crucial for identifying sources of noise pollution, implementing effective mitigation measures, and ensuring that noise levels comply with established regulations to protect the well-being of communities and the environment.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91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48CC-BFB0-36CA-A3FF-F85CC592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129"/>
            <a:ext cx="10515600" cy="53188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AWARENESS: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 pollution public awareness refers to efforts and initiatives aimed at educating the general public about the adverse effects of excessive noise on health, well-being, and the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involves raising awareness about the sources of noise pollution, its impact on daily life, and the steps individuals can take to reduce noise pollution in their communities.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Such awareness campaigns often highlight the importance of responsible noise management, adherence to noise regulations, and the adoption of noise-reducing measures to create quieter and more pleasant living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Ultimately, noise pollution public awareness seeks to empower individuals and communities to take informed actions to mitigate noise pollution and improve overall quality of life.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24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42E2-88EE-D386-69C0-65D75DE6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483"/>
            <a:ext cx="10515600" cy="50374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NOISE REGULATION COMPLIANCE: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 regulation compliance involves adhering to established laws and guidelines governing permissible noise levels in specific areas or activities.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entails implementing measures to reduce noise emissions, utilizing noise-reducing technologies, and ensuring that businesses, industries, and individuals operate within acceptable noise limits to minimize the impact of noise pollution and maintain a quieter environment.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0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E624-72C0-7A39-5600-2F2FCCF4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IMPROVED QUALITY OF LIFE: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 noise pollution leads to an improved quality of life by fostering peaceful environments that enhance sleep, concentration, and mental well-being.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also reduces stress, hearing impairment, and related health issues, contributing to overall better physical and emotional health.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12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58FA36-3C44-F9B0-EDA1-F012E419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IOT SENSOR DESIGN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55647-03AE-9E9C-47A3-0434B10B9C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sound sensor </a:t>
            </a:r>
            <a:r>
              <a:rPr lang="en-IN" sz="18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detects sound waves and converts them into electrical signals</a:t>
            </a:r>
            <a:r>
              <a:rPr lang="en-IN" sz="1800" kern="1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combines a microphone and processing circuitry on a small board.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measures sound intensity and produces a digital output signal using a microphone and LM393 level comparator chip.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6" descr="Design of low-cost wireless noise monitoring sensor unit based on IoT  concept - Extrica">
            <a:extLst>
              <a:ext uri="{FF2B5EF4-FFF2-40B4-BE49-F238E27FC236}">
                <a16:creationId xmlns:a16="http://schemas.microsoft.com/office/drawing/2014/main" id="{E1736408-D488-329C-C050-F57B3EF7A4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440" y="1825625"/>
            <a:ext cx="4389120" cy="3272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05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0107-B9B3-B9FB-0795-EAA0B721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POLLUTION INFORMATION PLATFORM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36A4-2809-826E-0004-29631487BB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noise tracker</a:t>
            </a:r>
            <a:r>
              <a:rPr lang="en-IN" sz="1800" kern="1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a real time noise monitoring application dedicated to evaluate noise levels in the surrounding environment as professional sound meter performs.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App will     use the phone microphone to measure environmental noise levels.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 descr="Top 6 Useful Noise Measuring Apps (as of 2022) - Krisp">
            <a:extLst>
              <a:ext uri="{FF2B5EF4-FFF2-40B4-BE49-F238E27FC236}">
                <a16:creationId xmlns:a16="http://schemas.microsoft.com/office/drawing/2014/main" id="{8F06DF2E-6FB1-D3E4-550F-37FE9B4066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63517"/>
            <a:ext cx="5181600" cy="3671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14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736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NOISE POLLUTION MONITORING</vt:lpstr>
      <vt:lpstr>PROJECT DEFINITION</vt:lpstr>
      <vt:lpstr>DESIGN THINKING</vt:lpstr>
      <vt:lpstr>PROJECT OBJECTIVES</vt:lpstr>
      <vt:lpstr>PowerPoint Presentation</vt:lpstr>
      <vt:lpstr>PowerPoint Presentation</vt:lpstr>
      <vt:lpstr>PowerPoint Presentation</vt:lpstr>
      <vt:lpstr>IOT SENSOR DESIGN</vt:lpstr>
      <vt:lpstr>NOISE POLLUTION INFORMATION PLATFORM</vt:lpstr>
      <vt:lpstr>INTEGRATION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Mathan</dc:creator>
  <cp:lastModifiedBy>Unknown User</cp:lastModifiedBy>
  <cp:revision>2</cp:revision>
  <dcterms:created xsi:type="dcterms:W3CDTF">2023-09-28T09:35:06Z</dcterms:created>
  <dcterms:modified xsi:type="dcterms:W3CDTF">2023-09-28T10:13:39Z</dcterms:modified>
</cp:coreProperties>
</file>