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954"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75050" y="1625317"/>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490661" y="2694931"/>
            <a:ext cx="8610600" cy="2677656"/>
          </a:xfrm>
          <a:prstGeom prst="rect">
            <a:avLst/>
          </a:prstGeom>
          <a:noFill/>
        </p:spPr>
        <p:txBody>
          <a:bodyPr wrap="square" lIns="91440" tIns="45720" rIns="91440" bIns="45720" rtlCol="0" anchor="t">
            <a:spAutoFit/>
          </a:bodyPr>
          <a:lstStyle/>
          <a:p>
            <a:r>
              <a:rPr lang="en-US" sz="2400" dirty="0"/>
              <a:t>STUDENT NAME: Iswariyalakshmi M </a:t>
            </a:r>
          </a:p>
          <a:p>
            <a:r>
              <a:rPr lang="en-US" sz="2400" dirty="0"/>
              <a:t>REGISTER NO AND NMID: 2428M0016 and 04A79D056CB2D1DBC6444FA273861302</a:t>
            </a:r>
            <a:endParaRPr lang="en-US" sz="2400" dirty="0">
              <a:cs typeface="Calibri"/>
            </a:endParaRPr>
          </a:p>
          <a:p>
            <a:r>
              <a:rPr lang="en-US" sz="2400" dirty="0"/>
              <a:t>DEPARTMENT: </a:t>
            </a:r>
            <a:r>
              <a:rPr lang="en-US" sz="2400" dirty="0" err="1"/>
              <a:t>BSc.Data</a:t>
            </a:r>
            <a:r>
              <a:rPr lang="en-US" sz="2400" dirty="0"/>
              <a:t> Science </a:t>
            </a:r>
          </a:p>
          <a:p>
            <a:r>
              <a:rPr lang="en-US" sz="2400" dirty="0"/>
              <a:t>COLLEGE: COLLEGE/ UNIVERSITY : Kumaraguru College of Liberal Arts and Science / </a:t>
            </a:r>
            <a:r>
              <a:rPr lang="en-US" sz="2400" dirty="0" err="1"/>
              <a:t>Bharathiyar</a:t>
            </a:r>
            <a:r>
              <a:rPr lang="en-US" sz="2400" dirty="0"/>
              <a:t> University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7" name="object 7"/>
          <p:cNvSpPr txBox="1">
            <a:spLocks noGrp="1"/>
          </p:cNvSpPr>
          <p:nvPr>
            <p:ph type="title"/>
          </p:nvPr>
        </p:nvSpPr>
        <p:spPr>
          <a:xfrm>
            <a:off x="239764" y="145630"/>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person smiling with a green plant behind her&#10;&#10;AI-generated content may be incorrect.">
            <a:extLst>
              <a:ext uri="{FF2B5EF4-FFF2-40B4-BE49-F238E27FC236}">
                <a16:creationId xmlns:a16="http://schemas.microsoft.com/office/drawing/2014/main" id="{156EC776-A179-C13E-6687-A99C54C5E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558" y="885811"/>
            <a:ext cx="4566418" cy="2761135"/>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2E15745F-94F2-3C8B-3114-15E20C6B6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4003" y="791342"/>
            <a:ext cx="4971230" cy="2860600"/>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375B567F-364B-DD0D-16E8-A6B03C863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24200" y="3815750"/>
            <a:ext cx="5119673" cy="2860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B715FDD1-23B8-6524-151E-F5653EA53FFE}"/>
              </a:ext>
            </a:extLst>
          </p:cNvPr>
          <p:cNvSpPr txBox="1"/>
          <p:nvPr/>
        </p:nvSpPr>
        <p:spPr>
          <a:xfrm>
            <a:off x="755332" y="1447800"/>
            <a:ext cx="9455468" cy="378565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In conclusion, “My Interactive Digital Portfolio” is more than just a technical project—it is a reflection of both my skills and my personality. By using simple front-end tools like HTML and CSS, I was able to design a responsive, user-friendly, and creative space that presents my education, skills, projects, and achievements in an engaging way. Unlike a traditional resume, this portfolio feels more alive and interactive, making it easier for others to truly understand who I am and what I can do. Through this project, I not only strengthened my web development knowledge but also learned the importance of design, presentation, and personal branding in today’s digital world.</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419224" y="81383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C901C64E-FF34-C82F-C45C-E4FFD51068DE}"/>
              </a:ext>
            </a:extLst>
          </p:cNvPr>
          <p:cNvSpPr txBox="1"/>
          <p:nvPr/>
        </p:nvSpPr>
        <p:spPr>
          <a:xfrm>
            <a:off x="1981406" y="1897677"/>
            <a:ext cx="7791104" cy="2308324"/>
          </a:xfrm>
          <a:prstGeom prst="rect">
            <a:avLst/>
          </a:prstGeom>
          <a:noFill/>
        </p:spPr>
        <p:txBody>
          <a:bodyPr wrap="square" rtlCol="0">
            <a:spAutoFit/>
          </a:bodyPr>
          <a:lstStyle/>
          <a:p>
            <a:pPr algn="ctr"/>
            <a:r>
              <a:rPr lang="en-IN" sz="4800" dirty="0">
                <a:solidFill>
                  <a:schemeClr val="accent5">
                    <a:lumMod val="75000"/>
                  </a:schemeClr>
                </a:solidFill>
              </a:rPr>
              <a:t>My Interactive Digital Portfolio using front end web development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51462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459105" y="364669"/>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6487C80E-110C-3A33-600C-CF53B0427019}"/>
              </a:ext>
            </a:extLst>
          </p:cNvPr>
          <p:cNvSpPr txBox="1"/>
          <p:nvPr/>
        </p:nvSpPr>
        <p:spPr>
          <a:xfrm>
            <a:off x="381000" y="1420254"/>
            <a:ext cx="8839200" cy="4970591"/>
          </a:xfrm>
          <a:prstGeom prst="rect">
            <a:avLst/>
          </a:prstGeom>
          <a:noFill/>
        </p:spPr>
        <p:txBody>
          <a:bodyPr wrap="square" rtlCol="0">
            <a:spAutoFit/>
          </a:bodyPr>
          <a:lstStyle/>
          <a:p>
            <a:r>
              <a:rPr lang="en-US" sz="2300" dirty="0">
                <a:latin typeface="Times New Roman" panose="02020603050405020304" pitchFamily="18" charset="0"/>
                <a:cs typeface="Times New Roman" panose="02020603050405020304" pitchFamily="18" charset="0"/>
              </a:rPr>
              <a:t>In today’s digital era, students and professionals often struggle to present their skills, achievements, and projects in a way that feels both engaging and personalized. Traditional resumes and static documents fail to capture creativity or provide an interactive experience to showcase one’s work. This creates a gap between what an individual can do and how effectively they can communicate it to peers, recruiters, or institutions.</a:t>
            </a:r>
          </a:p>
          <a:p>
            <a:r>
              <a:rPr lang="en-US" sz="2300" dirty="0">
                <a:latin typeface="Times New Roman" panose="02020603050405020304" pitchFamily="18" charset="0"/>
                <a:cs typeface="Times New Roman" panose="02020603050405020304" pitchFamily="18" charset="0"/>
              </a:rPr>
              <a:t>To solve this, “My Interactive Digital Portfolio” is designed as a personalized, web-based platform using HTML and CSS, where information is presented in a visually appealing and structured manner. Unlike a simple text-based CV, this digital portfolio allows for a more interactive and human-centered representation of identity, skills, and accomplishments—making it easier for others to truly understand the creator’s capabilities.</a:t>
            </a:r>
          </a:p>
          <a:p>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0210609" y="4495800"/>
            <a:ext cx="2285618" cy="25146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2133600" y="5334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78DE8F8F-5EF5-6E42-6E78-56D8D44AC4D2}"/>
              </a:ext>
            </a:extLst>
          </p:cNvPr>
          <p:cNvSpPr txBox="1"/>
          <p:nvPr/>
        </p:nvSpPr>
        <p:spPr>
          <a:xfrm>
            <a:off x="325320" y="1458396"/>
            <a:ext cx="9763615" cy="5109091"/>
          </a:xfrm>
          <a:prstGeom prst="rect">
            <a:avLst/>
          </a:prstGeom>
          <a:noFill/>
        </p:spPr>
        <p:txBody>
          <a:bodyPr wrap="square" rtlCol="0">
            <a:spAutoFit/>
          </a:bodyPr>
          <a:lstStyle/>
          <a:p>
            <a:r>
              <a:rPr lang="en-US" sz="2200" dirty="0"/>
              <a:t>The project “My Interactive Digital Portfolio” is a front-end web development initiative designed to showcase personal and professional information in an engaging, structured, and visually appealing way. Built using HTML and CSS, the portfolio serves as a modern alternative to traditional resumes by providing an interactive platform where skills, achievements, educational background, and projects can be highlighted.</a:t>
            </a:r>
          </a:p>
          <a:p>
            <a:r>
              <a:rPr lang="en-US" sz="2200" dirty="0"/>
              <a:t>The main objective of this project is to create a user-friendly digital identity that not only reflects technical knowledge in web development but also demonstrates creativity in design and presentation. The portfolio is designed to be responsive, ensuring accessibility across devices, and emphasizes simplicity, readability, and interactivity.</a:t>
            </a:r>
          </a:p>
          <a:p>
            <a:r>
              <a:rPr lang="en-US" sz="2200" dirty="0"/>
              <a:t>Through this project, the aim is to bridge the gap between personal branding and technical skills, allowing viewers—such as recruiters, peers, and educators—to get a clear, engaging, and professional impression of the portfolio owner.</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96E3CB3D-EB0B-08F6-72FA-862646C2E2AD}"/>
              </a:ext>
            </a:extLst>
          </p:cNvPr>
          <p:cNvSpPr txBox="1"/>
          <p:nvPr/>
        </p:nvSpPr>
        <p:spPr>
          <a:xfrm>
            <a:off x="1523047" y="2684919"/>
            <a:ext cx="8382000" cy="2677656"/>
          </a:xfrm>
          <a:prstGeom prst="rect">
            <a:avLst/>
          </a:prstGeom>
          <a:noFill/>
        </p:spPr>
        <p:txBody>
          <a:bodyPr wrap="square">
            <a:spAutoFit/>
          </a:bodyPr>
          <a:lstStyle/>
          <a:p>
            <a:r>
              <a:rPr lang="en-US" sz="2400" dirty="0"/>
              <a:t>The main end users of this portfolio are </a:t>
            </a:r>
            <a:r>
              <a:rPr lang="en-US" sz="2400" b="1" dirty="0"/>
              <a:t>recruiters and hiring managers</a:t>
            </a:r>
            <a:r>
              <a:rPr lang="en-US" sz="2400" dirty="0"/>
              <a:t>, who can quickly get a professional impression of me; </a:t>
            </a:r>
            <a:r>
              <a:rPr lang="en-US" sz="2400" b="1" dirty="0"/>
              <a:t>teachers and evaluators</a:t>
            </a:r>
            <a:r>
              <a:rPr lang="en-US" sz="2400" dirty="0"/>
              <a:t>, who can assess my technical work and presentation skills; and </a:t>
            </a:r>
            <a:r>
              <a:rPr lang="en-US" sz="2400" b="1" dirty="0"/>
              <a:t>peers or collaborators</a:t>
            </a:r>
            <a:r>
              <a:rPr lang="en-US" sz="2400" dirty="0"/>
              <a:t>, who may want to connect, learn, or work with me. In short, anyone who wishes to know more about my skills and personality in an interactive way can benefit from this portfolio.</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45695" y="1770124"/>
            <a:ext cx="2695574" cy="3248025"/>
          </a:xfrm>
          <a:prstGeom prst="rect">
            <a:avLst/>
          </a:prstGeom>
        </p:spPr>
      </p:pic>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DBFB112-2694-B0AA-E8E9-595A75B141B2}"/>
              </a:ext>
            </a:extLst>
          </p:cNvPr>
          <p:cNvSpPr txBox="1"/>
          <p:nvPr/>
        </p:nvSpPr>
        <p:spPr>
          <a:xfrm>
            <a:off x="676275" y="1773872"/>
            <a:ext cx="6638925" cy="2308324"/>
          </a:xfrm>
          <a:prstGeom prst="rect">
            <a:avLst/>
          </a:prstGeom>
          <a:noFill/>
        </p:spPr>
        <p:txBody>
          <a:bodyPr wrap="square" rtlCol="0">
            <a:spAutoFit/>
          </a:bodyPr>
          <a:lstStyle/>
          <a:p>
            <a:r>
              <a:rPr lang="en-US" sz="2400" dirty="0"/>
              <a:t>The tools and technologies used in this project includes :</a:t>
            </a:r>
          </a:p>
          <a:p>
            <a:r>
              <a:rPr lang="en-US" sz="2400" dirty="0"/>
              <a:t>  HTML</a:t>
            </a:r>
          </a:p>
          <a:p>
            <a:r>
              <a:rPr lang="en-US" sz="2400" dirty="0"/>
              <a:t>  CSS</a:t>
            </a:r>
          </a:p>
          <a:p>
            <a:r>
              <a:rPr lang="en-US" sz="2400" dirty="0"/>
              <a:t>  JAVASCRIPTS</a:t>
            </a:r>
          </a:p>
          <a:p>
            <a:r>
              <a:rPr lang="en-US" sz="2400" dirty="0"/>
              <a:t>  VISUAL STUDIO CODE </a:t>
            </a:r>
            <a:endParaRPr lang="en-IN"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AD59020-4197-434F-C8FF-9ED880D10788}"/>
              </a:ext>
            </a:extLst>
          </p:cNvPr>
          <p:cNvSpPr txBox="1"/>
          <p:nvPr/>
        </p:nvSpPr>
        <p:spPr>
          <a:xfrm>
            <a:off x="533400" y="982341"/>
            <a:ext cx="8404225" cy="553997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design of “My Interactive Digital Portfolio” is kept clean, simple, and easy to navigate so that anyone visiting can quickly get to know me. The portfolio starts with a welcoming homepage that shows my name, photo, and a short introduction. From there, it flows into sections like About</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Me, where I share a little about my background and goals, followed by Education and Skills, which highlights what I’ve learned and the tools I can use. My projects are displayed in a neat, gallery-like format with short descriptions, while achievements and certifications are listed clearly to showcase my progress. Finally, the Contact section makes it easy for people to reach out to me through email or social links. The entire layout is built using HTML and styled with CSS, focusing on a professional look, smooth readability, and responsiveness so it works well on any device.</a:t>
            </a:r>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C9E053C7-A3B3-5FC0-B23F-3F337D5DE345}"/>
              </a:ext>
            </a:extLst>
          </p:cNvPr>
          <p:cNvSpPr txBox="1"/>
          <p:nvPr/>
        </p:nvSpPr>
        <p:spPr>
          <a:xfrm>
            <a:off x="609600" y="1351508"/>
            <a:ext cx="9531668" cy="4154984"/>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The “My Interactive Digital Portfolio” is designed to feel simple yet engaging, making it easy for anyone to explore. It allows smooth navigation between sections like About Me, Education, Skills, Projects, and Contact, so visitors can quickly find what they’re looking for. The portfolio is responsive, which means it adjusts nicely to any screen whether on a computer, tablet, or phone. To make it more lively, I’ve added small interactive touches like hover effects, clickable links to my LinkedIn or GitHub, and neatly organized project showcases. There’s also a dedicated contact section so people can easily reach out to me. Overall, the portfolio is built to be more than just a static webpage it works as a personal space that reflects both my technical skills and creativity.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968</Words>
  <Application>Microsoft Office PowerPoint</Application>
  <PresentationFormat>Widescreen</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Iswariyalakshmi M  24BDS016</cp:lastModifiedBy>
  <cp:revision>24</cp:revision>
  <dcterms:created xsi:type="dcterms:W3CDTF">2024-03-29T15:07:22Z</dcterms:created>
  <dcterms:modified xsi:type="dcterms:W3CDTF">2025-09-12T16:19:15Z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