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4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6" r:id="rId12"/>
    <p:sldId id="1307" r:id="rId13"/>
    <p:sldId id="1308" r:id="rId14"/>
    <p:sldId id="1309" r:id="rId15"/>
    <p:sldId id="1304" r:id="rId16"/>
    <p:sldId id="1310" r:id="rId17"/>
    <p:sldId id="1311" r:id="rId18"/>
    <p:sldId id="1312" r:id="rId19"/>
    <p:sldId id="1286" r:id="rId20"/>
    <p:sldId id="1297" r:id="rId21"/>
    <p:sldId id="1288" r:id="rId22"/>
    <p:sldId id="1249" r:id="rId23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20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63"/>
    <a:srgbClr val="213264"/>
    <a:srgbClr val="841910"/>
    <a:srgbClr val="DFDDFB"/>
    <a:srgbClr val="213164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8253B-B65A-4B1D-B77E-A6F0E22A59F6}" v="44" dt="2024-04-09T11:10:56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114" d="100"/>
          <a:sy n="114" d="100"/>
        </p:scale>
        <p:origin x="370" y="65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36656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:Iswarya M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:au820621104027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596477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Arasu Engineering College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5C957F-82E5-BB83-A393-4A2F70D7B2A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8982C-B6C7-B906-012E-88BAFE9C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7444" y="1449028"/>
            <a:ext cx="7429500" cy="320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7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C45B91-C286-A39B-80DB-CE37EC7FD50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Admin Login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17214A-AD8C-90BB-4EDD-F5071AB5A2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6433" y="1240972"/>
            <a:ext cx="6458042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8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3440D-9550-0372-B05C-38B3EB56383F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 Admin Home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519D5-FF65-2E55-38BA-9EDC9C04E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22" y="1289957"/>
            <a:ext cx="7576458" cy="35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D82CE-17C5-FD86-A7D8-748F973B0F89}"/>
              </a:ext>
            </a:extLst>
          </p:cNvPr>
          <p:cNvSpPr/>
          <p:nvPr/>
        </p:nvSpPr>
        <p:spPr>
          <a:xfrm>
            <a:off x="293914" y="715633"/>
            <a:ext cx="4106635" cy="3130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Authentication and Authorization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10E23-F2D0-90E6-51D3-C1FDD3E619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73726" y="1257330"/>
            <a:ext cx="7160625" cy="351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498D0-DD18-70B1-587A-31F98A6E038B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Questions Adding Section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C7E1E-B5E4-2910-AF9F-A61E2BC36E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6499" y="1159329"/>
            <a:ext cx="6946092" cy="364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3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498D0-DD18-70B1-587A-31F98A6E038B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E562B-327C-893E-74E1-612D4395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4592" y="1257798"/>
            <a:ext cx="7494815" cy="350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9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057CD-097E-0890-C7CF-0EC581C5E70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13343B"/>
                </a:solidFill>
                <a:latin typeface="__fkGroteskNeue_a82850"/>
              </a:rPr>
              <a:t>F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uture enhancements in a voting application using the Django framework, several key features and improvements can be considered based on the information from the provided sources,</a:t>
            </a:r>
          </a:p>
          <a:p>
            <a:pPr algn="l"/>
            <a:r>
              <a:rPr lang="en-US" b="1" dirty="0">
                <a:solidFill>
                  <a:srgbClr val="13343B"/>
                </a:solidFill>
                <a:latin typeface="__fkGroteskNeue_a82850"/>
              </a:rPr>
              <a:t>1.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Asynchronous Programming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Implementing asynchronous programming can enhance the performance of the application by allowing tasks to run concurrently, improving responsiveness and scalability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2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Microservices Architecture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Adopting a microservices architecture can make the application more modular, easier to maintain, and scalable by breaking it into smaller, independent services that communicate with each other</a:t>
            </a:r>
            <a:endParaRPr lang="en-US" dirty="0">
              <a:solidFill>
                <a:srgbClr val="13343B"/>
              </a:solidFill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3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Serverless Computing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Utilizing serverless computing can optimize resource utilization and reduce costs by enabling automatic scaling and only paying for actual usage, enhancing the application's efficiency and cost-effectiveness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4.Client-Side Encryption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Enhancing security by implementing client-side encryption can protect sensitive data and ensure the confidentiality of votes, contributing to a more secure e-voting platform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5.Blockchain Technology: 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Integrating blockchain technology can provide transparent and verifiable voting processes, ensuring the integrity of elections and promoting trust in the system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D7C23B-B87E-544B-60F9-330BBBCB71EE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To create a voting application using Django, one should have a solid understanding of Python programming, Django framework, HTML, CSS, and Bootstrap. The development process involves creating a new Django project, creating a Django app, defining models, creating views, defining templates, and creating URLs.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application can be further enhanced with features such as real-time results, a user-friendly interface, and a secure database design. It can also include an admin panel for managing elections, candidates, and user accounts.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Overall, a voting application using the Django framework is a powerful and flexible solution for creating online voting systems that can cater to various use cases and requirements.</a:t>
            </a:r>
          </a:p>
          <a:p>
            <a:pPr algn="l"/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b="1" spc="-5" dirty="0">
                <a:solidFill>
                  <a:srgbClr val="223366"/>
                </a:solidFill>
              </a:rPr>
              <a:t>Thank </a:t>
            </a:r>
            <a:r>
              <a:rPr lang="en-US" sz="3200" b="1" spc="-5" dirty="0">
                <a:solidFill>
                  <a:srgbClr val="223366"/>
                </a:solidFill>
              </a:rPr>
              <a:t>You</a:t>
            </a:r>
            <a:r>
              <a:rPr lang="en-US" sz="3000" b="1" spc="-5" dirty="0">
                <a:solidFill>
                  <a:srgbClr val="22336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8215" y="3153557"/>
            <a:ext cx="7227570" cy="530626"/>
          </a:xfrm>
          <a:prstGeom prst="roundRect">
            <a:avLst>
              <a:gd name="adj" fmla="val 50000"/>
            </a:avLst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213163"/>
                </a:solidFill>
              </a:rPr>
              <a:t>Voting Application using Django Framework-Iswarya(4027,AEC)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8F5F66-2F65-E370-CA35-160C7D15D775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proposed voting application is a web-based platform that allows users to create and participate in online votes. The application is built using the Django framework, a popular and well-supported Python-based web framework that provides a robust foundation for building scalable and secure web applications . The application is also designed to be flexible and scalable, with a modular architecture that allows for easy customization and extension. This makes it suitable for a wide range of use cases, from small-scale internal votes to large-scale public elections . Overall, the proposed voting application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349ED-939A-DFB7-5FF8-654DCB455358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Online voting has become increasingly popular in recent years, with a growing number of organizations and governments turning to digital platforms to conduct elections and polls. However, online voting also presents a number of challenges, particularly in terms of security and integrity . Overall, the proposed voting application will address the challenges of security and integrity in online voting, while also providing a user-friendly platform for conducting online votes. Its use of the Django framework will ensure a robust and scalable foundation, while its focus on security and user experience will make it an ideal choice for a wide range of voting scenarios.</a:t>
            </a:r>
          </a:p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In addition to its focus on security, the application will also prioritize user experience, with a clean and intuitive interface that makes it easy for users to create and participate in votes. The application will support multiple types of votes, including single-choice and multiple-choice votes, and will allow users to set deadlines and restrictions for each vote.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07070-B4B3-40BD-F1DF-441EA6E27AE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project overview for a voting application using the Django framework involves creating a secure and user-friendly online voting system. The application allows users to register, vote, and view real-time results. Here is a  steps involved in building the voting application: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Setting up a Django Project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Create a Django project to serve as the foundation for the voting application.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Designing the Database Schema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Define the database structure to store user information, votes, and other relevant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Creating User Authentication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Implement user authentication to allow users to register, log in, and participate in voting.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Building the Voting Interface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Develop the interface where users can view options, select their choices, and submit votes.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Implementing Real-time Results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Display the voting results dynamically to provide instant feedback to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Developing an Admin Panel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Build an admin panel to manage the voting process, candidates, and user accounts effectively.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038266-25C6-C079-C38B-A36AE035697B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proposed solution for a voting application using the Django framework is to create a secure and user-friendly online voting platform. The application will allow users to register, vote, and view real-time results . To build the application, the Django framework will be used as the foundation due to its robustness and scalability. The application will have a user-friendly interface, a secure database, real-time results, and an admin panel for efficient management of elections, candidates, and user accounts.</a:t>
            </a:r>
            <a:b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</a:b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 summary, the proposed solution for a voting application using the Django framework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391358" y="762706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5D6875F-4ED5-6212-E1D6-A3C0B11A3C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06136" y="677636"/>
            <a:ext cx="7886700" cy="514350"/>
          </a:xfrm>
          <a:prstGeom prst="rect">
            <a:avLst/>
          </a:prstGeom>
        </p:spPr>
        <p:txBody>
          <a:bodyPr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</a:rPr>
              <a:t>      Home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7ADE55-6742-5BC3-575B-AA938BF0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0225" y="1395623"/>
            <a:ext cx="7659066" cy="32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74B823-5CF2-1010-F344-4E3584AC9A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2950" y="1392597"/>
            <a:ext cx="7772400" cy="329719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416376-7DB5-9C87-9183-DB444EF0C526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Poll Page</a:t>
            </a:r>
          </a:p>
        </p:txBody>
      </p:sp>
    </p:spTree>
    <p:extLst>
      <p:ext uri="{BB962C8B-B14F-4D97-AF65-F5344CB8AC3E}">
        <p14:creationId xmlns:p14="http://schemas.microsoft.com/office/powerpoint/2010/main" val="295972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F92F8C-FE09-66CC-A814-62399629FA0D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Voting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70715-98B7-E031-2B4F-349CD6135B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7984" y="1320856"/>
            <a:ext cx="7666264" cy="357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877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1062</Words>
  <Application>Microsoft Office PowerPoint</Application>
  <PresentationFormat>On-screen Show (16:9)</PresentationFormat>
  <Paragraphs>55</Paragraphs>
  <Slides>19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8" baseType="lpstr">
      <vt:lpstr>__fkGroteskNeue_a82850</vt:lpstr>
      <vt:lpstr>Arial</vt:lpstr>
      <vt:lpstr>Arial MT</vt:lpstr>
      <vt:lpstr>Calibri</vt:lpstr>
      <vt:lpstr>Söhne</vt:lpstr>
      <vt:lpstr>Times New Roman</vt:lpstr>
      <vt:lpstr>var(--font-berkeley-mono)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      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Used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BRINDA S</cp:lastModifiedBy>
  <cp:revision>6</cp:revision>
  <dcterms:modified xsi:type="dcterms:W3CDTF">2024-04-14T12:17:45Z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