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youtube/v3/do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F02C-DDA1-F6DB-B613-01D028E08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725" y="2065878"/>
            <a:ext cx="8679915" cy="1976733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Capstone Project1</a:t>
            </a:r>
            <a:br>
              <a:rPr lang="en-IN" sz="4400" dirty="0"/>
            </a:br>
            <a:br>
              <a:rPr lang="en-IN" sz="4400" dirty="0"/>
            </a:br>
            <a:r>
              <a:rPr lang="en-IN" sz="3600" dirty="0"/>
              <a:t>YouTube Data Harvesting and Warehousing using SQL, MongoDB and Streamlit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4E411-9B9E-C640-D03F-F9076666D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600876"/>
            <a:ext cx="8673427" cy="627977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                         By, Iswaryalakshmi</a:t>
            </a:r>
          </a:p>
        </p:txBody>
      </p:sp>
    </p:spTree>
    <p:extLst>
      <p:ext uri="{BB962C8B-B14F-4D97-AF65-F5344CB8AC3E}">
        <p14:creationId xmlns:p14="http://schemas.microsoft.com/office/powerpoint/2010/main" val="407141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8A99-C1D7-A7D8-AD6D-874A9C0F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Streamlit in python terminal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F021-86BF-E607-8114-69E9E5BB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5"/>
            <a:ext cx="6701376" cy="5876748"/>
          </a:xfrm>
        </p:spPr>
        <p:txBody>
          <a:bodyPr/>
          <a:lstStyle/>
          <a:p>
            <a:r>
              <a:rPr lang="en-IN" dirty="0"/>
              <a:t>Open terminal</a:t>
            </a:r>
          </a:p>
          <a:p>
            <a:r>
              <a:rPr lang="en-IN" dirty="0"/>
              <a:t>Type Streamlit run yourpython.py file click enter</a:t>
            </a:r>
          </a:p>
          <a:p>
            <a:r>
              <a:rPr lang="en-IN" dirty="0"/>
              <a:t>This will automatically open Streamlit app in localhost in your web browser.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162D2-BADA-03F1-232D-B33479EB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102" y="3035233"/>
            <a:ext cx="5737328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62B1-5EF9-98B3-ECE2-6DC32779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Streamlit Application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27A60-8108-BC63-0F07-55E3B93EF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255" y="981777"/>
            <a:ext cx="6997566" cy="4860758"/>
          </a:xfrm>
        </p:spPr>
      </p:pic>
    </p:spTree>
    <p:extLst>
      <p:ext uri="{BB962C8B-B14F-4D97-AF65-F5344CB8AC3E}">
        <p14:creationId xmlns:p14="http://schemas.microsoft.com/office/powerpoint/2010/main" val="343996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C67B-3740-A0E9-64EB-129BF044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9266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452E-F7C2-CAFB-6461-0CBE8546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YouTube API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BCA4-E76B-DC5E-AE3D-D0011CAEA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630" y="577516"/>
            <a:ext cx="6843562" cy="5929162"/>
          </a:xfrm>
        </p:spPr>
        <p:txBody>
          <a:bodyPr/>
          <a:lstStyle/>
          <a:p>
            <a:r>
              <a:rPr lang="en-IN" dirty="0"/>
              <a:t>Create project in Google developer console </a:t>
            </a:r>
          </a:p>
          <a:p>
            <a:r>
              <a:rPr lang="en-IN" dirty="0"/>
              <a:t>Enable API’s</a:t>
            </a:r>
          </a:p>
          <a:p>
            <a:r>
              <a:rPr lang="en-IN" dirty="0"/>
              <a:t>Get credentials to get YouTube API key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C4E23C-A578-02C0-09DA-C09755D3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90" y="2702256"/>
            <a:ext cx="5929162" cy="33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6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6337-4537-1A99-A637-6995AEB7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Requesting data  from YouTube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A56A-E1E9-F57E-6EED-AB4567688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029723"/>
          </a:xfrm>
        </p:spPr>
        <p:txBody>
          <a:bodyPr/>
          <a:lstStyle/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https://developers.google.com/youtube/v3/docs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Using the above link get all reference details for projects.</a:t>
            </a:r>
          </a:p>
          <a:p>
            <a:pPr marL="0" indent="0">
              <a:buNone/>
            </a:pPr>
            <a:r>
              <a:rPr lang="en-IN" dirty="0"/>
              <a:t> We can get all default functions, parameters, to add to get the  needed data from YouTube API to store in MongoDB Atlas.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26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58D7-9643-D14F-B8E6-386FF7C5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 Atlas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FBCA-528E-ECF8-6674-636C6548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08008"/>
            <a:ext cx="6662875" cy="6208295"/>
          </a:xfrm>
        </p:spPr>
        <p:txBody>
          <a:bodyPr>
            <a:normAutofit/>
          </a:bodyPr>
          <a:lstStyle/>
          <a:p>
            <a:r>
              <a:rPr lang="en-IN" dirty="0"/>
              <a:t>In web browser, open MongoDB Atlas and login using Google account or your credentials</a:t>
            </a:r>
          </a:p>
          <a:p>
            <a:r>
              <a:rPr lang="en-IN" dirty="0"/>
              <a:t>Create project and connect through cluster</a:t>
            </a:r>
          </a:p>
          <a:p>
            <a:r>
              <a:rPr lang="en-IN" dirty="0"/>
              <a:t>In cluster page, under drivers, get the connection strings for DB connection.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130BA-8AE5-45FE-967E-374F822C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451" y="2541069"/>
            <a:ext cx="6193738" cy="37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2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5901-DC43-E3E5-A25B-A56A128D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 Database and Collections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CFFB5-C9CA-B3B8-6D34-D25CC594F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895149"/>
            <a:ext cx="6615096" cy="4716379"/>
          </a:xfrm>
        </p:spPr>
      </p:pic>
    </p:spTree>
    <p:extLst>
      <p:ext uri="{BB962C8B-B14F-4D97-AF65-F5344CB8AC3E}">
        <p14:creationId xmlns:p14="http://schemas.microsoft.com/office/powerpoint/2010/main" val="327904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03BD-8113-A7BC-1CF6-23A6A871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2999-E25B-12C0-C47F-5AEBD90A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5" y="818148"/>
            <a:ext cx="6281873" cy="5929161"/>
          </a:xfrm>
        </p:spPr>
        <p:txBody>
          <a:bodyPr/>
          <a:lstStyle/>
          <a:p>
            <a:r>
              <a:rPr lang="en-IN" dirty="0"/>
              <a:t>Create .</a:t>
            </a:r>
            <a:r>
              <a:rPr lang="en-IN" dirty="0" err="1"/>
              <a:t>py</a:t>
            </a:r>
            <a:r>
              <a:rPr lang="en-IN" dirty="0"/>
              <a:t> file or .</a:t>
            </a:r>
            <a:r>
              <a:rPr lang="en-IN" dirty="0" err="1"/>
              <a:t>ipynb</a:t>
            </a:r>
            <a:r>
              <a:rPr lang="en-IN" dirty="0"/>
              <a:t> file for coding perspective in VS code.</a:t>
            </a:r>
          </a:p>
          <a:p>
            <a:r>
              <a:rPr lang="en-IN" dirty="0"/>
              <a:t>Install some packages for projects using pip install in terminal</a:t>
            </a:r>
          </a:p>
          <a:p>
            <a:r>
              <a:rPr lang="en-IN" dirty="0"/>
              <a:t>Import below packages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8EB87-9334-D9D7-3946-3ACBB3C3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893" y="2798581"/>
            <a:ext cx="5517725" cy="36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4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50C20-4000-9BAB-E2E0-565E0A24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046" y="1415894"/>
            <a:ext cx="8065970" cy="2087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811E4-6EA2-E288-A1DA-517FD09EF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046" y="3871932"/>
            <a:ext cx="8142845" cy="2482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E808F-1853-7A38-72A7-98CDF98F692C}"/>
              </a:ext>
            </a:extLst>
          </p:cNvPr>
          <p:cNvSpPr txBox="1"/>
          <p:nvPr/>
        </p:nvSpPr>
        <p:spPr>
          <a:xfrm>
            <a:off x="2326906" y="585893"/>
            <a:ext cx="5767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Query for creating tables using python</a:t>
            </a:r>
          </a:p>
        </p:txBody>
      </p:sp>
    </p:spTree>
    <p:extLst>
      <p:ext uri="{BB962C8B-B14F-4D97-AF65-F5344CB8AC3E}">
        <p14:creationId xmlns:p14="http://schemas.microsoft.com/office/powerpoint/2010/main" val="70553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AC6C-D556-C79C-405A-BEC50543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42F3-ADF7-C960-9D1A-7B6D7204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5636115"/>
          </a:xfrm>
        </p:spPr>
        <p:txBody>
          <a:bodyPr/>
          <a:lstStyle/>
          <a:p>
            <a:r>
              <a:rPr lang="en-IN" dirty="0"/>
              <a:t>Under YouTube data database, tables like Channels, Videos, Comments are created using python.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E1A81-8E29-CB42-95A6-249AAEB0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09" y="1925053"/>
            <a:ext cx="3120226" cy="412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2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F9EE-5A66-7F43-6BFB-4FFB27CE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Datas</a:t>
            </a:r>
            <a:r>
              <a:rPr lang="en-IN" dirty="0"/>
              <a:t> are inserted in MySQL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F9C8B-BC22-5B68-83E7-CBCFAA512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142128"/>
            <a:ext cx="6281738" cy="4113265"/>
          </a:xfrm>
        </p:spPr>
      </p:pic>
    </p:spTree>
    <p:extLst>
      <p:ext uri="{BB962C8B-B14F-4D97-AF65-F5344CB8AC3E}">
        <p14:creationId xmlns:p14="http://schemas.microsoft.com/office/powerpoint/2010/main" val="37443154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{0CD93259-BA9A-45CC-BA72-935AC1BFCEAB}tf16401371</Template>
  <TotalTime>61</TotalTime>
  <Words>236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Capstone Project1  YouTube Data Harvesting and Warehousing using SQL, MongoDB and Streamlit</vt:lpstr>
      <vt:lpstr>Getting YouTube API Key</vt:lpstr>
      <vt:lpstr>Requesting data  from YouTube API </vt:lpstr>
      <vt:lpstr>MongoDB Atlas connectivity</vt:lpstr>
      <vt:lpstr>MongoDB Database and Collections</vt:lpstr>
      <vt:lpstr>Python file</vt:lpstr>
      <vt:lpstr>PowerPoint Presentation</vt:lpstr>
      <vt:lpstr>MySQL Tables</vt:lpstr>
      <vt:lpstr>Datas are inserted in MySQL table</vt:lpstr>
      <vt:lpstr>Run Streamlit in python terminal in VS code</vt:lpstr>
      <vt:lpstr>Streamlit Application output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Project1  YouTube Data Harvesting and Warehousing</dc:title>
  <dc:creator>parthiban palanivelu</dc:creator>
  <cp:lastModifiedBy>parthiban palanivelu</cp:lastModifiedBy>
  <cp:revision>21</cp:revision>
  <dcterms:created xsi:type="dcterms:W3CDTF">2023-12-12T05:46:41Z</dcterms:created>
  <dcterms:modified xsi:type="dcterms:W3CDTF">2023-12-12T06:48:11Z</dcterms:modified>
</cp:coreProperties>
</file>