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9EF5E5-9702-416E-9889-CC4C05AEE0C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8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02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3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8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3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4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7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7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9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7D56FC-5BFB-4043-BE1B-BE9BADD96D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8110B5-100A-4B42-837F-EBA7AA44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DAF-B764-4908-AF28-49B58E0E5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6817" y="2095684"/>
            <a:ext cx="4996206" cy="104507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9354D-E5CD-4CDE-8AEF-4B0936513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2836" y="3429000"/>
            <a:ext cx="4426226" cy="63941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sampah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otomatis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69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9DF1-7C72-4C4E-AACB-8D7B3349F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737" y="1099931"/>
            <a:ext cx="6334871" cy="861392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Nama </a:t>
            </a:r>
            <a:r>
              <a:rPr lang="en-US" sz="4000" b="1" dirty="0" err="1"/>
              <a:t>Kelompok</a:t>
            </a:r>
            <a:endParaRPr lang="en-US" sz="4000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16E08-9169-4C7B-AB81-D6F7FB8D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1708" y="2180718"/>
            <a:ext cx="7146535" cy="284847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800" dirty="0" err="1"/>
              <a:t>Akhmad</a:t>
            </a:r>
            <a:r>
              <a:rPr lang="en-US" sz="2800" dirty="0"/>
              <a:t> </a:t>
            </a:r>
            <a:r>
              <a:rPr lang="en-US" sz="2800" dirty="0" err="1"/>
              <a:t>Fauzan</a:t>
            </a:r>
            <a:r>
              <a:rPr lang="en-US" sz="2800" dirty="0"/>
              <a:t> Ramadhan (19SA1294)</a:t>
            </a:r>
          </a:p>
          <a:p>
            <a:pPr marL="457200" indent="-457200" algn="l">
              <a:buAutoNum type="arabicPeriod"/>
            </a:pPr>
            <a:r>
              <a:rPr lang="en-US" sz="2800" dirty="0" err="1"/>
              <a:t>Herryan</a:t>
            </a:r>
            <a:r>
              <a:rPr lang="en-US" sz="2800" dirty="0"/>
              <a:t> </a:t>
            </a:r>
            <a:r>
              <a:rPr lang="en-US" sz="2800" dirty="0" err="1"/>
              <a:t>Wiji</a:t>
            </a:r>
            <a:r>
              <a:rPr lang="en-US" sz="2800" dirty="0"/>
              <a:t> </a:t>
            </a:r>
            <a:r>
              <a:rPr lang="en-US" sz="2800" dirty="0" err="1"/>
              <a:t>Widhiatmoko</a:t>
            </a:r>
            <a:r>
              <a:rPr lang="en-US" sz="2800" dirty="0"/>
              <a:t> (19SA1262)</a:t>
            </a:r>
          </a:p>
          <a:p>
            <a:pPr marL="457200" indent="-457200" algn="l">
              <a:buAutoNum type="arabicPeriod"/>
            </a:pPr>
            <a:r>
              <a:rPr lang="en-US" sz="2800" dirty="0" err="1"/>
              <a:t>Isya</a:t>
            </a:r>
            <a:r>
              <a:rPr lang="en-US" sz="2800" dirty="0"/>
              <a:t> </a:t>
            </a:r>
            <a:r>
              <a:rPr lang="en-US" sz="2800" dirty="0" err="1"/>
              <a:t>Rizki</a:t>
            </a:r>
            <a:r>
              <a:rPr lang="en-US" sz="2800" dirty="0"/>
              <a:t> Kusuma (19SA1259)</a:t>
            </a:r>
          </a:p>
          <a:p>
            <a:pPr marL="457200" indent="-457200" algn="l">
              <a:buAutoNum type="arabicPeriod"/>
            </a:pPr>
            <a:r>
              <a:rPr lang="en-US" sz="2800" dirty="0"/>
              <a:t>Muhammad </a:t>
            </a:r>
            <a:r>
              <a:rPr lang="en-US" sz="2800" dirty="0" err="1"/>
              <a:t>Arkana</a:t>
            </a:r>
            <a:r>
              <a:rPr lang="en-US" sz="2800" dirty="0"/>
              <a:t> (19SA1272)</a:t>
            </a:r>
          </a:p>
        </p:txBody>
      </p:sp>
    </p:spTree>
    <p:extLst>
      <p:ext uri="{BB962C8B-B14F-4D97-AF65-F5344CB8AC3E}">
        <p14:creationId xmlns:p14="http://schemas.microsoft.com/office/powerpoint/2010/main" val="329761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A76563-29D5-45A0-8D64-E517A1BB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3087689" cy="851452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Deskripsi</a:t>
            </a:r>
            <a:endParaRPr lang="en-US" b="1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C53EB007-7A74-496D-B265-77FF15528A5C}"/>
              </a:ext>
            </a:extLst>
          </p:cNvPr>
          <p:cNvSpPr txBox="1">
            <a:spLocks/>
          </p:cNvSpPr>
          <p:nvPr/>
        </p:nvSpPr>
        <p:spPr>
          <a:xfrm>
            <a:off x="1599899" y="3429000"/>
            <a:ext cx="8697040" cy="222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err="1"/>
              <a:t>Projek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kami </a:t>
            </a:r>
            <a:r>
              <a:rPr lang="en-US" sz="2800" dirty="0" err="1"/>
              <a:t>adalah</a:t>
            </a:r>
            <a:r>
              <a:rPr lang="en-US" sz="2800" dirty="0"/>
              <a:t> “</a:t>
            </a:r>
            <a:r>
              <a:rPr lang="en-US" sz="2800" dirty="0" err="1"/>
              <a:t>Tempat</a:t>
            </a:r>
            <a:r>
              <a:rPr lang="en-US" sz="2800" dirty="0"/>
              <a:t> </a:t>
            </a:r>
            <a:r>
              <a:rPr lang="en-US" sz="2800" dirty="0" err="1"/>
              <a:t>Sampah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r>
              <a:rPr lang="en-US" sz="2800" dirty="0"/>
              <a:t>”.  </a:t>
            </a:r>
            <a:r>
              <a:rPr lang="en-US" sz="2800" dirty="0" err="1"/>
              <a:t>Alasan</a:t>
            </a:r>
            <a:r>
              <a:rPr lang="en-US" sz="2800" dirty="0"/>
              <a:t> kami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projek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projek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dan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komponennya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terjangkau</a:t>
            </a:r>
            <a:r>
              <a:rPr lang="en-US" sz="2800" dirty="0"/>
              <a:t>. 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41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87521A-00AE-48BB-8084-483B57B4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98" y="871328"/>
            <a:ext cx="10018711" cy="490661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 err="1"/>
              <a:t>Komponen</a:t>
            </a:r>
            <a:r>
              <a:rPr lang="en-US" b="1" dirty="0"/>
              <a:t> yang </a:t>
            </a:r>
            <a:r>
              <a:rPr lang="en-US" b="1" dirty="0" err="1"/>
              <a:t>dibutuhkan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</a:t>
            </a:r>
            <a:br>
              <a:rPr lang="en-US" b="1" dirty="0"/>
            </a:br>
            <a:r>
              <a:rPr lang="en-US" sz="2800" b="1" dirty="0"/>
              <a:t>	</a:t>
            </a:r>
            <a:r>
              <a:rPr lang="en-US" sz="2800" dirty="0"/>
              <a:t>1. Arduino Uno R3</a:t>
            </a:r>
            <a:br>
              <a:rPr lang="en-US" sz="2800" dirty="0"/>
            </a:br>
            <a:r>
              <a:rPr lang="en-US" sz="2800" dirty="0"/>
              <a:t>	2. Sensor Ultrasonic HC-SR04</a:t>
            </a:r>
            <a:br>
              <a:rPr lang="en-US" sz="2800" dirty="0"/>
            </a:br>
            <a:r>
              <a:rPr lang="en-US" sz="2800" dirty="0"/>
              <a:t>	3. </a:t>
            </a:r>
            <a:r>
              <a:rPr lang="en-US" sz="2800" dirty="0" err="1"/>
              <a:t>BreadBoard</a:t>
            </a:r>
            <a:br>
              <a:rPr lang="en-US" sz="2800" dirty="0"/>
            </a:br>
            <a:r>
              <a:rPr lang="en-US" sz="2800" dirty="0"/>
              <a:t>	4. Mini Servo SG 90</a:t>
            </a:r>
            <a:br>
              <a:rPr lang="en-US" sz="2800" dirty="0"/>
            </a:br>
            <a:r>
              <a:rPr lang="en-US" sz="2800" dirty="0"/>
              <a:t>	5. Kabel Jumper :</a:t>
            </a:r>
            <a:br>
              <a:rPr lang="en-US" sz="2800" dirty="0"/>
            </a:br>
            <a:r>
              <a:rPr lang="en-US" sz="2800" dirty="0"/>
              <a:t>		a. Male to male</a:t>
            </a:r>
            <a:br>
              <a:rPr lang="en-US" sz="2800" dirty="0"/>
            </a:br>
            <a:r>
              <a:rPr lang="en-US" sz="2800" dirty="0"/>
              <a:t>		b. Male to female</a:t>
            </a:r>
            <a:br>
              <a:rPr lang="en-US" sz="2800" dirty="0"/>
            </a:br>
            <a:r>
              <a:rPr lang="en-US" sz="2800" dirty="0"/>
              <a:t>	6. Pena </a:t>
            </a:r>
            <a:r>
              <a:rPr lang="en-US" sz="2800" dirty="0" err="1"/>
              <a:t>Bekas</a:t>
            </a:r>
            <a:br>
              <a:rPr lang="en-US" sz="2800" dirty="0"/>
            </a:br>
            <a:r>
              <a:rPr lang="en-US" sz="2800" dirty="0"/>
              <a:t>	7. </a:t>
            </a:r>
            <a:r>
              <a:rPr lang="en-US" sz="2800" dirty="0" err="1"/>
              <a:t>Toples</a:t>
            </a:r>
            <a:r>
              <a:rPr lang="en-US" sz="2800" dirty="0"/>
              <a:t> </a:t>
            </a:r>
            <a:r>
              <a:rPr lang="en-US" sz="2800" dirty="0" err="1"/>
              <a:t>Bekas</a:t>
            </a:r>
            <a:br>
              <a:rPr lang="en-US" sz="2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29842E31-2A88-4E85-8E96-3FF8B613BD4B}"/>
              </a:ext>
            </a:extLst>
          </p:cNvPr>
          <p:cNvSpPr txBox="1">
            <a:spLocks/>
          </p:cNvSpPr>
          <p:nvPr/>
        </p:nvSpPr>
        <p:spPr>
          <a:xfrm>
            <a:off x="1709598" y="871328"/>
            <a:ext cx="5539341" cy="546655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 err="1"/>
              <a:t>Tahap</a:t>
            </a:r>
            <a:r>
              <a:rPr lang="en-US" sz="3600" b="1" dirty="0"/>
              <a:t> </a:t>
            </a:r>
            <a:r>
              <a:rPr lang="en-US" sz="3600" b="1" dirty="0" err="1"/>
              <a:t>perakitan</a:t>
            </a:r>
            <a:r>
              <a:rPr lang="en-US" sz="3600" b="1" dirty="0"/>
              <a:t>  :</a:t>
            </a:r>
            <a:br>
              <a:rPr lang="en-US" sz="3600" b="1" dirty="0"/>
            </a:br>
            <a:r>
              <a:rPr lang="en-US" sz="3600" b="1" dirty="0"/>
              <a:t>	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BDF92-697F-4454-8139-4FC6406B0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9287"/>
            <a:ext cx="10137847" cy="4399722"/>
          </a:xfrm>
        </p:spPr>
        <p:txBody>
          <a:bodyPr anchor="t">
            <a:normAutofit fontScale="92500" lnSpcReduction="20000"/>
          </a:bodyPr>
          <a:lstStyle/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tancapkan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jumper male to male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5V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projectboard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Tancapkan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jumper male to male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GND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projectboard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Tancapkan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jumper male to male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GND Sensor HC-SR04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projectboard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kutub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Gabungkan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VCC sensor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VCC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ProBoard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kutub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Gabungkan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echo sensor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11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Gabungkan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TRIG Sensor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12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Gabungkan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VCC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ProBoard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kutub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Gabungkan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coklat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ProBoard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kutub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Gabungkan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orange servo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8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225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7EC6-3E77-488F-9305-C3B605D3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4850228" cy="771938"/>
          </a:xfrm>
        </p:spPr>
        <p:txBody>
          <a:bodyPr/>
          <a:lstStyle/>
          <a:p>
            <a:pPr algn="l"/>
            <a:r>
              <a:rPr lang="en-US" b="1" dirty="0"/>
              <a:t>Source Code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4C8BB-D9FA-4ED2-BA32-64A962B6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028" y="1457740"/>
            <a:ext cx="6997204" cy="3878642"/>
          </a:xfrm>
        </p:spPr>
      </p:pic>
    </p:spTree>
    <p:extLst>
      <p:ext uri="{BB962C8B-B14F-4D97-AF65-F5344CB8AC3E}">
        <p14:creationId xmlns:p14="http://schemas.microsoft.com/office/powerpoint/2010/main" val="421540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B796A-7B7C-46C1-A449-BD7C1757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23" y="438356"/>
            <a:ext cx="6213330" cy="3895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8E15B-F679-42F5-BB20-7C860738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23" y="4333461"/>
            <a:ext cx="6176754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5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2925-6653-4081-863E-5CF8D211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2888906" cy="82494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Cara </a:t>
            </a:r>
            <a:r>
              <a:rPr lang="en-US" sz="4400" b="1" dirty="0" err="1"/>
              <a:t>Kerja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C7E1-2115-4678-B547-ABEF09BD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3" y="1510749"/>
            <a:ext cx="9780240" cy="4280451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Pada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arduino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, servo </a:t>
            </a:r>
            <a:r>
              <a:rPr lang="en-US" sz="2800" dirty="0" err="1"/>
              <a:t>bergerak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menarik</a:t>
            </a:r>
            <a:r>
              <a:rPr lang="en-US" sz="2800" dirty="0"/>
              <a:t> </a:t>
            </a:r>
            <a:r>
              <a:rPr lang="en-US" sz="2800" dirty="0" err="1"/>
              <a:t>pulpen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tutup</a:t>
            </a:r>
            <a:r>
              <a:rPr lang="en-US" sz="2800" dirty="0"/>
              <a:t> </a:t>
            </a:r>
            <a:r>
              <a:rPr lang="en-US" sz="2800" dirty="0" err="1"/>
              <a:t>toples</a:t>
            </a:r>
            <a:r>
              <a:rPr lang="en-US" sz="2800" dirty="0"/>
              <a:t> </a:t>
            </a:r>
            <a:r>
              <a:rPr lang="en-US" sz="2800" dirty="0" err="1"/>
              <a:t>terbuka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menutup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coba</a:t>
            </a:r>
            <a:r>
              <a:rPr lang="en-US" sz="2800" dirty="0"/>
              <a:t> </a:t>
            </a:r>
            <a:r>
              <a:rPr lang="en-US" sz="2800" dirty="0" err="1"/>
              <a:t>dekatkan</a:t>
            </a:r>
            <a:r>
              <a:rPr lang="en-US" sz="2800" dirty="0"/>
              <a:t> </a:t>
            </a:r>
            <a:r>
              <a:rPr lang="en-US" sz="2800" dirty="0" err="1"/>
              <a:t>tangan</a:t>
            </a:r>
            <a:r>
              <a:rPr lang="en-US" sz="2800" dirty="0"/>
              <a:t> </a:t>
            </a:r>
            <a:r>
              <a:rPr lang="en-US" sz="2800" dirty="0" err="1"/>
              <a:t>menghadap</a:t>
            </a:r>
            <a:r>
              <a:rPr lang="en-US" sz="2800" dirty="0"/>
              <a:t> sensor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tutup</a:t>
            </a:r>
            <a:r>
              <a:rPr lang="en-US" sz="2800" dirty="0"/>
              <a:t> </a:t>
            </a:r>
            <a:r>
              <a:rPr lang="en-US" sz="2800" dirty="0" err="1"/>
              <a:t>toples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terbuka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taruh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benda</a:t>
            </a:r>
            <a:r>
              <a:rPr lang="en-US" sz="2800" dirty="0"/>
              <a:t> </a:t>
            </a:r>
            <a:r>
              <a:rPr lang="en-US" sz="2800" dirty="0" err="1"/>
              <a:t>didalamnya</a:t>
            </a:r>
            <a:r>
              <a:rPr lang="en-US" sz="2800" dirty="0"/>
              <a:t>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jauhkan</a:t>
            </a:r>
            <a:r>
              <a:rPr lang="en-US" sz="2800" dirty="0"/>
              <a:t> </a:t>
            </a:r>
            <a:r>
              <a:rPr lang="en-US" sz="2800" dirty="0" err="1"/>
              <a:t>tangan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jangkauan</a:t>
            </a:r>
            <a:r>
              <a:rPr lang="en-US" sz="2800" dirty="0"/>
              <a:t> sensor</a:t>
            </a:r>
          </a:p>
          <a:p>
            <a:pPr marL="514350" indent="-514350">
              <a:buAutoNum type="arabicPeriod"/>
            </a:pPr>
            <a:r>
              <a:rPr lang="en-US" sz="2800" dirty="0"/>
              <a:t>Dan </a:t>
            </a:r>
            <a:r>
              <a:rPr lang="en-US" sz="2800" dirty="0" err="1"/>
              <a:t>toples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menutup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sendirinya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618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A19A-67DD-4390-89CB-03996689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07372"/>
            <a:ext cx="10018713" cy="1752599"/>
          </a:xfrm>
        </p:spPr>
        <p:txBody>
          <a:bodyPr/>
          <a:lstStyle/>
          <a:p>
            <a:r>
              <a:rPr lang="en-US" b="1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433943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</TotalTime>
  <Words>291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Projek Arduino</vt:lpstr>
      <vt:lpstr>Nama Kelompok</vt:lpstr>
      <vt:lpstr>Deskripsi</vt:lpstr>
      <vt:lpstr>Komponen yang dibutuhkan     1. Arduino Uno R3  2. Sensor Ultrasonic HC-SR04  3. BreadBoard  4. Mini Servo SG 90  5. Kabel Jumper :   a. Male to male   b. Male to female  6. Pena Bekas  7. Toples Bekas </vt:lpstr>
      <vt:lpstr>PowerPoint Presentation</vt:lpstr>
      <vt:lpstr>Source Code Project</vt:lpstr>
      <vt:lpstr>PowerPoint Presentation</vt:lpstr>
      <vt:lpstr>Cara Kerja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Arduino</dc:title>
  <dc:creator>Administrator</dc:creator>
  <cp:lastModifiedBy>Administrator</cp:lastModifiedBy>
  <cp:revision>10</cp:revision>
  <dcterms:created xsi:type="dcterms:W3CDTF">2021-12-07T00:20:21Z</dcterms:created>
  <dcterms:modified xsi:type="dcterms:W3CDTF">2021-12-07T03:24:40Z</dcterms:modified>
</cp:coreProperties>
</file>