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A82-A33D-3441-B0F6-CF1DF521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A0DA1-544D-9B4B-BD8F-3DDFF3CA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66B4-729C-DD40-A206-CEA6D6D9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0E3D-2B08-F143-83F5-EA3A2EC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331D-2ECE-7246-B589-E5D91EB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561-3233-A541-9D3A-11ABDA70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4334-360E-804D-949C-652FA9586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4D84-CD3C-0849-9997-1843484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DD85-A775-574D-BDF7-F37B58F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BCFF-A445-CE42-92B5-21C636F1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D3A-2AD0-094A-B37C-C29C2788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898C3-3703-5543-A33B-7F6802D3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2F5C-E34F-9049-AE84-EDCD89A3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35C4-709F-4245-8C8B-3C7B2D8A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014-B58C-014B-8EE2-73EAE393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19ED-A208-9444-8D14-4D476A0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55AF-DF7C-0049-BF89-563B8DB5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BA6C-0CF3-AA46-8315-8D772F1B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F98C-5E24-D94B-801A-45043344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77C08-2A6C-7C4B-AC27-6F8618CB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4E8-A80C-FC48-A910-62470250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4E27-9CA4-CD4F-B208-AAC02D1E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E8E3-DBA7-1146-A642-1516D317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1580-019F-184F-AFCD-46C68F8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B2E5-B2B5-B14A-BEBB-CD0B7C9D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9442-E1E7-5A41-8B35-F79524D9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64D9-3BCE-CA48-94C3-2434A2CBB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8CA6-93C2-9245-AC72-393F5688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B6060-0F47-FD49-AC7A-E18210A3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BFCA-3ACE-F14B-B12F-67DA9599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F0C-54F3-BD4A-9381-0D862AC0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E334-6C53-F249-ADA8-83355655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AEC94-ACEB-6C43-8F5A-8260B861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F3CA-5C33-D649-92AF-A5308810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DE014-00B1-9E44-B099-DD06D936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BC92F-943E-084D-B997-DA61CCF5C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5EEEA-54E7-0743-BAAB-8EAF8223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156AB-53A9-6243-A75E-67308077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9707-67CD-224F-8E1D-CDBF823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98BE-9F2C-8A4C-BFC2-F0B18F05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D499B-2923-204A-A335-45E94426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C3B4-746C-A544-BC5B-4646E2FC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69EC-BE3E-C44F-ABF1-7D37AADD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30A0B-6D50-A640-A31F-8B38272D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DD1F-A8BF-5546-ABA8-C4CF58F9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221A4-0550-464B-8478-C5AF8B2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3F0B-6CF3-894F-80E8-7071E2A5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330C-81B3-474C-A003-9B5D677B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3E8EA-F032-9441-A2A2-BF47AC88E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652B6-7778-1A4C-84E2-76389EB3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C716E-38DB-5744-A1FF-26293B34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C660-90CF-D244-BC30-EE06255C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1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836E-5EBA-B946-88D5-3A534A80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CA2E-5FD7-DB46-8F67-48B4EA3A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9E056-EA96-2344-9132-829C50DB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A96D-4419-EC45-8EF2-F2C8CD4A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40DBD-1CD2-E84F-AEAC-969BDA51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B870-1176-B342-8C0B-E78832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11C1C-5501-0D41-8BE5-974ECCE0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58F2-C42B-7841-92A8-6BF777CF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7F86-369D-1049-ADD0-08211DAD5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A7BC-CB7A-A94B-8C1D-3D1E42E414F1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C75E-E757-7342-A7DD-5A09ABE2B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9922-0F8B-9541-9537-A0994295A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7171-743B-9643-9B5A-C0A3E614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04ADC-5EF1-2D43-A4E3-3377B68A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219777"/>
            <a:ext cx="3708400" cy="92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7CBE6D-6B6E-B44F-ACC0-ECEDBD847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867027"/>
                  </p:ext>
                </p:extLst>
              </p:nvPr>
            </p:nvGraphicFramePr>
            <p:xfrm>
              <a:off x="4248728" y="1219777"/>
              <a:ext cx="43549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3927">
                      <a:extLst>
                        <a:ext uri="{9D8B030D-6E8A-4147-A177-3AD203B41FA5}">
                          <a16:colId xmlns:a16="http://schemas.microsoft.com/office/drawing/2014/main" val="1567214646"/>
                        </a:ext>
                      </a:extLst>
                    </a:gridCol>
                    <a:gridCol w="2951018">
                      <a:extLst>
                        <a:ext uri="{9D8B030D-6E8A-4147-A177-3AD203B41FA5}">
                          <a16:colId xmlns:a16="http://schemas.microsoft.com/office/drawing/2014/main" val="62435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Loop(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nlo" panose="020B060903080402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nlo" panose="020B0609030804020204" pitchFamily="49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enlo" panose="020B0609030804020204" pitchFamily="49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Output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553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𝑝𝑐𝑜𝑛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69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175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𝑝𝑐𝑜𝑛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42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𝑝𝑐𝑜𝑛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76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𝑝𝑐𝑜𝑛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080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7CBE6D-6B6E-B44F-ACC0-ECEDBD847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867027"/>
                  </p:ext>
                </p:extLst>
              </p:nvPr>
            </p:nvGraphicFramePr>
            <p:xfrm>
              <a:off x="4248728" y="1219777"/>
              <a:ext cx="43549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3927">
                      <a:extLst>
                        <a:ext uri="{9D8B030D-6E8A-4147-A177-3AD203B41FA5}">
                          <a16:colId xmlns:a16="http://schemas.microsoft.com/office/drawing/2014/main" val="1567214646"/>
                        </a:ext>
                      </a:extLst>
                    </a:gridCol>
                    <a:gridCol w="2951018">
                      <a:extLst>
                        <a:ext uri="{9D8B030D-6E8A-4147-A177-3AD203B41FA5}">
                          <a16:colId xmlns:a16="http://schemas.microsoft.com/office/drawing/2014/main" val="62435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6897" r="-209910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Output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553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69" t="-103333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69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69" t="-210345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1754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69" t="-310345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42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69" t="-396667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576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69" t="-513793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40806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B1878E-D10A-DB4C-8CE4-B934E5788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394013"/>
                  </p:ext>
                </p:extLst>
              </p:nvPr>
            </p:nvGraphicFramePr>
            <p:xfrm>
              <a:off x="8931565" y="1219777"/>
              <a:ext cx="295101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51019">
                      <a:extLst>
                        <a:ext uri="{9D8B030D-6E8A-4147-A177-3AD203B41FA5}">
                          <a16:colId xmlns:a16="http://schemas.microsoft.com/office/drawing/2014/main" val="417699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Output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04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2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56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09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7923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𝑝𝑐𝑜𝑛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204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𝑝𝑐𝑜𝑛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𝑝𝑐𝑜𝑛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012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5B1878E-D10A-DB4C-8CE4-B934E5788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394013"/>
                  </p:ext>
                </p:extLst>
              </p:nvPr>
            </p:nvGraphicFramePr>
            <p:xfrm>
              <a:off x="8931565" y="1219777"/>
              <a:ext cx="295101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51019">
                      <a:extLst>
                        <a:ext uri="{9D8B030D-6E8A-4147-A177-3AD203B41FA5}">
                          <a16:colId xmlns:a16="http://schemas.microsoft.com/office/drawing/2014/main" val="4176995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Output State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040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103333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2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210345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56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310345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098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410345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923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493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204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" t="-61379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012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65B0F-025A-7847-9C53-C0BFCE7B0B23}"/>
                  </a:ext>
                </a:extLst>
              </p:cNvPr>
              <p:cNvSpPr txBox="1"/>
              <p:nvPr/>
            </p:nvSpPr>
            <p:spPr>
              <a:xfrm>
                <a:off x="5918176" y="3815657"/>
                <a:ext cx="508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F65B0F-025A-7847-9C53-C0BFCE7B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6" y="3815657"/>
                <a:ext cx="508024" cy="276999"/>
              </a:xfrm>
              <a:prstGeom prst="rect">
                <a:avLst/>
              </a:prstGeom>
              <a:blipFill>
                <a:blip r:embed="rId5"/>
                <a:stretch>
                  <a:fillRect l="-2439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CAA83-70FD-EF46-A0E5-B26241F83940}"/>
                  </a:ext>
                </a:extLst>
              </p:cNvPr>
              <p:cNvSpPr txBox="1"/>
              <p:nvPr/>
            </p:nvSpPr>
            <p:spPr>
              <a:xfrm>
                <a:off x="9337965" y="4092656"/>
                <a:ext cx="50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CAA83-70FD-EF46-A0E5-B26241F8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965" y="4092656"/>
                <a:ext cx="508023" cy="276999"/>
              </a:xfrm>
              <a:prstGeom prst="rect">
                <a:avLst/>
              </a:prstGeom>
              <a:blipFill>
                <a:blip r:embed="rId6"/>
                <a:stretch>
                  <a:fillRect l="-2439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FC3EBB9-54FF-294B-89C1-90FE0E22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140405"/>
                  </p:ext>
                </p:extLst>
              </p:nvPr>
            </p:nvGraphicFramePr>
            <p:xfrm>
              <a:off x="5350152" y="4953000"/>
              <a:ext cx="4095010" cy="138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8343">
                      <a:extLst>
                        <a:ext uri="{9D8B030D-6E8A-4147-A177-3AD203B41FA5}">
                          <a16:colId xmlns:a16="http://schemas.microsoft.com/office/drawing/2014/main" val="1191407368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4151584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Incremental 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Incremental 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1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Add : 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𝑝𝑐𝑜𝑛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0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Delete: 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𝑝𝑐𝑜𝑛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1248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FC3EBB9-54FF-294B-89C1-90FE0E22F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140405"/>
                  </p:ext>
                </p:extLst>
              </p:nvPr>
            </p:nvGraphicFramePr>
            <p:xfrm>
              <a:off x="5350152" y="4953000"/>
              <a:ext cx="4095010" cy="138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8343">
                      <a:extLst>
                        <a:ext uri="{9D8B030D-6E8A-4147-A177-3AD203B41FA5}">
                          <a16:colId xmlns:a16="http://schemas.microsoft.com/office/drawing/2014/main" val="1191407368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415158490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Incremental 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Incremental </a:t>
                          </a:r>
                        </a:p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1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Add : 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4012" t="-176667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02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Delete: 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4012" t="-28620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1248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7989A-E35F-764D-8D92-5B647399050C}"/>
                  </a:ext>
                </a:extLst>
              </p:cNvPr>
              <p:cNvSpPr txBox="1"/>
              <p:nvPr/>
            </p:nvSpPr>
            <p:spPr>
              <a:xfrm>
                <a:off x="2556933" y="4809067"/>
                <a:ext cx="342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𝑝𝑐𝑜𝑛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7989A-E35F-764D-8D92-5B6473990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933" y="4809067"/>
                <a:ext cx="342395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15841</TotalTime>
  <Words>82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JIEYUAN ZHANG</dc:creator>
  <cp:lastModifiedBy>JIEYUAN ZHANG</cp:lastModifiedBy>
  <cp:revision>6</cp:revision>
  <cp:lastPrinted>2018-06-28T04:40:32Z</cp:lastPrinted>
  <dcterms:created xsi:type="dcterms:W3CDTF">2018-06-28T04:38:53Z</dcterms:created>
  <dcterms:modified xsi:type="dcterms:W3CDTF">2018-07-09T04:40:40Z</dcterms:modified>
</cp:coreProperties>
</file>