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6137"/>
  </p:normalViewPr>
  <p:slideViewPr>
    <p:cSldViewPr snapToGrid="0">
      <p:cViewPr varScale="1">
        <p:scale>
          <a:sx n="112" d="100"/>
          <a:sy n="112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1293-CAAC-7FF4-CA04-B2650D6EE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Transparency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Fairness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AI and Big Data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Algorithms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86B82-A9C2-965A-1809-151DDBFA8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Ricci Use Case</a:t>
            </a:r>
          </a:p>
        </p:txBody>
      </p:sp>
    </p:spTree>
    <p:extLst>
      <p:ext uri="{BB962C8B-B14F-4D97-AF65-F5344CB8AC3E}">
        <p14:creationId xmlns:p14="http://schemas.microsoft.com/office/powerpoint/2010/main" val="30953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ACD2F-C4B2-7FFE-4738-8B3B00F6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14269-2BFD-5CE9-C26C-1B037FEA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Exam to </a:t>
            </a:r>
            <a:r>
              <a:rPr lang="fr-FR" dirty="0" err="1"/>
              <a:t>firefighters</a:t>
            </a:r>
            <a:r>
              <a:rPr lang="fr-FR" dirty="0"/>
              <a:t> to have a promotion ( </a:t>
            </a:r>
            <a:r>
              <a:rPr lang="fr-FR" dirty="0" err="1"/>
              <a:t>Captain</a:t>
            </a:r>
            <a:r>
              <a:rPr lang="fr-FR" dirty="0"/>
              <a:t> or Lieutenant )</a:t>
            </a:r>
          </a:p>
          <a:p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Oral, </a:t>
            </a:r>
            <a:r>
              <a:rPr lang="fr-FR" dirty="0" err="1"/>
              <a:t>Written</a:t>
            </a:r>
            <a:r>
              <a:rPr lang="fr-FR" dirty="0"/>
              <a:t> and Combine score (Combine score </a:t>
            </a:r>
            <a:r>
              <a:rPr lang="fr-FR" dirty="0" err="1"/>
              <a:t>is</a:t>
            </a:r>
            <a:r>
              <a:rPr lang="fr-FR" dirty="0"/>
              <a:t> 60% </a:t>
            </a:r>
            <a:r>
              <a:rPr lang="fr-FR" dirty="0" err="1"/>
              <a:t>Written</a:t>
            </a:r>
            <a:r>
              <a:rPr lang="fr-FR" dirty="0"/>
              <a:t> and 40% Oral)</a:t>
            </a:r>
          </a:p>
          <a:p>
            <a:pPr lvl="1"/>
            <a:r>
              <a:rPr lang="fr-FR" dirty="0"/>
              <a:t>Race (White, </a:t>
            </a:r>
            <a:r>
              <a:rPr lang="fr-FR" dirty="0" err="1"/>
              <a:t>Hispanic</a:t>
            </a:r>
            <a:r>
              <a:rPr lang="fr-FR" dirty="0"/>
              <a:t> or Black)</a:t>
            </a:r>
          </a:p>
          <a:p>
            <a:pPr lvl="1"/>
            <a:r>
              <a:rPr lang="fr-FR" dirty="0"/>
              <a:t>Position for the promotion (</a:t>
            </a:r>
            <a:r>
              <a:rPr lang="fr-FR" dirty="0" err="1"/>
              <a:t>Captain</a:t>
            </a:r>
            <a:r>
              <a:rPr lang="fr-FR" dirty="0"/>
              <a:t> or Lieutenant)</a:t>
            </a:r>
          </a:p>
        </p:txBody>
      </p:sp>
    </p:spTree>
    <p:extLst>
      <p:ext uri="{BB962C8B-B14F-4D97-AF65-F5344CB8AC3E}">
        <p14:creationId xmlns:p14="http://schemas.microsoft.com/office/powerpoint/2010/main" val="33553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F02E-A4C4-3F6D-01EF-8F7E17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8749B6-B058-E225-48E6-76036BFE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80" y="1428749"/>
            <a:ext cx="7199630" cy="53997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C0720B-F0DB-09A1-F7D8-E9E302CF7D23}"/>
              </a:ext>
            </a:extLst>
          </p:cNvPr>
          <p:cNvSpPr txBox="1"/>
          <p:nvPr/>
        </p:nvSpPr>
        <p:spPr>
          <a:xfrm>
            <a:off x="7966710" y="2045970"/>
            <a:ext cx="315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Race </a:t>
            </a:r>
            <a:r>
              <a:rPr lang="fr-FR" dirty="0" err="1"/>
              <a:t>is</a:t>
            </a:r>
            <a:r>
              <a:rPr lang="fr-FR" dirty="0"/>
              <a:t> the sensitive </a:t>
            </a:r>
            <a:r>
              <a:rPr lang="fr-FR" dirty="0" err="1"/>
              <a:t>attribute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68 white participant (Race=1)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/>
              <a:t>41 promotion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50 black and </a:t>
            </a:r>
            <a:r>
              <a:rPr lang="fr-FR" dirty="0" err="1"/>
              <a:t>hispanic</a:t>
            </a:r>
            <a:r>
              <a:rPr lang="fr-FR" dirty="0"/>
              <a:t> participant (Race=0) </a:t>
            </a:r>
            <a:r>
              <a:rPr lang="fr-FR" dirty="0" err="1"/>
              <a:t>with</a:t>
            </a:r>
            <a:r>
              <a:rPr lang="fr-FR" dirty="0"/>
              <a:t> 15 promotion</a:t>
            </a:r>
          </a:p>
        </p:txBody>
      </p:sp>
    </p:spTree>
    <p:extLst>
      <p:ext uri="{BB962C8B-B14F-4D97-AF65-F5344CB8AC3E}">
        <p14:creationId xmlns:p14="http://schemas.microsoft.com/office/powerpoint/2010/main" val="46453908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3">
      <a:dk1>
        <a:srgbClr val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18</TotalTime>
  <Words>96</Words>
  <Application>Microsoft Macintosh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Franklin Gothic Book</vt:lpstr>
      <vt:lpstr>Helvetica Neue</vt:lpstr>
      <vt:lpstr>Cadrage</vt:lpstr>
      <vt:lpstr>Transparency and Fairness in AI and Big Data Algorithms</vt:lpstr>
      <vt:lpstr>The Ricci Dataset</vt:lpstr>
      <vt:lpstr>The Ricci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and Fairness in AI and Big Data Algorithms</dc:title>
  <dc:creator>Yohan ISMAEL</dc:creator>
  <cp:lastModifiedBy>Yohan ISMAEL</cp:lastModifiedBy>
  <cp:revision>1</cp:revision>
  <dcterms:created xsi:type="dcterms:W3CDTF">2023-02-27T13:02:55Z</dcterms:created>
  <dcterms:modified xsi:type="dcterms:W3CDTF">2023-02-27T13:21:00Z</dcterms:modified>
</cp:coreProperties>
</file>