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7"/>
  </p:notesMasterIdLst>
  <p:sldIdLst>
    <p:sldId id="1740" r:id="rId3"/>
    <p:sldId id="1727" r:id="rId4"/>
    <p:sldId id="1729" r:id="rId5"/>
    <p:sldId id="1730" r:id="rId6"/>
    <p:sldId id="1731" r:id="rId7"/>
    <p:sldId id="1732" r:id="rId8"/>
    <p:sldId id="1733" r:id="rId9"/>
    <p:sldId id="1734" r:id="rId10"/>
    <p:sldId id="1728" r:id="rId11"/>
    <p:sldId id="1735" r:id="rId12"/>
    <p:sldId id="1736" r:id="rId13"/>
    <p:sldId id="1737" r:id="rId14"/>
    <p:sldId id="1738" r:id="rId15"/>
    <p:sldId id="1739" r:id="rId16"/>
    <p:sldId id="264" r:id="rId17"/>
    <p:sldId id="282" r:id="rId18"/>
    <p:sldId id="1714" r:id="rId19"/>
    <p:sldId id="291" r:id="rId20"/>
    <p:sldId id="272" r:id="rId21"/>
    <p:sldId id="1703" r:id="rId22"/>
    <p:sldId id="265" r:id="rId23"/>
    <p:sldId id="1707" r:id="rId24"/>
    <p:sldId id="1715" r:id="rId25"/>
    <p:sldId id="1716" r:id="rId26"/>
    <p:sldId id="1717" r:id="rId27"/>
    <p:sldId id="1718" r:id="rId28"/>
    <p:sldId id="1719" r:id="rId29"/>
    <p:sldId id="1720" r:id="rId30"/>
    <p:sldId id="1721" r:id="rId31"/>
    <p:sldId id="1722" r:id="rId32"/>
    <p:sldId id="1723" r:id="rId33"/>
    <p:sldId id="1724" r:id="rId34"/>
    <p:sldId id="1725" r:id="rId35"/>
    <p:sldId id="1741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6" autoAdjust="0"/>
    <p:restoredTop sz="71136" autoAdjust="0"/>
  </p:normalViewPr>
  <p:slideViewPr>
    <p:cSldViewPr snapToGrid="0">
      <p:cViewPr varScale="1">
        <p:scale>
          <a:sx n="63" d="100"/>
          <a:sy n="63" d="100"/>
        </p:scale>
        <p:origin x="102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系统响应的时间特性：在执行刷新操作的时候，在运行环境规定的条件下，单次操作的响应时间要求在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秒钟之内；返回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行数据以内的数据查询，单次操作的响应时间要求在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秒之内。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5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公钥加密算法是目前最有影响力的公钥加密算法，它能够抵抗到目前为止已知的所有密码攻击，已被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ISO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推荐为公钥数据加密标准。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0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FDFDF48-EC0D-4B5A-8FD2-22571A440F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t="-9253" b="-92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740D5553-BF7E-4769-BB74-9DE4DF033B27}"/>
              </a:ext>
            </a:extLst>
          </p:cNvPr>
          <p:cNvSpPr/>
          <p:nvPr userDrawn="1"/>
        </p:nvSpPr>
        <p:spPr>
          <a:xfrm>
            <a:off x="2781300" y="114300"/>
            <a:ext cx="6629400" cy="6629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09DBA163-92BD-4E11-BECA-E2C8688949B4}"/>
              </a:ext>
            </a:extLst>
          </p:cNvPr>
          <p:cNvSpPr/>
          <p:nvPr userDrawn="1"/>
        </p:nvSpPr>
        <p:spPr>
          <a:xfrm>
            <a:off x="2971800" y="356017"/>
            <a:ext cx="6248400" cy="6145966"/>
          </a:xfrm>
          <a:prstGeom prst="diamond">
            <a:avLst/>
          </a:prstGeom>
          <a:blipFill>
            <a:blip r:embed="rId2"/>
            <a:srcRect/>
            <a:stretch>
              <a:fillRect l="-23847" r="-237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79664" y="3656188"/>
            <a:ext cx="383267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579812" y="2465247"/>
            <a:ext cx="5032375" cy="119094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9665" y="4921790"/>
            <a:ext cx="383267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179665" y="5201190"/>
            <a:ext cx="383267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F241E8FA-CF96-46F1-BAEB-A1B7E7063E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t="-9253" b="-92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828473" y="2351314"/>
            <a:ext cx="4535055" cy="732992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822700" y="3084306"/>
            <a:ext cx="4546600" cy="1015623"/>
          </a:xfrm>
          <a:noFill/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2621F52A-00E7-4676-8DB3-4ACAD14590ED}"/>
              </a:ext>
            </a:extLst>
          </p:cNvPr>
          <p:cNvSpPr/>
          <p:nvPr userDrawn="1"/>
        </p:nvSpPr>
        <p:spPr>
          <a:xfrm>
            <a:off x="2781300" y="114300"/>
            <a:ext cx="6629400" cy="6629400"/>
          </a:xfrm>
          <a:prstGeom prst="diamond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29234884-6D74-4A84-B7E5-95317EB5A35A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3572E73-0281-4DBC-8590-075B9BAA47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t="-9253" b="-92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DD419BE4-C3F3-4874-A57E-A0F979D7246A}"/>
              </a:ext>
            </a:extLst>
          </p:cNvPr>
          <p:cNvSpPr/>
          <p:nvPr userDrawn="1"/>
        </p:nvSpPr>
        <p:spPr>
          <a:xfrm>
            <a:off x="2781300" y="114300"/>
            <a:ext cx="6629400" cy="6629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EDDC924F-C946-4EE7-BEF0-FA663CE0BCCD}"/>
              </a:ext>
            </a:extLst>
          </p:cNvPr>
          <p:cNvSpPr/>
          <p:nvPr userDrawn="1"/>
        </p:nvSpPr>
        <p:spPr>
          <a:xfrm>
            <a:off x="2971800" y="356017"/>
            <a:ext cx="6248400" cy="6145966"/>
          </a:xfrm>
          <a:prstGeom prst="diamond">
            <a:avLst/>
          </a:prstGeom>
          <a:blipFill>
            <a:blip r:embed="rId2"/>
            <a:srcRect/>
            <a:stretch>
              <a:fillRect l="-23847" r="-2375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23360" y="1638353"/>
            <a:ext cx="4145280" cy="113464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238625" y="4507417"/>
            <a:ext cx="37147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238625" y="4823051"/>
            <a:ext cx="37147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8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6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151AD26-B180-4FE9-A694-077F04677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ZUFE · Its nameless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15D4E8-0596-4BAD-86BB-CA456DE1D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大象基金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CFBF7-4EE6-46E0-B380-14B309F2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8812" y="4136457"/>
            <a:ext cx="4903375" cy="204738"/>
          </a:xfrm>
        </p:spPr>
        <p:txBody>
          <a:bodyPr/>
          <a:lstStyle/>
          <a:p>
            <a:r>
              <a:rPr lang="zh-CN" altLang="en-US" sz="2000" dirty="0"/>
              <a:t>陈彬捷、王萍婷、林鸿、王云华、梁宇奇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D3F083-E837-481B-BFCE-D3D99BDB5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8812" y="5230941"/>
            <a:ext cx="4903375" cy="204738"/>
          </a:xfrm>
        </p:spPr>
        <p:txBody>
          <a:bodyPr/>
          <a:lstStyle/>
          <a:p>
            <a:r>
              <a:rPr lang="en-US" altLang="zh-CN" sz="2000" dirty="0"/>
              <a:t>2020/11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12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08980" y="6651618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个人工作台</a:t>
            </a:r>
          </a:p>
        </p:txBody>
      </p:sp>
      <p:pic>
        <p:nvPicPr>
          <p:cNvPr id="7" name="图片 6" descr="QQ图片20201024154944">
            <a:extLst>
              <a:ext uri="{FF2B5EF4-FFF2-40B4-BE49-F238E27FC236}">
                <a16:creationId xmlns:a16="http://schemas.microsoft.com/office/drawing/2014/main" id="{9A4096E6-A152-4870-B253-627B9A8EBF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6"/>
          <a:stretch/>
        </p:blipFill>
        <p:spPr bwMode="auto">
          <a:xfrm>
            <a:off x="5495889" y="1791222"/>
            <a:ext cx="5902497" cy="40679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03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63294" y="6446844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基金导购模块</a:t>
            </a:r>
          </a:p>
        </p:txBody>
      </p:sp>
      <p:pic>
        <p:nvPicPr>
          <p:cNvPr id="8" name="图片 7" descr="QQ图片20201024154951">
            <a:extLst>
              <a:ext uri="{FF2B5EF4-FFF2-40B4-BE49-F238E27FC236}">
                <a16:creationId xmlns:a16="http://schemas.microsoft.com/office/drawing/2014/main" id="{D9F79439-59DB-46BA-9F44-914D0E2E82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75" y="1640259"/>
            <a:ext cx="6562912" cy="4431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37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83720" y="6857999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基金产品模块</a:t>
            </a:r>
          </a:p>
        </p:txBody>
      </p:sp>
      <p:pic>
        <p:nvPicPr>
          <p:cNvPr id="8" name="图片 7" descr="QQ图片20201024155847">
            <a:extLst>
              <a:ext uri="{FF2B5EF4-FFF2-40B4-BE49-F238E27FC236}">
                <a16:creationId xmlns:a16="http://schemas.microsoft.com/office/drawing/2014/main" id="{D3751110-DBF4-4144-A162-A051B30336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02" y="1717702"/>
            <a:ext cx="6833267" cy="4334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55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45933" y="6654120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大盘指数模块</a:t>
            </a:r>
          </a:p>
        </p:txBody>
      </p:sp>
      <p:pic>
        <p:nvPicPr>
          <p:cNvPr id="8" name="图片 7" descr="QQ图片20201024155855">
            <a:extLst>
              <a:ext uri="{FF2B5EF4-FFF2-40B4-BE49-F238E27FC236}">
                <a16:creationId xmlns:a16="http://schemas.microsoft.com/office/drawing/2014/main" id="{D1DEA48E-DFCC-41ED-9367-CA6156A526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01" y="2041742"/>
            <a:ext cx="6005709" cy="3701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09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46350" y="6651618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后台管理模块</a:t>
            </a:r>
          </a:p>
        </p:txBody>
      </p:sp>
      <p:pic>
        <p:nvPicPr>
          <p:cNvPr id="7" name="图片 6" descr="QQ图片20201024155009">
            <a:extLst>
              <a:ext uri="{FF2B5EF4-FFF2-40B4-BE49-F238E27FC236}">
                <a16:creationId xmlns:a16="http://schemas.microsoft.com/office/drawing/2014/main" id="{3106C778-9AC6-4F6C-A044-4F1955589D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12" y="1413985"/>
            <a:ext cx="6048458" cy="4441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59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产品的非功能性需求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604428" y="3957029"/>
            <a:ext cx="983144" cy="101562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accent6">
                    <a:lumMod val="75000"/>
                  </a:schemeClr>
                </a:solidFill>
                <a:effectLst/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b="1" spc="100" dirty="0">
              <a:solidFill>
                <a:schemeClr val="accent6">
                  <a:lumMod val="75000"/>
                </a:schemeClr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8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3747F7C-9CCD-4473-97C3-A75D4C60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" y="2287727"/>
            <a:ext cx="4344539" cy="17124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D98CAE-7175-4230-9E76-A6806C37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外部接口说明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BED0D-B072-4CBC-8FE7-D7E9B652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0c4a813d-60a8-4902-b80f-9537237682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5C10AF7-7B1F-47AE-9811-9A3048BF96A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99" y="1140354"/>
            <a:ext cx="10849731" cy="4993746"/>
            <a:chOff x="675999" y="1140354"/>
            <a:chExt cx="10849731" cy="4993746"/>
          </a:xfrm>
        </p:grpSpPr>
        <p:sp>
          <p:nvSpPr>
            <p:cNvPr id="6" name="ïṩ1iďé">
              <a:extLst>
                <a:ext uri="{FF2B5EF4-FFF2-40B4-BE49-F238E27FC236}">
                  <a16:creationId xmlns:a16="http://schemas.microsoft.com/office/drawing/2014/main" id="{8757C66C-37FB-40E9-8C54-3182469BDFCC}"/>
                </a:ext>
              </a:extLst>
            </p:cNvPr>
            <p:cNvSpPr/>
            <p:nvPr/>
          </p:nvSpPr>
          <p:spPr bwMode="auto">
            <a:xfrm>
              <a:off x="4317883" y="1140354"/>
              <a:ext cx="3346370" cy="1648617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7" name="išľíďé">
              <a:extLst>
                <a:ext uri="{FF2B5EF4-FFF2-40B4-BE49-F238E27FC236}">
                  <a16:creationId xmlns:a16="http://schemas.microsoft.com/office/drawing/2014/main" id="{719D879B-8F53-4D11-8732-B1049ED6AF68}"/>
                </a:ext>
              </a:extLst>
            </p:cNvPr>
            <p:cNvSpPr/>
            <p:nvPr/>
          </p:nvSpPr>
          <p:spPr bwMode="auto">
            <a:xfrm rot="5400000">
              <a:off x="8938225" y="1737437"/>
              <a:ext cx="1528886" cy="3635641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8" name="iS1îḓè">
              <a:extLst>
                <a:ext uri="{FF2B5EF4-FFF2-40B4-BE49-F238E27FC236}">
                  <a16:creationId xmlns:a16="http://schemas.microsoft.com/office/drawing/2014/main" id="{0220CBF2-79CA-49B8-9FAF-914A01EAFAB4}"/>
                </a:ext>
              </a:extLst>
            </p:cNvPr>
            <p:cNvSpPr/>
            <p:nvPr/>
          </p:nvSpPr>
          <p:spPr bwMode="auto">
            <a:xfrm flipH="1" flipV="1">
              <a:off x="4532235" y="4485483"/>
              <a:ext cx="3346370" cy="1648617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" name="ïs1íḍê">
              <a:extLst>
                <a:ext uri="{FF2B5EF4-FFF2-40B4-BE49-F238E27FC236}">
                  <a16:creationId xmlns:a16="http://schemas.microsoft.com/office/drawing/2014/main" id="{4B65159B-4E5A-4587-ACB2-EDA08900E513}"/>
                </a:ext>
              </a:extLst>
            </p:cNvPr>
            <p:cNvSpPr/>
            <p:nvPr/>
          </p:nvSpPr>
          <p:spPr bwMode="auto">
            <a:xfrm rot="5400000" flipH="1" flipV="1">
              <a:off x="1729377" y="1903219"/>
              <a:ext cx="1528886" cy="3635641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íṥḷîďê">
              <a:extLst>
                <a:ext uri="{FF2B5EF4-FFF2-40B4-BE49-F238E27FC236}">
                  <a16:creationId xmlns:a16="http://schemas.microsoft.com/office/drawing/2014/main" id="{8C262F2E-A604-4DA0-B74B-AFD9AFE6400E}"/>
                </a:ext>
              </a:extLst>
            </p:cNvPr>
            <p:cNvSpPr/>
            <p:nvPr/>
          </p:nvSpPr>
          <p:spPr bwMode="auto">
            <a:xfrm>
              <a:off x="4436505" y="1140354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iṧḻídê">
              <a:extLst>
                <a:ext uri="{FF2B5EF4-FFF2-40B4-BE49-F238E27FC236}">
                  <a16:creationId xmlns:a16="http://schemas.microsoft.com/office/drawing/2014/main" id="{691566F7-D24E-4ECF-B2A0-58F37117899F}"/>
                </a:ext>
              </a:extLst>
            </p:cNvPr>
            <p:cNvSpPr/>
            <p:nvPr/>
          </p:nvSpPr>
          <p:spPr bwMode="auto">
            <a:xfrm>
              <a:off x="4538479" y="3227375"/>
              <a:ext cx="3117450" cy="81786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用户接口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íSliḓe">
              <a:extLst>
                <a:ext uri="{FF2B5EF4-FFF2-40B4-BE49-F238E27FC236}">
                  <a16:creationId xmlns:a16="http://schemas.microsoft.com/office/drawing/2014/main" id="{0604DE78-6ECF-48FB-8677-50963AB1FC8F}"/>
                </a:ext>
              </a:extLst>
            </p:cNvPr>
            <p:cNvSpPr/>
            <p:nvPr/>
          </p:nvSpPr>
          <p:spPr bwMode="auto">
            <a:xfrm>
              <a:off x="11136000" y="2910404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Sḷiḋè">
              <a:extLst>
                <a:ext uri="{FF2B5EF4-FFF2-40B4-BE49-F238E27FC236}">
                  <a16:creationId xmlns:a16="http://schemas.microsoft.com/office/drawing/2014/main" id="{A031AB6C-00EB-4A05-B7B0-5AA0686CEF31}"/>
                </a:ext>
              </a:extLst>
            </p:cNvPr>
            <p:cNvSpPr/>
            <p:nvPr/>
          </p:nvSpPr>
          <p:spPr bwMode="auto">
            <a:xfrm>
              <a:off x="734629" y="4099493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ïṥ1îde">
              <a:extLst>
                <a:ext uri="{FF2B5EF4-FFF2-40B4-BE49-F238E27FC236}">
                  <a16:creationId xmlns:a16="http://schemas.microsoft.com/office/drawing/2014/main" id="{4B3DB766-C0C1-4973-A2AB-5A6919CD309E}"/>
                </a:ext>
              </a:extLst>
            </p:cNvPr>
            <p:cNvSpPr txBox="1"/>
            <p:nvPr/>
          </p:nvSpPr>
          <p:spPr bwMode="auto">
            <a:xfrm>
              <a:off x="4389984" y="1686261"/>
              <a:ext cx="36004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买入或卖出基金</a:t>
              </a:r>
              <a:endParaRPr lang="en-US" altLang="zh-CN" sz="1800" b="1" dirty="0"/>
            </a:p>
          </p:txBody>
        </p:sp>
        <p:sp>
          <p:nvSpPr>
            <p:cNvPr id="18" name="iṣlïdé">
              <a:extLst>
                <a:ext uri="{FF2B5EF4-FFF2-40B4-BE49-F238E27FC236}">
                  <a16:creationId xmlns:a16="http://schemas.microsoft.com/office/drawing/2014/main" id="{CA931033-D756-4D77-9CD0-6D098179762A}"/>
                </a:ext>
              </a:extLst>
            </p:cNvPr>
            <p:cNvSpPr txBox="1"/>
            <p:nvPr/>
          </p:nvSpPr>
          <p:spPr bwMode="auto">
            <a:xfrm>
              <a:off x="7925330" y="2895081"/>
              <a:ext cx="36004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用户注册</a:t>
              </a:r>
              <a:endParaRPr lang="en-US" altLang="zh-CN" sz="1800" b="1" dirty="0"/>
            </a:p>
          </p:txBody>
        </p:sp>
        <p:sp>
          <p:nvSpPr>
            <p:cNvPr id="22" name="iṧḷiḍé">
              <a:extLst>
                <a:ext uri="{FF2B5EF4-FFF2-40B4-BE49-F238E27FC236}">
                  <a16:creationId xmlns:a16="http://schemas.microsoft.com/office/drawing/2014/main" id="{808C5A70-D03F-46F0-96CE-F4D749897D47}"/>
                </a:ext>
              </a:extLst>
            </p:cNvPr>
            <p:cNvSpPr txBox="1"/>
            <p:nvPr/>
          </p:nvSpPr>
          <p:spPr bwMode="auto">
            <a:xfrm>
              <a:off x="1209725" y="1966370"/>
              <a:ext cx="36004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用户登录接口</a:t>
              </a:r>
              <a:endParaRPr lang="en-US" altLang="zh-CN" sz="1800" b="1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A0E0D83B-CBFA-4CFB-B48A-5A73A1BB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11" y="3304065"/>
            <a:ext cx="3117450" cy="18088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CF09D91-CFF9-4168-8AD2-4534A72A2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769" y="1042017"/>
            <a:ext cx="3762897" cy="17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8CAE-7175-4230-9E76-A6806C37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外部接口说明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D3322-B1AE-4277-8BC5-40EE29C8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BED0D-B072-4CBC-8FE7-D7E9B652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0c4a813d-60a8-4902-b80f-9537237682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5C10AF7-7B1F-47AE-9811-9A3048BF96A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4629" y="1140354"/>
            <a:ext cx="10785859" cy="4993746"/>
            <a:chOff x="734629" y="1140354"/>
            <a:chExt cx="10785859" cy="4993746"/>
          </a:xfrm>
        </p:grpSpPr>
        <p:sp>
          <p:nvSpPr>
            <p:cNvPr id="6" name="ïṩ1iďé">
              <a:extLst>
                <a:ext uri="{FF2B5EF4-FFF2-40B4-BE49-F238E27FC236}">
                  <a16:creationId xmlns:a16="http://schemas.microsoft.com/office/drawing/2014/main" id="{8757C66C-37FB-40E9-8C54-3182469BDFCC}"/>
                </a:ext>
              </a:extLst>
            </p:cNvPr>
            <p:cNvSpPr/>
            <p:nvPr/>
          </p:nvSpPr>
          <p:spPr bwMode="auto">
            <a:xfrm>
              <a:off x="4317883" y="1140354"/>
              <a:ext cx="3346370" cy="1648617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7" name="išľíďé">
              <a:extLst>
                <a:ext uri="{FF2B5EF4-FFF2-40B4-BE49-F238E27FC236}">
                  <a16:creationId xmlns:a16="http://schemas.microsoft.com/office/drawing/2014/main" id="{719D879B-8F53-4D11-8732-B1049ED6AF68}"/>
                </a:ext>
              </a:extLst>
            </p:cNvPr>
            <p:cNvSpPr/>
            <p:nvPr/>
          </p:nvSpPr>
          <p:spPr bwMode="auto">
            <a:xfrm rot="5400000">
              <a:off x="8938225" y="1737437"/>
              <a:ext cx="1528886" cy="3635641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8" name="iS1îḓè">
              <a:extLst>
                <a:ext uri="{FF2B5EF4-FFF2-40B4-BE49-F238E27FC236}">
                  <a16:creationId xmlns:a16="http://schemas.microsoft.com/office/drawing/2014/main" id="{0220CBF2-79CA-49B8-9FAF-914A01EAFAB4}"/>
                </a:ext>
              </a:extLst>
            </p:cNvPr>
            <p:cNvSpPr/>
            <p:nvPr/>
          </p:nvSpPr>
          <p:spPr bwMode="auto">
            <a:xfrm flipH="1" flipV="1">
              <a:off x="4532235" y="4485483"/>
              <a:ext cx="3346370" cy="1648617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1" name="iṧḻídê">
              <a:extLst>
                <a:ext uri="{FF2B5EF4-FFF2-40B4-BE49-F238E27FC236}">
                  <a16:creationId xmlns:a16="http://schemas.microsoft.com/office/drawing/2014/main" id="{691566F7-D24E-4ECF-B2A0-58F37117899F}"/>
                </a:ext>
              </a:extLst>
            </p:cNvPr>
            <p:cNvSpPr/>
            <p:nvPr/>
          </p:nvSpPr>
          <p:spPr bwMode="auto">
            <a:xfrm>
              <a:off x="4538479" y="3227375"/>
              <a:ext cx="3117450" cy="81786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软件接口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íSliḓe">
              <a:extLst>
                <a:ext uri="{FF2B5EF4-FFF2-40B4-BE49-F238E27FC236}">
                  <a16:creationId xmlns:a16="http://schemas.microsoft.com/office/drawing/2014/main" id="{0604DE78-6ECF-48FB-8677-50963AB1FC8F}"/>
                </a:ext>
              </a:extLst>
            </p:cNvPr>
            <p:cNvSpPr/>
            <p:nvPr/>
          </p:nvSpPr>
          <p:spPr bwMode="auto">
            <a:xfrm>
              <a:off x="11136000" y="2910404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Sḷiḋè">
              <a:extLst>
                <a:ext uri="{FF2B5EF4-FFF2-40B4-BE49-F238E27FC236}">
                  <a16:creationId xmlns:a16="http://schemas.microsoft.com/office/drawing/2014/main" id="{A031AB6C-00EB-4A05-B7B0-5AA0686CEF31}"/>
                </a:ext>
              </a:extLst>
            </p:cNvPr>
            <p:cNvSpPr/>
            <p:nvPr/>
          </p:nvSpPr>
          <p:spPr bwMode="auto">
            <a:xfrm>
              <a:off x="734629" y="4099493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iṧḷiḍé">
              <a:extLst>
                <a:ext uri="{FF2B5EF4-FFF2-40B4-BE49-F238E27FC236}">
                  <a16:creationId xmlns:a16="http://schemas.microsoft.com/office/drawing/2014/main" id="{808C5A70-D03F-46F0-96CE-F4D749897D47}"/>
                </a:ext>
              </a:extLst>
            </p:cNvPr>
            <p:cNvSpPr txBox="1"/>
            <p:nvPr/>
          </p:nvSpPr>
          <p:spPr bwMode="auto">
            <a:xfrm>
              <a:off x="1120948" y="2145864"/>
              <a:ext cx="36004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用户支付接口</a:t>
              </a:r>
              <a:endParaRPr lang="en-US" altLang="zh-CN" sz="2800" b="1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79797-244A-4DC3-A9FF-4B648509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" y="3230562"/>
            <a:ext cx="3171745" cy="317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9929BC-3CCC-474D-B623-D6CF1646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12" y="1186997"/>
            <a:ext cx="1528282" cy="152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0931F5-B92A-49CE-8501-478FBC35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29" y="4088788"/>
            <a:ext cx="3100396" cy="215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7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54C3-61DC-4D22-AE20-50A1FB3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性能需求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CDD58-776D-486F-88DA-9AD1E6B0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0A2D4-5C66-41D5-BC04-3E90DB3B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c873d4c9-da8c-4624-a095-514c9e2562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1BF059-38E4-404D-9AB9-F2E2670BB8D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1339" y="1202418"/>
            <a:ext cx="11130739" cy="4437679"/>
            <a:chOff x="391339" y="1202418"/>
            <a:chExt cx="11130739" cy="4437679"/>
          </a:xfrm>
        </p:grpSpPr>
        <p:grpSp>
          <p:nvGrpSpPr>
            <p:cNvPr id="6" name="ïšlïḓe">
              <a:extLst>
                <a:ext uri="{FF2B5EF4-FFF2-40B4-BE49-F238E27FC236}">
                  <a16:creationId xmlns:a16="http://schemas.microsoft.com/office/drawing/2014/main" id="{A1D7363C-83C2-44CF-868E-F0A7C786531B}"/>
                </a:ext>
              </a:extLst>
            </p:cNvPr>
            <p:cNvGrpSpPr/>
            <p:nvPr/>
          </p:nvGrpSpPr>
          <p:grpSpPr>
            <a:xfrm>
              <a:off x="3162828" y="1998352"/>
              <a:ext cx="2229219" cy="1098725"/>
              <a:chOff x="3210165" y="1821887"/>
              <a:chExt cx="2229617" cy="1098725"/>
            </a:xfrm>
            <a:solidFill>
              <a:schemeClr val="accent1"/>
            </a:solidFill>
          </p:grpSpPr>
          <p:sp>
            <p:nvSpPr>
              <p:cNvPr id="38" name="ïś1îḍê">
                <a:extLst>
                  <a:ext uri="{FF2B5EF4-FFF2-40B4-BE49-F238E27FC236}">
                    <a16:creationId xmlns:a16="http://schemas.microsoft.com/office/drawing/2014/main" id="{16F02B3D-21FB-4A1C-B6B1-3BD84B23F5D4}"/>
                  </a:ext>
                </a:extLst>
              </p:cNvPr>
              <p:cNvSpPr/>
              <p:nvPr/>
            </p:nvSpPr>
            <p:spPr>
              <a:xfrm>
                <a:off x="3210165" y="1821887"/>
                <a:ext cx="2229617" cy="1098725"/>
              </a:xfrm>
              <a:custGeom>
                <a:avLst/>
                <a:gdLst>
                  <a:gd name="connsiteX0" fmla="*/ 1102282 w 2185862"/>
                  <a:gd name="connsiteY0" fmla="*/ 0 h 1075799"/>
                  <a:gd name="connsiteX1" fmla="*/ 1424014 w 2185862"/>
                  <a:gd name="connsiteY1" fmla="*/ 314408 h 1075799"/>
                  <a:gd name="connsiteX2" fmla="*/ 1080299 w 2185862"/>
                  <a:gd name="connsiteY2" fmla="*/ 632592 h 1075799"/>
                  <a:gd name="connsiteX3" fmla="*/ 1754062 w 2185862"/>
                  <a:gd name="connsiteY3" fmla="*/ 634226 h 1075799"/>
                  <a:gd name="connsiteX4" fmla="*/ 2185862 w 2185862"/>
                  <a:gd name="connsiteY4" fmla="*/ 1075799 h 1075799"/>
                  <a:gd name="connsiteX5" fmla="*/ 305667 w 2185862"/>
                  <a:gd name="connsiteY5" fmla="*/ 1066274 h 1075799"/>
                  <a:gd name="connsiteX6" fmla="*/ 305768 w 2185862"/>
                  <a:gd name="connsiteY6" fmla="*/ 1065959 h 1075799"/>
                  <a:gd name="connsiteX7" fmla="*/ 0 w 2185862"/>
                  <a:gd name="connsiteY7" fmla="*/ 1067499 h 1075799"/>
                  <a:gd name="connsiteX8" fmla="*/ 442976 w 2185862"/>
                  <a:gd name="connsiteY8" fmla="*/ 638502 h 1075799"/>
                  <a:gd name="connsiteX9" fmla="*/ 445367 w 2185862"/>
                  <a:gd name="connsiteY9" fmla="*/ 631051 h 1075799"/>
                  <a:gd name="connsiteX10" fmla="*/ 450656 w 2185862"/>
                  <a:gd name="connsiteY10" fmla="*/ 631064 h 10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5862" h="1075799">
                    <a:moveTo>
                      <a:pt x="1102282" y="0"/>
                    </a:moveTo>
                    <a:lnTo>
                      <a:pt x="1424014" y="314408"/>
                    </a:lnTo>
                    <a:lnTo>
                      <a:pt x="1080299" y="632592"/>
                    </a:lnTo>
                    <a:lnTo>
                      <a:pt x="1754062" y="634226"/>
                    </a:lnTo>
                    <a:lnTo>
                      <a:pt x="2185862" y="1075799"/>
                    </a:lnTo>
                    <a:lnTo>
                      <a:pt x="305667" y="1066274"/>
                    </a:lnTo>
                    <a:lnTo>
                      <a:pt x="305768" y="1065959"/>
                    </a:lnTo>
                    <a:lnTo>
                      <a:pt x="0" y="1067499"/>
                    </a:lnTo>
                    <a:lnTo>
                      <a:pt x="442976" y="638502"/>
                    </a:lnTo>
                    <a:lnTo>
                      <a:pt x="445367" y="631051"/>
                    </a:lnTo>
                    <a:lnTo>
                      <a:pt x="450656" y="6310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>
                  <a:defRPr/>
                </a:pPr>
                <a:endParaRPr lang="zh-CN" altLang="en-US" sz="1200" dirty="0"/>
              </a:p>
            </p:txBody>
          </p:sp>
          <p:grpSp>
            <p:nvGrpSpPr>
              <p:cNvPr id="39" name="ïş1ide">
                <a:extLst>
                  <a:ext uri="{FF2B5EF4-FFF2-40B4-BE49-F238E27FC236}">
                    <a16:creationId xmlns:a16="http://schemas.microsoft.com/office/drawing/2014/main" id="{E1757CA0-0294-4008-9E51-FF6BD9CCBAFF}"/>
                  </a:ext>
                </a:extLst>
              </p:cNvPr>
              <p:cNvGrpSpPr/>
              <p:nvPr/>
            </p:nvGrpSpPr>
            <p:grpSpPr>
              <a:xfrm>
                <a:off x="3687153" y="2536849"/>
                <a:ext cx="293487" cy="317202"/>
                <a:chOff x="6127750" y="1165225"/>
                <a:chExt cx="314325" cy="339725"/>
              </a:xfrm>
              <a:grpFill/>
            </p:grpSpPr>
            <p:sp>
              <p:nvSpPr>
                <p:cNvPr id="40" name="ïṧľiḓe">
                  <a:extLst>
                    <a:ext uri="{FF2B5EF4-FFF2-40B4-BE49-F238E27FC236}">
                      <a16:creationId xmlns:a16="http://schemas.microsoft.com/office/drawing/2014/main" id="{B9AF5519-B999-41C7-ACDF-6C01CD473512}"/>
                    </a:ext>
                  </a:extLst>
                </p:cNvPr>
                <p:cNvSpPr/>
                <p:nvPr/>
              </p:nvSpPr>
              <p:spPr bwMode="auto">
                <a:xfrm>
                  <a:off x="6127750" y="1165225"/>
                  <a:ext cx="314325" cy="339725"/>
                </a:xfrm>
                <a:custGeom>
                  <a:avLst/>
                  <a:gdLst>
                    <a:gd name="T0" fmla="*/ 303 w 312"/>
                    <a:gd name="T1" fmla="*/ 78 h 337"/>
                    <a:gd name="T2" fmla="*/ 285 w 312"/>
                    <a:gd name="T3" fmla="*/ 16 h 337"/>
                    <a:gd name="T4" fmla="*/ 273 w 312"/>
                    <a:gd name="T5" fmla="*/ 7 h 337"/>
                    <a:gd name="T6" fmla="*/ 273 w 312"/>
                    <a:gd name="T7" fmla="*/ 7 h 337"/>
                    <a:gd name="T8" fmla="*/ 261 w 312"/>
                    <a:gd name="T9" fmla="*/ 16 h 337"/>
                    <a:gd name="T10" fmla="*/ 218 w 312"/>
                    <a:gd name="T11" fmla="*/ 39 h 337"/>
                    <a:gd name="T12" fmla="*/ 167 w 312"/>
                    <a:gd name="T13" fmla="*/ 8 h 337"/>
                    <a:gd name="T14" fmla="*/ 156 w 312"/>
                    <a:gd name="T15" fmla="*/ 0 h 337"/>
                    <a:gd name="T16" fmla="*/ 156 w 312"/>
                    <a:gd name="T17" fmla="*/ 0 h 337"/>
                    <a:gd name="T18" fmla="*/ 144 w 312"/>
                    <a:gd name="T19" fmla="*/ 8 h 337"/>
                    <a:gd name="T20" fmla="*/ 93 w 312"/>
                    <a:gd name="T21" fmla="*/ 39 h 337"/>
                    <a:gd name="T22" fmla="*/ 50 w 312"/>
                    <a:gd name="T23" fmla="*/ 16 h 337"/>
                    <a:gd name="T24" fmla="*/ 38 w 312"/>
                    <a:gd name="T25" fmla="*/ 7 h 337"/>
                    <a:gd name="T26" fmla="*/ 26 w 312"/>
                    <a:gd name="T27" fmla="*/ 16 h 337"/>
                    <a:gd name="T28" fmla="*/ 8 w 312"/>
                    <a:gd name="T29" fmla="*/ 78 h 337"/>
                    <a:gd name="T30" fmla="*/ 18 w 312"/>
                    <a:gd name="T31" fmla="*/ 212 h 337"/>
                    <a:gd name="T32" fmla="*/ 151 w 312"/>
                    <a:gd name="T33" fmla="*/ 336 h 337"/>
                    <a:gd name="T34" fmla="*/ 156 w 312"/>
                    <a:gd name="T35" fmla="*/ 337 h 337"/>
                    <a:gd name="T36" fmla="*/ 160 w 312"/>
                    <a:gd name="T37" fmla="*/ 336 h 337"/>
                    <a:gd name="T38" fmla="*/ 294 w 312"/>
                    <a:gd name="T39" fmla="*/ 212 h 337"/>
                    <a:gd name="T40" fmla="*/ 303 w 312"/>
                    <a:gd name="T41" fmla="*/ 78 h 337"/>
                    <a:gd name="T42" fmla="*/ 269 w 312"/>
                    <a:gd name="T43" fmla="*/ 201 h 337"/>
                    <a:gd name="T44" fmla="*/ 156 w 312"/>
                    <a:gd name="T45" fmla="*/ 307 h 337"/>
                    <a:gd name="T46" fmla="*/ 42 w 312"/>
                    <a:gd name="T47" fmla="*/ 201 h 337"/>
                    <a:gd name="T48" fmla="*/ 34 w 312"/>
                    <a:gd name="T49" fmla="*/ 85 h 337"/>
                    <a:gd name="T50" fmla="*/ 43 w 312"/>
                    <a:gd name="T51" fmla="*/ 50 h 337"/>
                    <a:gd name="T52" fmla="*/ 93 w 312"/>
                    <a:gd name="T53" fmla="*/ 69 h 337"/>
                    <a:gd name="T54" fmla="*/ 156 w 312"/>
                    <a:gd name="T55" fmla="*/ 39 h 337"/>
                    <a:gd name="T56" fmla="*/ 218 w 312"/>
                    <a:gd name="T57" fmla="*/ 69 h 337"/>
                    <a:gd name="T58" fmla="*/ 269 w 312"/>
                    <a:gd name="T59" fmla="*/ 50 h 337"/>
                    <a:gd name="T60" fmla="*/ 269 w 312"/>
                    <a:gd name="T61" fmla="*/ 201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" h="337">
                      <a:moveTo>
                        <a:pt x="303" y="78"/>
                      </a:moveTo>
                      <a:cubicBezTo>
                        <a:pt x="297" y="42"/>
                        <a:pt x="286" y="17"/>
                        <a:pt x="285" y="16"/>
                      </a:cubicBezTo>
                      <a:cubicBezTo>
                        <a:pt x="283" y="11"/>
                        <a:pt x="279" y="7"/>
                        <a:pt x="273" y="7"/>
                      </a:cubicBezTo>
                      <a:cubicBezTo>
                        <a:pt x="273" y="7"/>
                        <a:pt x="273" y="7"/>
                        <a:pt x="273" y="7"/>
                      </a:cubicBezTo>
                      <a:cubicBezTo>
                        <a:pt x="268" y="7"/>
                        <a:pt x="264" y="10"/>
                        <a:pt x="261" y="16"/>
                      </a:cubicBezTo>
                      <a:cubicBezTo>
                        <a:pt x="260" y="17"/>
                        <a:pt x="249" y="39"/>
                        <a:pt x="218" y="39"/>
                      </a:cubicBezTo>
                      <a:cubicBezTo>
                        <a:pt x="186" y="39"/>
                        <a:pt x="168" y="10"/>
                        <a:pt x="167" y="8"/>
                      </a:cubicBezTo>
                      <a:cubicBezTo>
                        <a:pt x="165" y="3"/>
                        <a:pt x="161" y="0"/>
                        <a:pt x="156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51" y="0"/>
                        <a:pt x="147" y="3"/>
                        <a:pt x="144" y="8"/>
                      </a:cubicBezTo>
                      <a:cubicBezTo>
                        <a:pt x="143" y="9"/>
                        <a:pt x="126" y="39"/>
                        <a:pt x="93" y="39"/>
                      </a:cubicBezTo>
                      <a:cubicBezTo>
                        <a:pt x="62" y="39"/>
                        <a:pt x="51" y="17"/>
                        <a:pt x="50" y="16"/>
                      </a:cubicBezTo>
                      <a:cubicBezTo>
                        <a:pt x="48" y="10"/>
                        <a:pt x="43" y="7"/>
                        <a:pt x="38" y="7"/>
                      </a:cubicBezTo>
                      <a:cubicBezTo>
                        <a:pt x="33" y="7"/>
                        <a:pt x="28" y="10"/>
                        <a:pt x="26" y="16"/>
                      </a:cubicBezTo>
                      <a:cubicBezTo>
                        <a:pt x="26" y="17"/>
                        <a:pt x="15" y="42"/>
                        <a:pt x="8" y="78"/>
                      </a:cubicBezTo>
                      <a:cubicBezTo>
                        <a:pt x="0" y="127"/>
                        <a:pt x="3" y="173"/>
                        <a:pt x="18" y="212"/>
                      </a:cubicBezTo>
                      <a:cubicBezTo>
                        <a:pt x="39" y="269"/>
                        <a:pt x="84" y="311"/>
                        <a:pt x="151" y="336"/>
                      </a:cubicBezTo>
                      <a:cubicBezTo>
                        <a:pt x="153" y="337"/>
                        <a:pt x="154" y="337"/>
                        <a:pt x="156" y="337"/>
                      </a:cubicBezTo>
                      <a:cubicBezTo>
                        <a:pt x="157" y="337"/>
                        <a:pt x="159" y="337"/>
                        <a:pt x="160" y="336"/>
                      </a:cubicBezTo>
                      <a:cubicBezTo>
                        <a:pt x="228" y="311"/>
                        <a:pt x="273" y="269"/>
                        <a:pt x="294" y="212"/>
                      </a:cubicBezTo>
                      <a:cubicBezTo>
                        <a:pt x="309" y="173"/>
                        <a:pt x="312" y="127"/>
                        <a:pt x="303" y="78"/>
                      </a:cubicBezTo>
                      <a:close/>
                      <a:moveTo>
                        <a:pt x="269" y="201"/>
                      </a:moveTo>
                      <a:cubicBezTo>
                        <a:pt x="251" y="248"/>
                        <a:pt x="213" y="284"/>
                        <a:pt x="156" y="307"/>
                      </a:cubicBezTo>
                      <a:cubicBezTo>
                        <a:pt x="98" y="284"/>
                        <a:pt x="60" y="248"/>
                        <a:pt x="42" y="201"/>
                      </a:cubicBezTo>
                      <a:cubicBezTo>
                        <a:pt x="26" y="159"/>
                        <a:pt x="29" y="115"/>
                        <a:pt x="34" y="85"/>
                      </a:cubicBezTo>
                      <a:cubicBezTo>
                        <a:pt x="37" y="71"/>
                        <a:pt x="40" y="60"/>
                        <a:pt x="43" y="50"/>
                      </a:cubicBezTo>
                      <a:cubicBezTo>
                        <a:pt x="53" y="60"/>
                        <a:pt x="70" y="69"/>
                        <a:pt x="93" y="69"/>
                      </a:cubicBezTo>
                      <a:cubicBezTo>
                        <a:pt x="123" y="69"/>
                        <a:pt x="144" y="52"/>
                        <a:pt x="156" y="39"/>
                      </a:cubicBezTo>
                      <a:cubicBezTo>
                        <a:pt x="168" y="52"/>
                        <a:pt x="188" y="69"/>
                        <a:pt x="218" y="69"/>
                      </a:cubicBezTo>
                      <a:cubicBezTo>
                        <a:pt x="242" y="69"/>
                        <a:pt x="258" y="60"/>
                        <a:pt x="269" y="50"/>
                      </a:cubicBezTo>
                      <a:cubicBezTo>
                        <a:pt x="278" y="82"/>
                        <a:pt x="291" y="144"/>
                        <a:pt x="269" y="2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41" name="îŝ1îḋê">
                  <a:extLst>
                    <a:ext uri="{FF2B5EF4-FFF2-40B4-BE49-F238E27FC236}">
                      <a16:creationId xmlns:a16="http://schemas.microsoft.com/office/drawing/2014/main" id="{476AE051-7105-4EC7-9602-4558254BE98A}"/>
                    </a:ext>
                  </a:extLst>
                </p:cNvPr>
                <p:cNvSpPr/>
                <p:nvPr/>
              </p:nvSpPr>
              <p:spPr bwMode="auto">
                <a:xfrm>
                  <a:off x="6259513" y="1247775"/>
                  <a:ext cx="50800" cy="122238"/>
                </a:xfrm>
                <a:custGeom>
                  <a:avLst/>
                  <a:gdLst>
                    <a:gd name="T0" fmla="*/ 42 w 50"/>
                    <a:gd name="T1" fmla="*/ 122 h 122"/>
                    <a:gd name="T2" fmla="*/ 50 w 50"/>
                    <a:gd name="T3" fmla="*/ 0 h 122"/>
                    <a:gd name="T4" fmla="*/ 0 w 50"/>
                    <a:gd name="T5" fmla="*/ 0 h 122"/>
                    <a:gd name="T6" fmla="*/ 8 w 50"/>
                    <a:gd name="T7" fmla="*/ 122 h 122"/>
                    <a:gd name="T8" fmla="*/ 42 w 50"/>
                    <a:gd name="T9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22">
                      <a:moveTo>
                        <a:pt x="42" y="122"/>
                      </a:moveTo>
                      <a:cubicBezTo>
                        <a:pt x="45" y="82"/>
                        <a:pt x="47" y="41"/>
                        <a:pt x="50" y="0"/>
                      </a:cubicBezTo>
                      <a:cubicBezTo>
                        <a:pt x="33" y="0"/>
                        <a:pt x="17" y="0"/>
                        <a:pt x="0" y="0"/>
                      </a:cubicBezTo>
                      <a:cubicBezTo>
                        <a:pt x="3" y="41"/>
                        <a:pt x="5" y="82"/>
                        <a:pt x="8" y="122"/>
                      </a:cubicBezTo>
                      <a:cubicBezTo>
                        <a:pt x="19" y="122"/>
                        <a:pt x="31" y="122"/>
                        <a:pt x="42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42" name="ïṧ1íďè">
                  <a:extLst>
                    <a:ext uri="{FF2B5EF4-FFF2-40B4-BE49-F238E27FC236}">
                      <a16:creationId xmlns:a16="http://schemas.microsoft.com/office/drawing/2014/main" id="{BE23CE51-F4CC-43D4-9756-E3A7C295C72A}"/>
                    </a:ext>
                  </a:extLst>
                </p:cNvPr>
                <p:cNvSpPr/>
                <p:nvPr/>
              </p:nvSpPr>
              <p:spPr bwMode="auto">
                <a:xfrm>
                  <a:off x="6259513" y="1382713"/>
                  <a:ext cx="50800" cy="50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</p:grpSp>
        </p:grpSp>
        <p:grpSp>
          <p:nvGrpSpPr>
            <p:cNvPr id="7" name="îṧlide">
              <a:extLst>
                <a:ext uri="{FF2B5EF4-FFF2-40B4-BE49-F238E27FC236}">
                  <a16:creationId xmlns:a16="http://schemas.microsoft.com/office/drawing/2014/main" id="{951FFF3E-C516-4B23-9EE9-41008B5A6EFA}"/>
                </a:ext>
              </a:extLst>
            </p:cNvPr>
            <p:cNvGrpSpPr/>
            <p:nvPr/>
          </p:nvGrpSpPr>
          <p:grpSpPr>
            <a:xfrm>
              <a:off x="4530924" y="3721773"/>
              <a:ext cx="2540665" cy="1553527"/>
              <a:chOff x="4578505" y="3545311"/>
              <a:chExt cx="2541119" cy="1553527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0" name="ïṩļiḋé">
                <a:extLst>
                  <a:ext uri="{FF2B5EF4-FFF2-40B4-BE49-F238E27FC236}">
                    <a16:creationId xmlns:a16="http://schemas.microsoft.com/office/drawing/2014/main" id="{F60C504A-A247-49BE-9AE3-E23CA128C3C8}"/>
                  </a:ext>
                </a:extLst>
              </p:cNvPr>
              <p:cNvSpPr/>
              <p:nvPr/>
            </p:nvSpPr>
            <p:spPr>
              <a:xfrm>
                <a:off x="4578505" y="3545311"/>
                <a:ext cx="2541119" cy="1107190"/>
              </a:xfrm>
              <a:custGeom>
                <a:avLst/>
                <a:gdLst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4106013 w 4106013"/>
                  <a:gd name="connsiteY3" fmla="*/ 645236 h 1084709"/>
                  <a:gd name="connsiteX4" fmla="*/ 4106013 w 4106013"/>
                  <a:gd name="connsiteY4" fmla="*/ 1077284 h 1084709"/>
                  <a:gd name="connsiteX5" fmla="*/ 486636 w 4106013"/>
                  <a:gd name="connsiteY5" fmla="*/ 1083634 h 1084709"/>
                  <a:gd name="connsiteX6" fmla="*/ 486757 w 4106013"/>
                  <a:gd name="connsiteY6" fmla="*/ 1083106 h 1084709"/>
                  <a:gd name="connsiteX7" fmla="*/ 0 w 4106013"/>
                  <a:gd name="connsiteY7" fmla="*/ 1084709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486636 w 4106013"/>
                  <a:gd name="connsiteY6" fmla="*/ 1083634 h 1084709"/>
                  <a:gd name="connsiteX7" fmla="*/ 486757 w 4106013"/>
                  <a:gd name="connsiteY7" fmla="*/ 1083106 h 1084709"/>
                  <a:gd name="connsiteX8" fmla="*/ 0 w 4106013"/>
                  <a:gd name="connsiteY8" fmla="*/ 1084709 h 1084709"/>
                  <a:gd name="connsiteX9" fmla="*/ 1426945 w 4106013"/>
                  <a:gd name="connsiteY9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486636 w 4106013"/>
                  <a:gd name="connsiteY6" fmla="*/ 1083634 h 1084709"/>
                  <a:gd name="connsiteX7" fmla="*/ 486757 w 4106013"/>
                  <a:gd name="connsiteY7" fmla="*/ 1083106 h 1084709"/>
                  <a:gd name="connsiteX8" fmla="*/ 0 w 4106013"/>
                  <a:gd name="connsiteY8" fmla="*/ 1084709 h 1084709"/>
                  <a:gd name="connsiteX9" fmla="*/ 1426945 w 4106013"/>
                  <a:gd name="connsiteY9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2490608 w 4106013"/>
                  <a:gd name="connsiteY6" fmla="*/ 1078676 h 1084709"/>
                  <a:gd name="connsiteX7" fmla="*/ 486636 w 4106013"/>
                  <a:gd name="connsiteY7" fmla="*/ 1083634 h 1084709"/>
                  <a:gd name="connsiteX8" fmla="*/ 486757 w 4106013"/>
                  <a:gd name="connsiteY8" fmla="*/ 1083106 h 1084709"/>
                  <a:gd name="connsiteX9" fmla="*/ 0 w 4106013"/>
                  <a:gd name="connsiteY9" fmla="*/ 1084709 h 1084709"/>
                  <a:gd name="connsiteX10" fmla="*/ 1426945 w 4106013"/>
                  <a:gd name="connsiteY10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645236 h 1084709"/>
                  <a:gd name="connsiteX5" fmla="*/ 4106013 w 4106013"/>
                  <a:gd name="connsiteY5" fmla="*/ 1077284 h 1084709"/>
                  <a:gd name="connsiteX6" fmla="*/ 3066871 w 4106013"/>
                  <a:gd name="connsiteY6" fmla="*/ 1073914 h 1084709"/>
                  <a:gd name="connsiteX7" fmla="*/ 2490608 w 4106013"/>
                  <a:gd name="connsiteY7" fmla="*/ 1078676 h 1084709"/>
                  <a:gd name="connsiteX8" fmla="*/ 486636 w 4106013"/>
                  <a:gd name="connsiteY8" fmla="*/ 1083634 h 1084709"/>
                  <a:gd name="connsiteX9" fmla="*/ 486757 w 4106013"/>
                  <a:gd name="connsiteY9" fmla="*/ 1083106 h 1084709"/>
                  <a:gd name="connsiteX10" fmla="*/ 0 w 4106013"/>
                  <a:gd name="connsiteY10" fmla="*/ 1084709 h 1084709"/>
                  <a:gd name="connsiteX11" fmla="*/ 1426945 w 4106013"/>
                  <a:gd name="connsiteY11" fmla="*/ 0 h 1084709"/>
                  <a:gd name="connsiteX0" fmla="*/ 1426945 w 4106013"/>
                  <a:gd name="connsiteY0" fmla="*/ 0 h 1084709"/>
                  <a:gd name="connsiteX1" fmla="*/ 1728455 w 4106013"/>
                  <a:gd name="connsiteY1" fmla="*/ 302403 h 1084709"/>
                  <a:gd name="connsiteX2" fmla="*/ 1288915 w 4106013"/>
                  <a:gd name="connsiteY2" fmla="*/ 645236 h 1084709"/>
                  <a:gd name="connsiteX3" fmla="*/ 2038171 w 4106013"/>
                  <a:gd name="connsiteY3" fmla="*/ 645289 h 1084709"/>
                  <a:gd name="connsiteX4" fmla="*/ 4106013 w 4106013"/>
                  <a:gd name="connsiteY4" fmla="*/ 1077284 h 1084709"/>
                  <a:gd name="connsiteX5" fmla="*/ 3066871 w 4106013"/>
                  <a:gd name="connsiteY5" fmla="*/ 1073914 h 1084709"/>
                  <a:gd name="connsiteX6" fmla="*/ 2490608 w 4106013"/>
                  <a:gd name="connsiteY6" fmla="*/ 1078676 h 1084709"/>
                  <a:gd name="connsiteX7" fmla="*/ 486636 w 4106013"/>
                  <a:gd name="connsiteY7" fmla="*/ 1083634 h 1084709"/>
                  <a:gd name="connsiteX8" fmla="*/ 486757 w 4106013"/>
                  <a:gd name="connsiteY8" fmla="*/ 1083106 h 1084709"/>
                  <a:gd name="connsiteX9" fmla="*/ 0 w 4106013"/>
                  <a:gd name="connsiteY9" fmla="*/ 1084709 h 1084709"/>
                  <a:gd name="connsiteX10" fmla="*/ 1426945 w 4106013"/>
                  <a:gd name="connsiteY10" fmla="*/ 0 h 1084709"/>
                  <a:gd name="connsiteX0" fmla="*/ 1426945 w 3066871"/>
                  <a:gd name="connsiteY0" fmla="*/ 0 h 1084709"/>
                  <a:gd name="connsiteX1" fmla="*/ 1728455 w 3066871"/>
                  <a:gd name="connsiteY1" fmla="*/ 302403 h 1084709"/>
                  <a:gd name="connsiteX2" fmla="*/ 1288915 w 3066871"/>
                  <a:gd name="connsiteY2" fmla="*/ 645236 h 1084709"/>
                  <a:gd name="connsiteX3" fmla="*/ 2038171 w 3066871"/>
                  <a:gd name="connsiteY3" fmla="*/ 645289 h 1084709"/>
                  <a:gd name="connsiteX4" fmla="*/ 3066871 w 3066871"/>
                  <a:gd name="connsiteY4" fmla="*/ 1073914 h 1084709"/>
                  <a:gd name="connsiteX5" fmla="*/ 2490608 w 3066871"/>
                  <a:gd name="connsiteY5" fmla="*/ 1078676 h 1084709"/>
                  <a:gd name="connsiteX6" fmla="*/ 486636 w 3066871"/>
                  <a:gd name="connsiteY6" fmla="*/ 1083634 h 1084709"/>
                  <a:gd name="connsiteX7" fmla="*/ 486757 w 3066871"/>
                  <a:gd name="connsiteY7" fmla="*/ 1083106 h 1084709"/>
                  <a:gd name="connsiteX8" fmla="*/ 0 w 3066871"/>
                  <a:gd name="connsiteY8" fmla="*/ 1084709 h 1084709"/>
                  <a:gd name="connsiteX9" fmla="*/ 1426945 w 3066871"/>
                  <a:gd name="connsiteY9" fmla="*/ 0 h 1084709"/>
                  <a:gd name="connsiteX0" fmla="*/ 1426945 w 2490608"/>
                  <a:gd name="connsiteY0" fmla="*/ 0 h 1084709"/>
                  <a:gd name="connsiteX1" fmla="*/ 1728455 w 2490608"/>
                  <a:gd name="connsiteY1" fmla="*/ 302403 h 1084709"/>
                  <a:gd name="connsiteX2" fmla="*/ 1288915 w 2490608"/>
                  <a:gd name="connsiteY2" fmla="*/ 645236 h 1084709"/>
                  <a:gd name="connsiteX3" fmla="*/ 2038171 w 2490608"/>
                  <a:gd name="connsiteY3" fmla="*/ 645289 h 1084709"/>
                  <a:gd name="connsiteX4" fmla="*/ 2490608 w 2490608"/>
                  <a:gd name="connsiteY4" fmla="*/ 1078676 h 1084709"/>
                  <a:gd name="connsiteX5" fmla="*/ 486636 w 2490608"/>
                  <a:gd name="connsiteY5" fmla="*/ 1083634 h 1084709"/>
                  <a:gd name="connsiteX6" fmla="*/ 486757 w 2490608"/>
                  <a:gd name="connsiteY6" fmla="*/ 1083106 h 1084709"/>
                  <a:gd name="connsiteX7" fmla="*/ 0 w 2490608"/>
                  <a:gd name="connsiteY7" fmla="*/ 1084709 h 1084709"/>
                  <a:gd name="connsiteX8" fmla="*/ 1426945 w 2490608"/>
                  <a:gd name="connsiteY8" fmla="*/ 0 h 1084709"/>
                  <a:gd name="connsiteX0" fmla="*/ 1426945 w 2490608"/>
                  <a:gd name="connsiteY0" fmla="*/ 0 h 1084709"/>
                  <a:gd name="connsiteX1" fmla="*/ 1728455 w 2490608"/>
                  <a:gd name="connsiteY1" fmla="*/ 302403 h 1084709"/>
                  <a:gd name="connsiteX2" fmla="*/ 1288915 w 2490608"/>
                  <a:gd name="connsiteY2" fmla="*/ 645236 h 1084709"/>
                  <a:gd name="connsiteX3" fmla="*/ 2063571 w 2490608"/>
                  <a:gd name="connsiteY3" fmla="*/ 642114 h 1084709"/>
                  <a:gd name="connsiteX4" fmla="*/ 2490608 w 2490608"/>
                  <a:gd name="connsiteY4" fmla="*/ 1078676 h 1084709"/>
                  <a:gd name="connsiteX5" fmla="*/ 486636 w 2490608"/>
                  <a:gd name="connsiteY5" fmla="*/ 1083634 h 1084709"/>
                  <a:gd name="connsiteX6" fmla="*/ 486757 w 2490608"/>
                  <a:gd name="connsiteY6" fmla="*/ 1083106 h 1084709"/>
                  <a:gd name="connsiteX7" fmla="*/ 0 w 2490608"/>
                  <a:gd name="connsiteY7" fmla="*/ 1084709 h 1084709"/>
                  <a:gd name="connsiteX8" fmla="*/ 1426945 w 2490608"/>
                  <a:gd name="connsiteY8" fmla="*/ 0 h 1084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0608" h="1084709">
                    <a:moveTo>
                      <a:pt x="1426945" y="0"/>
                    </a:moveTo>
                    <a:lnTo>
                      <a:pt x="1728455" y="302403"/>
                    </a:lnTo>
                    <a:lnTo>
                      <a:pt x="1288915" y="645236"/>
                    </a:lnTo>
                    <a:lnTo>
                      <a:pt x="2063571" y="642114"/>
                    </a:lnTo>
                    <a:lnTo>
                      <a:pt x="2490608" y="1078676"/>
                    </a:lnTo>
                    <a:lnTo>
                      <a:pt x="486636" y="1083634"/>
                    </a:lnTo>
                    <a:cubicBezTo>
                      <a:pt x="486676" y="1083458"/>
                      <a:pt x="486717" y="1083282"/>
                      <a:pt x="486757" y="1083106"/>
                    </a:cubicBezTo>
                    <a:lnTo>
                      <a:pt x="0" y="1084709"/>
                    </a:lnTo>
                    <a:lnTo>
                      <a:pt x="1426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>
                  <a:defRPr/>
                </a:pPr>
                <a:endParaRPr lang="zh-CN" altLang="en-US" sz="1200" dirty="0"/>
              </a:p>
            </p:txBody>
          </p:sp>
          <p:grpSp>
            <p:nvGrpSpPr>
              <p:cNvPr id="31" name="i$ḻiḓe">
                <a:extLst>
                  <a:ext uri="{FF2B5EF4-FFF2-40B4-BE49-F238E27FC236}">
                    <a16:creationId xmlns:a16="http://schemas.microsoft.com/office/drawing/2014/main" id="{B8D906AA-D989-48AE-9F3F-BE3A14C6EA5A}"/>
                  </a:ext>
                </a:extLst>
              </p:cNvPr>
              <p:cNvGrpSpPr/>
              <p:nvPr/>
            </p:nvGrpSpPr>
            <p:grpSpPr>
              <a:xfrm>
                <a:off x="5302899" y="4585928"/>
                <a:ext cx="303796" cy="512910"/>
                <a:chOff x="7896225" y="2422639"/>
                <a:chExt cx="360015" cy="512910"/>
              </a:xfrm>
              <a:grpFill/>
            </p:grpSpPr>
            <p:sp>
              <p:nvSpPr>
                <p:cNvPr id="32" name="işľïde">
                  <a:extLst>
                    <a:ext uri="{FF2B5EF4-FFF2-40B4-BE49-F238E27FC236}">
                      <a16:creationId xmlns:a16="http://schemas.microsoft.com/office/drawing/2014/main" id="{36776626-D1EC-4961-8B5E-F4D7ABBDB9C2}"/>
                    </a:ext>
                  </a:extLst>
                </p:cNvPr>
                <p:cNvSpPr/>
                <p:nvPr/>
              </p:nvSpPr>
              <p:spPr bwMode="auto">
                <a:xfrm>
                  <a:off x="8075788" y="2935549"/>
                  <a:ext cx="14223" cy="0"/>
                </a:xfrm>
                <a:custGeom>
                  <a:avLst/>
                  <a:gdLst>
                    <a:gd name="T0" fmla="*/ 1 w 15"/>
                    <a:gd name="T1" fmla="*/ 0 w 15"/>
                    <a:gd name="T2" fmla="*/ 0 w 15"/>
                    <a:gd name="T3" fmla="*/ 1 w 15"/>
                    <a:gd name="T4" fmla="*/ 2 w 15"/>
                    <a:gd name="T5" fmla="*/ 2 w 15"/>
                    <a:gd name="T6" fmla="*/ 2 w 15"/>
                    <a:gd name="T7" fmla="*/ 3 w 15"/>
                    <a:gd name="T8" fmla="*/ 3 w 15"/>
                    <a:gd name="T9" fmla="*/ 3 w 15"/>
                    <a:gd name="T10" fmla="*/ 4 w 15"/>
                    <a:gd name="T11" fmla="*/ 4 w 15"/>
                    <a:gd name="T12" fmla="*/ 4 w 15"/>
                    <a:gd name="T13" fmla="*/ 5 w 15"/>
                    <a:gd name="T14" fmla="*/ 5 w 15"/>
                    <a:gd name="T15" fmla="*/ 5 w 15"/>
                    <a:gd name="T16" fmla="*/ 6 w 15"/>
                    <a:gd name="T17" fmla="*/ 6 w 15"/>
                    <a:gd name="T18" fmla="*/ 6 w 15"/>
                    <a:gd name="T19" fmla="*/ 7 w 15"/>
                    <a:gd name="T20" fmla="*/ 7 w 15"/>
                    <a:gd name="T21" fmla="*/ 7 w 15"/>
                    <a:gd name="T22" fmla="*/ 8 w 15"/>
                    <a:gd name="T23" fmla="*/ 8 w 15"/>
                    <a:gd name="T24" fmla="*/ 8 w 15"/>
                    <a:gd name="T25" fmla="*/ 9 w 15"/>
                    <a:gd name="T26" fmla="*/ 9 w 15"/>
                    <a:gd name="T27" fmla="*/ 9 w 15"/>
                    <a:gd name="T28" fmla="*/ 10 w 15"/>
                    <a:gd name="T29" fmla="*/ 10 w 15"/>
                    <a:gd name="T30" fmla="*/ 10 w 15"/>
                    <a:gd name="T31" fmla="*/ 12 w 15"/>
                    <a:gd name="T32" fmla="*/ 12 w 15"/>
                    <a:gd name="T33" fmla="*/ 13 w 15"/>
                    <a:gd name="T34" fmla="*/ 13 w 15"/>
                    <a:gd name="T35" fmla="*/ 13 w 15"/>
                    <a:gd name="T36" fmla="*/ 13 w 15"/>
                    <a:gd name="T37" fmla="*/ 14 w 15"/>
                    <a:gd name="T38" fmla="*/ 14 w 15"/>
                    <a:gd name="T39" fmla="*/ 14 w 15"/>
                    <a:gd name="T40" fmla="*/ 15 w 15"/>
                    <a:gd name="T41" fmla="*/ 15 w 15"/>
                    <a:gd name="T42" fmla="*/ 15 w 1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</a:cxnLst>
                  <a:rect l="0" t="0" r="r" b="b"/>
                  <a:pathLst>
                    <a:path w="15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6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moveTo>
                        <a:pt x="7" y="0"/>
                      </a:move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6" y="0"/>
                        <a:pt x="7" y="0"/>
                        <a:pt x="7" y="0"/>
                      </a:cubicBezTo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moveTo>
                        <a:pt x="8" y="0"/>
                      </a:move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9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moveTo>
                        <a:pt x="10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10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3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moveTo>
                        <a:pt x="15" y="0"/>
                      </a:move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4" y="0"/>
                        <a:pt x="15" y="0"/>
                        <a:pt x="15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33" name="íśḻiḍè">
                  <a:extLst>
                    <a:ext uri="{FF2B5EF4-FFF2-40B4-BE49-F238E27FC236}">
                      <a16:creationId xmlns:a16="http://schemas.microsoft.com/office/drawing/2014/main" id="{B24A661F-9646-4A1E-8061-7BD200F37253}"/>
                    </a:ext>
                  </a:extLst>
                </p:cNvPr>
                <p:cNvSpPr/>
                <p:nvPr/>
              </p:nvSpPr>
              <p:spPr bwMode="auto">
                <a:xfrm>
                  <a:off x="7924671" y="2574645"/>
                  <a:ext cx="93337" cy="180452"/>
                </a:xfrm>
                <a:custGeom>
                  <a:avLst/>
                  <a:gdLst>
                    <a:gd name="T0" fmla="*/ 0 w 97"/>
                    <a:gd name="T1" fmla="*/ 157 h 188"/>
                    <a:gd name="T2" fmla="*/ 0 w 97"/>
                    <a:gd name="T3" fmla="*/ 170 h 188"/>
                    <a:gd name="T4" fmla="*/ 19 w 97"/>
                    <a:gd name="T5" fmla="*/ 188 h 188"/>
                    <a:gd name="T6" fmla="*/ 78 w 97"/>
                    <a:gd name="T7" fmla="*/ 188 h 188"/>
                    <a:gd name="T8" fmla="*/ 97 w 97"/>
                    <a:gd name="T9" fmla="*/ 170 h 188"/>
                    <a:gd name="T10" fmla="*/ 97 w 97"/>
                    <a:gd name="T11" fmla="*/ 157 h 188"/>
                    <a:gd name="T12" fmla="*/ 87 w 97"/>
                    <a:gd name="T13" fmla="*/ 141 h 188"/>
                    <a:gd name="T14" fmla="*/ 87 w 97"/>
                    <a:gd name="T15" fmla="*/ 48 h 188"/>
                    <a:gd name="T16" fmla="*/ 97 w 97"/>
                    <a:gd name="T17" fmla="*/ 32 h 188"/>
                    <a:gd name="T18" fmla="*/ 97 w 97"/>
                    <a:gd name="T19" fmla="*/ 19 h 188"/>
                    <a:gd name="T20" fmla="*/ 78 w 97"/>
                    <a:gd name="T21" fmla="*/ 0 h 188"/>
                    <a:gd name="T22" fmla="*/ 19 w 97"/>
                    <a:gd name="T23" fmla="*/ 0 h 188"/>
                    <a:gd name="T24" fmla="*/ 0 w 97"/>
                    <a:gd name="T25" fmla="*/ 19 h 188"/>
                    <a:gd name="T26" fmla="*/ 0 w 97"/>
                    <a:gd name="T27" fmla="*/ 32 h 188"/>
                    <a:gd name="T28" fmla="*/ 10 w 97"/>
                    <a:gd name="T29" fmla="*/ 48 h 188"/>
                    <a:gd name="T30" fmla="*/ 10 w 97"/>
                    <a:gd name="T31" fmla="*/ 141 h 188"/>
                    <a:gd name="T32" fmla="*/ 0 w 97"/>
                    <a:gd name="T33" fmla="*/ 157 h 188"/>
                    <a:gd name="T34" fmla="*/ 23 w 97"/>
                    <a:gd name="T35" fmla="*/ 161 h 188"/>
                    <a:gd name="T36" fmla="*/ 33 w 97"/>
                    <a:gd name="T37" fmla="*/ 150 h 188"/>
                    <a:gd name="T38" fmla="*/ 33 w 97"/>
                    <a:gd name="T39" fmla="*/ 39 h 188"/>
                    <a:gd name="T40" fmla="*/ 23 w 97"/>
                    <a:gd name="T41" fmla="*/ 28 h 188"/>
                    <a:gd name="T42" fmla="*/ 23 w 97"/>
                    <a:gd name="T43" fmla="*/ 23 h 188"/>
                    <a:gd name="T44" fmla="*/ 74 w 97"/>
                    <a:gd name="T45" fmla="*/ 23 h 188"/>
                    <a:gd name="T46" fmla="*/ 74 w 97"/>
                    <a:gd name="T47" fmla="*/ 28 h 188"/>
                    <a:gd name="T48" fmla="*/ 64 w 97"/>
                    <a:gd name="T49" fmla="*/ 39 h 188"/>
                    <a:gd name="T50" fmla="*/ 64 w 97"/>
                    <a:gd name="T51" fmla="*/ 150 h 188"/>
                    <a:gd name="T52" fmla="*/ 74 w 97"/>
                    <a:gd name="T53" fmla="*/ 161 h 188"/>
                    <a:gd name="T54" fmla="*/ 74 w 97"/>
                    <a:gd name="T55" fmla="*/ 166 h 188"/>
                    <a:gd name="T56" fmla="*/ 23 w 97"/>
                    <a:gd name="T57" fmla="*/ 166 h 188"/>
                    <a:gd name="T58" fmla="*/ 23 w 97"/>
                    <a:gd name="T59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188">
                      <a:moveTo>
                        <a:pt x="0" y="157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180"/>
                        <a:pt x="9" y="188"/>
                        <a:pt x="19" y="188"/>
                      </a:cubicBezTo>
                      <a:cubicBezTo>
                        <a:pt x="78" y="188"/>
                        <a:pt x="78" y="188"/>
                        <a:pt x="78" y="188"/>
                      </a:cubicBezTo>
                      <a:cubicBezTo>
                        <a:pt x="89" y="188"/>
                        <a:pt x="97" y="180"/>
                        <a:pt x="97" y="170"/>
                      </a:cubicBezTo>
                      <a:cubicBezTo>
                        <a:pt x="97" y="157"/>
                        <a:pt x="97" y="157"/>
                        <a:pt x="97" y="157"/>
                      </a:cubicBezTo>
                      <a:cubicBezTo>
                        <a:pt x="97" y="150"/>
                        <a:pt x="93" y="144"/>
                        <a:pt x="87" y="141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cubicBezTo>
                        <a:pt x="93" y="45"/>
                        <a:pt x="97" y="39"/>
                        <a:pt x="97" y="32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97" y="9"/>
                        <a:pt x="89" y="0"/>
                        <a:pt x="7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9"/>
                        <a:pt x="4" y="45"/>
                        <a:pt x="10" y="48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4" y="144"/>
                        <a:pt x="0" y="150"/>
                        <a:pt x="0" y="157"/>
                      </a:cubicBezTo>
                      <a:close/>
                      <a:moveTo>
                        <a:pt x="23" y="161"/>
                      </a:moveTo>
                      <a:cubicBezTo>
                        <a:pt x="29" y="161"/>
                        <a:pt x="33" y="156"/>
                        <a:pt x="33" y="150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3"/>
                        <a:pt x="29" y="28"/>
                        <a:pt x="23" y="28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4" y="28"/>
                        <a:pt x="74" y="28"/>
                        <a:pt x="74" y="28"/>
                      </a:cubicBezTo>
                      <a:cubicBezTo>
                        <a:pt x="69" y="28"/>
                        <a:pt x="64" y="33"/>
                        <a:pt x="64" y="39"/>
                      </a:cubicBezTo>
                      <a:cubicBezTo>
                        <a:pt x="64" y="150"/>
                        <a:pt x="64" y="150"/>
                        <a:pt x="64" y="150"/>
                      </a:cubicBezTo>
                      <a:cubicBezTo>
                        <a:pt x="64" y="156"/>
                        <a:pt x="69" y="161"/>
                        <a:pt x="74" y="161"/>
                      </a:cubicBezTo>
                      <a:cubicBezTo>
                        <a:pt x="74" y="166"/>
                        <a:pt x="74" y="166"/>
                        <a:pt x="74" y="166"/>
                      </a:cubicBezTo>
                      <a:cubicBezTo>
                        <a:pt x="23" y="166"/>
                        <a:pt x="23" y="166"/>
                        <a:pt x="23" y="166"/>
                      </a:cubicBezTo>
                      <a:lnTo>
                        <a:pt x="23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34" name="íṧľïḑé">
                  <a:extLst>
                    <a:ext uri="{FF2B5EF4-FFF2-40B4-BE49-F238E27FC236}">
                      <a16:creationId xmlns:a16="http://schemas.microsoft.com/office/drawing/2014/main" id="{971D362C-9E73-4875-BCAF-FA6A51486343}"/>
                    </a:ext>
                  </a:extLst>
                </p:cNvPr>
                <p:cNvSpPr/>
                <p:nvPr/>
              </p:nvSpPr>
              <p:spPr bwMode="auto">
                <a:xfrm>
                  <a:off x="8029564" y="2574645"/>
                  <a:ext cx="92448" cy="180452"/>
                </a:xfrm>
                <a:custGeom>
                  <a:avLst/>
                  <a:gdLst>
                    <a:gd name="T0" fmla="*/ 0 w 97"/>
                    <a:gd name="T1" fmla="*/ 157 h 188"/>
                    <a:gd name="T2" fmla="*/ 0 w 97"/>
                    <a:gd name="T3" fmla="*/ 170 h 188"/>
                    <a:gd name="T4" fmla="*/ 19 w 97"/>
                    <a:gd name="T5" fmla="*/ 188 h 188"/>
                    <a:gd name="T6" fmla="*/ 78 w 97"/>
                    <a:gd name="T7" fmla="*/ 188 h 188"/>
                    <a:gd name="T8" fmla="*/ 97 w 97"/>
                    <a:gd name="T9" fmla="*/ 170 h 188"/>
                    <a:gd name="T10" fmla="*/ 97 w 97"/>
                    <a:gd name="T11" fmla="*/ 157 h 188"/>
                    <a:gd name="T12" fmla="*/ 87 w 97"/>
                    <a:gd name="T13" fmla="*/ 141 h 188"/>
                    <a:gd name="T14" fmla="*/ 87 w 97"/>
                    <a:gd name="T15" fmla="*/ 48 h 188"/>
                    <a:gd name="T16" fmla="*/ 97 w 97"/>
                    <a:gd name="T17" fmla="*/ 32 h 188"/>
                    <a:gd name="T18" fmla="*/ 97 w 97"/>
                    <a:gd name="T19" fmla="*/ 19 h 188"/>
                    <a:gd name="T20" fmla="*/ 78 w 97"/>
                    <a:gd name="T21" fmla="*/ 0 h 188"/>
                    <a:gd name="T22" fmla="*/ 19 w 97"/>
                    <a:gd name="T23" fmla="*/ 0 h 188"/>
                    <a:gd name="T24" fmla="*/ 0 w 97"/>
                    <a:gd name="T25" fmla="*/ 19 h 188"/>
                    <a:gd name="T26" fmla="*/ 0 w 97"/>
                    <a:gd name="T27" fmla="*/ 32 h 188"/>
                    <a:gd name="T28" fmla="*/ 10 w 97"/>
                    <a:gd name="T29" fmla="*/ 48 h 188"/>
                    <a:gd name="T30" fmla="*/ 10 w 97"/>
                    <a:gd name="T31" fmla="*/ 141 h 188"/>
                    <a:gd name="T32" fmla="*/ 0 w 97"/>
                    <a:gd name="T33" fmla="*/ 157 h 188"/>
                    <a:gd name="T34" fmla="*/ 23 w 97"/>
                    <a:gd name="T35" fmla="*/ 161 h 188"/>
                    <a:gd name="T36" fmla="*/ 33 w 97"/>
                    <a:gd name="T37" fmla="*/ 150 h 188"/>
                    <a:gd name="T38" fmla="*/ 33 w 97"/>
                    <a:gd name="T39" fmla="*/ 39 h 188"/>
                    <a:gd name="T40" fmla="*/ 23 w 97"/>
                    <a:gd name="T41" fmla="*/ 28 h 188"/>
                    <a:gd name="T42" fmla="*/ 23 w 97"/>
                    <a:gd name="T43" fmla="*/ 23 h 188"/>
                    <a:gd name="T44" fmla="*/ 74 w 97"/>
                    <a:gd name="T45" fmla="*/ 23 h 188"/>
                    <a:gd name="T46" fmla="*/ 74 w 97"/>
                    <a:gd name="T47" fmla="*/ 28 h 188"/>
                    <a:gd name="T48" fmla="*/ 64 w 97"/>
                    <a:gd name="T49" fmla="*/ 39 h 188"/>
                    <a:gd name="T50" fmla="*/ 64 w 97"/>
                    <a:gd name="T51" fmla="*/ 150 h 188"/>
                    <a:gd name="T52" fmla="*/ 74 w 97"/>
                    <a:gd name="T53" fmla="*/ 161 h 188"/>
                    <a:gd name="T54" fmla="*/ 74 w 97"/>
                    <a:gd name="T55" fmla="*/ 166 h 188"/>
                    <a:gd name="T56" fmla="*/ 23 w 97"/>
                    <a:gd name="T57" fmla="*/ 166 h 188"/>
                    <a:gd name="T58" fmla="*/ 23 w 97"/>
                    <a:gd name="T59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188">
                      <a:moveTo>
                        <a:pt x="0" y="157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180"/>
                        <a:pt x="9" y="188"/>
                        <a:pt x="19" y="188"/>
                      </a:cubicBezTo>
                      <a:cubicBezTo>
                        <a:pt x="78" y="188"/>
                        <a:pt x="78" y="188"/>
                        <a:pt x="78" y="188"/>
                      </a:cubicBezTo>
                      <a:cubicBezTo>
                        <a:pt x="89" y="188"/>
                        <a:pt x="97" y="180"/>
                        <a:pt x="97" y="170"/>
                      </a:cubicBezTo>
                      <a:cubicBezTo>
                        <a:pt x="97" y="157"/>
                        <a:pt x="97" y="157"/>
                        <a:pt x="97" y="157"/>
                      </a:cubicBezTo>
                      <a:cubicBezTo>
                        <a:pt x="97" y="150"/>
                        <a:pt x="93" y="144"/>
                        <a:pt x="87" y="141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cubicBezTo>
                        <a:pt x="93" y="45"/>
                        <a:pt x="97" y="39"/>
                        <a:pt x="97" y="32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97" y="9"/>
                        <a:pt x="89" y="0"/>
                        <a:pt x="7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9"/>
                        <a:pt x="4" y="45"/>
                        <a:pt x="10" y="48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4" y="144"/>
                        <a:pt x="0" y="150"/>
                        <a:pt x="0" y="157"/>
                      </a:cubicBezTo>
                      <a:close/>
                      <a:moveTo>
                        <a:pt x="23" y="161"/>
                      </a:moveTo>
                      <a:cubicBezTo>
                        <a:pt x="29" y="161"/>
                        <a:pt x="33" y="156"/>
                        <a:pt x="33" y="150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3"/>
                        <a:pt x="29" y="28"/>
                        <a:pt x="23" y="28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4" y="28"/>
                        <a:pt x="74" y="28"/>
                        <a:pt x="74" y="28"/>
                      </a:cubicBezTo>
                      <a:cubicBezTo>
                        <a:pt x="69" y="28"/>
                        <a:pt x="64" y="33"/>
                        <a:pt x="64" y="39"/>
                      </a:cubicBezTo>
                      <a:cubicBezTo>
                        <a:pt x="64" y="150"/>
                        <a:pt x="64" y="150"/>
                        <a:pt x="64" y="150"/>
                      </a:cubicBezTo>
                      <a:cubicBezTo>
                        <a:pt x="64" y="156"/>
                        <a:pt x="69" y="161"/>
                        <a:pt x="74" y="161"/>
                      </a:cubicBezTo>
                      <a:cubicBezTo>
                        <a:pt x="74" y="166"/>
                        <a:pt x="74" y="166"/>
                        <a:pt x="74" y="166"/>
                      </a:cubicBezTo>
                      <a:cubicBezTo>
                        <a:pt x="23" y="166"/>
                        <a:pt x="23" y="166"/>
                        <a:pt x="23" y="166"/>
                      </a:cubicBezTo>
                      <a:lnTo>
                        <a:pt x="23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35" name="iṣlïdé">
                  <a:extLst>
                    <a:ext uri="{FF2B5EF4-FFF2-40B4-BE49-F238E27FC236}">
                      <a16:creationId xmlns:a16="http://schemas.microsoft.com/office/drawing/2014/main" id="{B24E1942-F9F6-40A1-A981-5B7E0F68146D}"/>
                    </a:ext>
                  </a:extLst>
                </p:cNvPr>
                <p:cNvSpPr/>
                <p:nvPr/>
              </p:nvSpPr>
              <p:spPr bwMode="auto">
                <a:xfrm>
                  <a:off x="8133568" y="2574645"/>
                  <a:ext cx="93337" cy="180452"/>
                </a:xfrm>
                <a:custGeom>
                  <a:avLst/>
                  <a:gdLst>
                    <a:gd name="T0" fmla="*/ 0 w 97"/>
                    <a:gd name="T1" fmla="*/ 157 h 188"/>
                    <a:gd name="T2" fmla="*/ 0 w 97"/>
                    <a:gd name="T3" fmla="*/ 170 h 188"/>
                    <a:gd name="T4" fmla="*/ 19 w 97"/>
                    <a:gd name="T5" fmla="*/ 188 h 188"/>
                    <a:gd name="T6" fmla="*/ 78 w 97"/>
                    <a:gd name="T7" fmla="*/ 188 h 188"/>
                    <a:gd name="T8" fmla="*/ 97 w 97"/>
                    <a:gd name="T9" fmla="*/ 170 h 188"/>
                    <a:gd name="T10" fmla="*/ 97 w 97"/>
                    <a:gd name="T11" fmla="*/ 157 h 188"/>
                    <a:gd name="T12" fmla="*/ 87 w 97"/>
                    <a:gd name="T13" fmla="*/ 141 h 188"/>
                    <a:gd name="T14" fmla="*/ 87 w 97"/>
                    <a:gd name="T15" fmla="*/ 48 h 188"/>
                    <a:gd name="T16" fmla="*/ 97 w 97"/>
                    <a:gd name="T17" fmla="*/ 32 h 188"/>
                    <a:gd name="T18" fmla="*/ 97 w 97"/>
                    <a:gd name="T19" fmla="*/ 19 h 188"/>
                    <a:gd name="T20" fmla="*/ 78 w 97"/>
                    <a:gd name="T21" fmla="*/ 0 h 188"/>
                    <a:gd name="T22" fmla="*/ 19 w 97"/>
                    <a:gd name="T23" fmla="*/ 0 h 188"/>
                    <a:gd name="T24" fmla="*/ 0 w 97"/>
                    <a:gd name="T25" fmla="*/ 19 h 188"/>
                    <a:gd name="T26" fmla="*/ 0 w 97"/>
                    <a:gd name="T27" fmla="*/ 32 h 188"/>
                    <a:gd name="T28" fmla="*/ 10 w 97"/>
                    <a:gd name="T29" fmla="*/ 48 h 188"/>
                    <a:gd name="T30" fmla="*/ 10 w 97"/>
                    <a:gd name="T31" fmla="*/ 141 h 188"/>
                    <a:gd name="T32" fmla="*/ 0 w 97"/>
                    <a:gd name="T33" fmla="*/ 157 h 188"/>
                    <a:gd name="T34" fmla="*/ 23 w 97"/>
                    <a:gd name="T35" fmla="*/ 161 h 188"/>
                    <a:gd name="T36" fmla="*/ 33 w 97"/>
                    <a:gd name="T37" fmla="*/ 150 h 188"/>
                    <a:gd name="T38" fmla="*/ 33 w 97"/>
                    <a:gd name="T39" fmla="*/ 39 h 188"/>
                    <a:gd name="T40" fmla="*/ 23 w 97"/>
                    <a:gd name="T41" fmla="*/ 28 h 188"/>
                    <a:gd name="T42" fmla="*/ 23 w 97"/>
                    <a:gd name="T43" fmla="*/ 23 h 188"/>
                    <a:gd name="T44" fmla="*/ 74 w 97"/>
                    <a:gd name="T45" fmla="*/ 23 h 188"/>
                    <a:gd name="T46" fmla="*/ 74 w 97"/>
                    <a:gd name="T47" fmla="*/ 28 h 188"/>
                    <a:gd name="T48" fmla="*/ 64 w 97"/>
                    <a:gd name="T49" fmla="*/ 39 h 188"/>
                    <a:gd name="T50" fmla="*/ 64 w 97"/>
                    <a:gd name="T51" fmla="*/ 150 h 188"/>
                    <a:gd name="T52" fmla="*/ 74 w 97"/>
                    <a:gd name="T53" fmla="*/ 161 h 188"/>
                    <a:gd name="T54" fmla="*/ 74 w 97"/>
                    <a:gd name="T55" fmla="*/ 166 h 188"/>
                    <a:gd name="T56" fmla="*/ 23 w 97"/>
                    <a:gd name="T57" fmla="*/ 166 h 188"/>
                    <a:gd name="T58" fmla="*/ 23 w 97"/>
                    <a:gd name="T59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188">
                      <a:moveTo>
                        <a:pt x="0" y="157"/>
                      </a:move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180"/>
                        <a:pt x="9" y="188"/>
                        <a:pt x="19" y="188"/>
                      </a:cubicBezTo>
                      <a:cubicBezTo>
                        <a:pt x="78" y="188"/>
                        <a:pt x="78" y="188"/>
                        <a:pt x="78" y="188"/>
                      </a:cubicBezTo>
                      <a:cubicBezTo>
                        <a:pt x="89" y="188"/>
                        <a:pt x="97" y="180"/>
                        <a:pt x="97" y="170"/>
                      </a:cubicBezTo>
                      <a:cubicBezTo>
                        <a:pt x="97" y="157"/>
                        <a:pt x="97" y="157"/>
                        <a:pt x="97" y="157"/>
                      </a:cubicBezTo>
                      <a:cubicBezTo>
                        <a:pt x="97" y="150"/>
                        <a:pt x="93" y="144"/>
                        <a:pt x="87" y="141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cubicBezTo>
                        <a:pt x="93" y="45"/>
                        <a:pt x="97" y="39"/>
                        <a:pt x="97" y="32"/>
                      </a:cubicBezTo>
                      <a:cubicBezTo>
                        <a:pt x="97" y="19"/>
                        <a:pt x="97" y="19"/>
                        <a:pt x="97" y="19"/>
                      </a:cubicBezTo>
                      <a:cubicBezTo>
                        <a:pt x="97" y="9"/>
                        <a:pt x="89" y="0"/>
                        <a:pt x="78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9"/>
                        <a:pt x="4" y="45"/>
                        <a:pt x="10" y="48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4" y="144"/>
                        <a:pt x="0" y="150"/>
                        <a:pt x="0" y="157"/>
                      </a:cubicBezTo>
                      <a:close/>
                      <a:moveTo>
                        <a:pt x="23" y="161"/>
                      </a:moveTo>
                      <a:cubicBezTo>
                        <a:pt x="29" y="161"/>
                        <a:pt x="33" y="156"/>
                        <a:pt x="33" y="150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3"/>
                        <a:pt x="29" y="28"/>
                        <a:pt x="23" y="28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74" y="23"/>
                        <a:pt x="74" y="23"/>
                        <a:pt x="74" y="23"/>
                      </a:cubicBezTo>
                      <a:cubicBezTo>
                        <a:pt x="74" y="28"/>
                        <a:pt x="74" y="28"/>
                        <a:pt x="74" y="28"/>
                      </a:cubicBezTo>
                      <a:cubicBezTo>
                        <a:pt x="69" y="28"/>
                        <a:pt x="64" y="33"/>
                        <a:pt x="64" y="39"/>
                      </a:cubicBezTo>
                      <a:cubicBezTo>
                        <a:pt x="64" y="150"/>
                        <a:pt x="64" y="150"/>
                        <a:pt x="64" y="150"/>
                      </a:cubicBezTo>
                      <a:cubicBezTo>
                        <a:pt x="64" y="156"/>
                        <a:pt x="69" y="161"/>
                        <a:pt x="74" y="161"/>
                      </a:cubicBezTo>
                      <a:cubicBezTo>
                        <a:pt x="74" y="166"/>
                        <a:pt x="74" y="166"/>
                        <a:pt x="74" y="166"/>
                      </a:cubicBezTo>
                      <a:cubicBezTo>
                        <a:pt x="23" y="166"/>
                        <a:pt x="23" y="166"/>
                        <a:pt x="23" y="166"/>
                      </a:cubicBezTo>
                      <a:lnTo>
                        <a:pt x="23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36" name="iṥľîḓê">
                  <a:extLst>
                    <a:ext uri="{FF2B5EF4-FFF2-40B4-BE49-F238E27FC236}">
                      <a16:creationId xmlns:a16="http://schemas.microsoft.com/office/drawing/2014/main" id="{9504038D-74AD-4F87-B3EF-D923058BCFE9}"/>
                    </a:ext>
                  </a:extLst>
                </p:cNvPr>
                <p:cNvSpPr/>
                <p:nvPr/>
              </p:nvSpPr>
              <p:spPr bwMode="auto">
                <a:xfrm>
                  <a:off x="7912226" y="2763986"/>
                  <a:ext cx="327125" cy="38224"/>
                </a:xfrm>
                <a:custGeom>
                  <a:avLst/>
                  <a:gdLst>
                    <a:gd name="T0" fmla="*/ 335 w 341"/>
                    <a:gd name="T1" fmla="*/ 0 h 40"/>
                    <a:gd name="T2" fmla="*/ 6 w 341"/>
                    <a:gd name="T3" fmla="*/ 0 h 40"/>
                    <a:gd name="T4" fmla="*/ 0 w 341"/>
                    <a:gd name="T5" fmla="*/ 7 h 40"/>
                    <a:gd name="T6" fmla="*/ 0 w 341"/>
                    <a:gd name="T7" fmla="*/ 34 h 40"/>
                    <a:gd name="T8" fmla="*/ 6 w 341"/>
                    <a:gd name="T9" fmla="*/ 40 h 40"/>
                    <a:gd name="T10" fmla="*/ 335 w 341"/>
                    <a:gd name="T11" fmla="*/ 40 h 40"/>
                    <a:gd name="T12" fmla="*/ 341 w 341"/>
                    <a:gd name="T13" fmla="*/ 34 h 40"/>
                    <a:gd name="T14" fmla="*/ 341 w 341"/>
                    <a:gd name="T15" fmla="*/ 7 h 40"/>
                    <a:gd name="T16" fmla="*/ 335 w 341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1" h="40">
                      <a:moveTo>
                        <a:pt x="335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7"/>
                        <a:pt x="3" y="40"/>
                        <a:pt x="6" y="40"/>
                      </a:cubicBezTo>
                      <a:cubicBezTo>
                        <a:pt x="335" y="40"/>
                        <a:pt x="335" y="40"/>
                        <a:pt x="335" y="40"/>
                      </a:cubicBezTo>
                      <a:cubicBezTo>
                        <a:pt x="338" y="40"/>
                        <a:pt x="341" y="37"/>
                        <a:pt x="341" y="34"/>
                      </a:cubicBezTo>
                      <a:cubicBezTo>
                        <a:pt x="341" y="7"/>
                        <a:pt x="341" y="7"/>
                        <a:pt x="341" y="7"/>
                      </a:cubicBezTo>
                      <a:cubicBezTo>
                        <a:pt x="341" y="3"/>
                        <a:pt x="338" y="0"/>
                        <a:pt x="3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37" name="íṧļïdé">
                  <a:extLst>
                    <a:ext uri="{FF2B5EF4-FFF2-40B4-BE49-F238E27FC236}">
                      <a16:creationId xmlns:a16="http://schemas.microsoft.com/office/drawing/2014/main" id="{0D39D8B0-896E-456A-A5BB-1645A8C74605}"/>
                    </a:ext>
                  </a:extLst>
                </p:cNvPr>
                <p:cNvSpPr/>
                <p:nvPr/>
              </p:nvSpPr>
              <p:spPr bwMode="auto">
                <a:xfrm>
                  <a:off x="7896225" y="2422639"/>
                  <a:ext cx="360015" cy="140450"/>
                </a:xfrm>
                <a:custGeom>
                  <a:avLst/>
                  <a:gdLst>
                    <a:gd name="T0" fmla="*/ 369 w 375"/>
                    <a:gd name="T1" fmla="*/ 133 h 146"/>
                    <a:gd name="T2" fmla="*/ 193 w 375"/>
                    <a:gd name="T3" fmla="*/ 2 h 146"/>
                    <a:gd name="T4" fmla="*/ 182 w 375"/>
                    <a:gd name="T5" fmla="*/ 2 h 146"/>
                    <a:gd name="T6" fmla="*/ 6 w 375"/>
                    <a:gd name="T7" fmla="*/ 133 h 146"/>
                    <a:gd name="T8" fmla="*/ 12 w 375"/>
                    <a:gd name="T9" fmla="*/ 146 h 146"/>
                    <a:gd name="T10" fmla="*/ 363 w 375"/>
                    <a:gd name="T11" fmla="*/ 146 h 146"/>
                    <a:gd name="T12" fmla="*/ 369 w 375"/>
                    <a:gd name="T13" fmla="*/ 133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5" h="146">
                      <a:moveTo>
                        <a:pt x="369" y="133"/>
                      </a:moveTo>
                      <a:cubicBezTo>
                        <a:pt x="193" y="2"/>
                        <a:pt x="193" y="2"/>
                        <a:pt x="193" y="2"/>
                      </a:cubicBezTo>
                      <a:cubicBezTo>
                        <a:pt x="190" y="0"/>
                        <a:pt x="185" y="0"/>
                        <a:pt x="182" y="2"/>
                      </a:cubicBezTo>
                      <a:cubicBezTo>
                        <a:pt x="6" y="133"/>
                        <a:pt x="6" y="133"/>
                        <a:pt x="6" y="133"/>
                      </a:cubicBezTo>
                      <a:cubicBezTo>
                        <a:pt x="0" y="137"/>
                        <a:pt x="4" y="146"/>
                        <a:pt x="12" y="146"/>
                      </a:cubicBezTo>
                      <a:cubicBezTo>
                        <a:pt x="363" y="146"/>
                        <a:pt x="363" y="146"/>
                        <a:pt x="363" y="146"/>
                      </a:cubicBezTo>
                      <a:cubicBezTo>
                        <a:pt x="371" y="146"/>
                        <a:pt x="375" y="137"/>
                        <a:pt x="369" y="1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</p:grpSp>
        </p:grpSp>
        <p:grpSp>
          <p:nvGrpSpPr>
            <p:cNvPr id="8" name="îṩḻídê">
              <a:extLst>
                <a:ext uri="{FF2B5EF4-FFF2-40B4-BE49-F238E27FC236}">
                  <a16:creationId xmlns:a16="http://schemas.microsoft.com/office/drawing/2014/main" id="{ECEB1E5A-93F7-4F44-8BE8-5B6B1737C9FF}"/>
                </a:ext>
              </a:extLst>
            </p:cNvPr>
            <p:cNvGrpSpPr/>
            <p:nvPr/>
          </p:nvGrpSpPr>
          <p:grpSpPr>
            <a:xfrm>
              <a:off x="6669997" y="4380329"/>
              <a:ext cx="2359175" cy="443552"/>
              <a:chOff x="6717960" y="4203868"/>
              <a:chExt cx="2359595" cy="443553"/>
            </a:xfrm>
            <a:solidFill>
              <a:schemeClr val="accent1"/>
            </a:solidFill>
          </p:grpSpPr>
          <p:sp>
            <p:nvSpPr>
              <p:cNvPr id="25" name="îṧḷïdê">
                <a:extLst>
                  <a:ext uri="{FF2B5EF4-FFF2-40B4-BE49-F238E27FC236}">
                    <a16:creationId xmlns:a16="http://schemas.microsoft.com/office/drawing/2014/main" id="{E55B4501-365D-4400-84C8-69249809A629}"/>
                  </a:ext>
                </a:extLst>
              </p:cNvPr>
              <p:cNvSpPr/>
              <p:nvPr/>
            </p:nvSpPr>
            <p:spPr>
              <a:xfrm>
                <a:off x="6717960" y="4203868"/>
                <a:ext cx="2359595" cy="443553"/>
              </a:xfrm>
              <a:custGeom>
                <a:avLst/>
                <a:gdLst>
                  <a:gd name="connsiteX0" fmla="*/ 0 w 2035175"/>
                  <a:gd name="connsiteY0" fmla="*/ 0 h 425450"/>
                  <a:gd name="connsiteX1" fmla="*/ 2035175 w 2035175"/>
                  <a:gd name="connsiteY1" fmla="*/ 0 h 425450"/>
                  <a:gd name="connsiteX2" fmla="*/ 2035175 w 2035175"/>
                  <a:gd name="connsiteY2" fmla="*/ 425450 h 425450"/>
                  <a:gd name="connsiteX3" fmla="*/ 438150 w 2035175"/>
                  <a:gd name="connsiteY3" fmla="*/ 425450 h 425450"/>
                  <a:gd name="connsiteX4" fmla="*/ 12700 w 2035175"/>
                  <a:gd name="connsiteY4" fmla="*/ 0 h 425450"/>
                  <a:gd name="connsiteX0" fmla="*/ 0 w 2035175"/>
                  <a:gd name="connsiteY0" fmla="*/ 0 h 425450"/>
                  <a:gd name="connsiteX1" fmla="*/ 2035175 w 2035175"/>
                  <a:gd name="connsiteY1" fmla="*/ 0 h 425450"/>
                  <a:gd name="connsiteX2" fmla="*/ 2035175 w 2035175"/>
                  <a:gd name="connsiteY2" fmla="*/ 425450 h 425450"/>
                  <a:gd name="connsiteX3" fmla="*/ 407194 w 2035175"/>
                  <a:gd name="connsiteY3" fmla="*/ 425450 h 425450"/>
                  <a:gd name="connsiteX4" fmla="*/ 12700 w 2035175"/>
                  <a:gd name="connsiteY4" fmla="*/ 0 h 425450"/>
                  <a:gd name="connsiteX0" fmla="*/ 25400 w 2060575"/>
                  <a:gd name="connsiteY0" fmla="*/ 19050 h 444500"/>
                  <a:gd name="connsiteX1" fmla="*/ 2060575 w 2060575"/>
                  <a:gd name="connsiteY1" fmla="*/ 19050 h 444500"/>
                  <a:gd name="connsiteX2" fmla="*/ 2060575 w 2060575"/>
                  <a:gd name="connsiteY2" fmla="*/ 444500 h 444500"/>
                  <a:gd name="connsiteX3" fmla="*/ 432594 w 2060575"/>
                  <a:gd name="connsiteY3" fmla="*/ 444500 h 444500"/>
                  <a:gd name="connsiteX4" fmla="*/ 0 w 2060575"/>
                  <a:gd name="connsiteY4" fmla="*/ 0 h 444500"/>
                  <a:gd name="connsiteX0" fmla="*/ 0 w 2035175"/>
                  <a:gd name="connsiteY0" fmla="*/ 0 h 425450"/>
                  <a:gd name="connsiteX1" fmla="*/ 2035175 w 2035175"/>
                  <a:gd name="connsiteY1" fmla="*/ 0 h 425450"/>
                  <a:gd name="connsiteX2" fmla="*/ 2035175 w 2035175"/>
                  <a:gd name="connsiteY2" fmla="*/ 425450 h 425450"/>
                  <a:gd name="connsiteX3" fmla="*/ 407194 w 2035175"/>
                  <a:gd name="connsiteY3" fmla="*/ 425450 h 425450"/>
                  <a:gd name="connsiteX0" fmla="*/ 0 w 2070894"/>
                  <a:gd name="connsiteY0" fmla="*/ 0 h 434975"/>
                  <a:gd name="connsiteX1" fmla="*/ 2070894 w 2070894"/>
                  <a:gd name="connsiteY1" fmla="*/ 9525 h 434975"/>
                  <a:gd name="connsiteX2" fmla="*/ 2070894 w 2070894"/>
                  <a:gd name="connsiteY2" fmla="*/ 434975 h 434975"/>
                  <a:gd name="connsiteX3" fmla="*/ 442913 w 2070894"/>
                  <a:gd name="connsiteY3" fmla="*/ 434975 h 434975"/>
                  <a:gd name="connsiteX0" fmla="*/ 0 w 2070894"/>
                  <a:gd name="connsiteY0" fmla="*/ 0 h 434975"/>
                  <a:gd name="connsiteX1" fmla="*/ 2063750 w 2070894"/>
                  <a:gd name="connsiteY1" fmla="*/ 2382 h 434975"/>
                  <a:gd name="connsiteX2" fmla="*/ 2070894 w 2070894"/>
                  <a:gd name="connsiteY2" fmla="*/ 434975 h 434975"/>
                  <a:gd name="connsiteX3" fmla="*/ 442913 w 2070894"/>
                  <a:gd name="connsiteY3" fmla="*/ 434975 h 434975"/>
                  <a:gd name="connsiteX0" fmla="*/ 0 w 2063750"/>
                  <a:gd name="connsiteY0" fmla="*/ 0 h 434975"/>
                  <a:gd name="connsiteX1" fmla="*/ 2063750 w 2063750"/>
                  <a:gd name="connsiteY1" fmla="*/ 2382 h 434975"/>
                  <a:gd name="connsiteX2" fmla="*/ 1778794 w 2063750"/>
                  <a:gd name="connsiteY2" fmla="*/ 434975 h 434975"/>
                  <a:gd name="connsiteX3" fmla="*/ 442913 w 2063750"/>
                  <a:gd name="connsiteY3" fmla="*/ 434975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3750" h="434975">
                    <a:moveTo>
                      <a:pt x="0" y="0"/>
                    </a:moveTo>
                    <a:lnTo>
                      <a:pt x="2063750" y="2382"/>
                    </a:lnTo>
                    <a:lnTo>
                      <a:pt x="1778794" y="434975"/>
                    </a:lnTo>
                    <a:lnTo>
                      <a:pt x="442913" y="434975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>
                  <a:defRPr/>
                </a:pPr>
                <a:endParaRPr lang="zh-CN" altLang="en-US" sz="1200" dirty="0"/>
              </a:p>
            </p:txBody>
          </p:sp>
          <p:grpSp>
            <p:nvGrpSpPr>
              <p:cNvPr id="26" name="iṥ1îḓe">
                <a:extLst>
                  <a:ext uri="{FF2B5EF4-FFF2-40B4-BE49-F238E27FC236}">
                    <a16:creationId xmlns:a16="http://schemas.microsoft.com/office/drawing/2014/main" id="{A01D9EEC-2FE6-44F1-9095-90625737A7E5}"/>
                  </a:ext>
                </a:extLst>
              </p:cNvPr>
              <p:cNvGrpSpPr/>
              <p:nvPr/>
            </p:nvGrpSpPr>
            <p:grpSpPr>
              <a:xfrm>
                <a:off x="7285889" y="4259974"/>
                <a:ext cx="310306" cy="300710"/>
                <a:chOff x="6025301" y="4979492"/>
                <a:chExt cx="333385" cy="323074"/>
              </a:xfrm>
              <a:grpFill/>
            </p:grpSpPr>
            <p:sp>
              <p:nvSpPr>
                <p:cNvPr id="27" name="ïŝlïďe">
                  <a:extLst>
                    <a:ext uri="{FF2B5EF4-FFF2-40B4-BE49-F238E27FC236}">
                      <a16:creationId xmlns:a16="http://schemas.microsoft.com/office/drawing/2014/main" id="{EA0FD1F5-1DFA-4CC9-8CF6-92A000D10BBC}"/>
                    </a:ext>
                  </a:extLst>
                </p:cNvPr>
                <p:cNvSpPr/>
                <p:nvPr/>
              </p:nvSpPr>
              <p:spPr bwMode="auto">
                <a:xfrm>
                  <a:off x="6267607" y="5146184"/>
                  <a:ext cx="91079" cy="156382"/>
                </a:xfrm>
                <a:custGeom>
                  <a:avLst/>
                  <a:gdLst>
                    <a:gd name="T0" fmla="*/ 0 w 53"/>
                    <a:gd name="T1" fmla="*/ 0 h 91"/>
                    <a:gd name="T2" fmla="*/ 0 w 53"/>
                    <a:gd name="T3" fmla="*/ 91 h 91"/>
                    <a:gd name="T4" fmla="*/ 53 w 53"/>
                    <a:gd name="T5" fmla="*/ 91 h 91"/>
                    <a:gd name="T6" fmla="*/ 53 w 53"/>
                    <a:gd name="T7" fmla="*/ 0 h 91"/>
                    <a:gd name="T8" fmla="*/ 0 w 53"/>
                    <a:gd name="T9" fmla="*/ 0 h 91"/>
                    <a:gd name="T10" fmla="*/ 9 w 53"/>
                    <a:gd name="T11" fmla="*/ 16 h 91"/>
                    <a:gd name="T12" fmla="*/ 17 w 53"/>
                    <a:gd name="T13" fmla="*/ 16 h 91"/>
                    <a:gd name="T14" fmla="*/ 17 w 53"/>
                    <a:gd name="T15" fmla="*/ 26 h 91"/>
                    <a:gd name="T16" fmla="*/ 9 w 53"/>
                    <a:gd name="T17" fmla="*/ 26 h 91"/>
                    <a:gd name="T18" fmla="*/ 9 w 53"/>
                    <a:gd name="T19" fmla="*/ 16 h 91"/>
                    <a:gd name="T20" fmla="*/ 17 w 53"/>
                    <a:gd name="T21" fmla="*/ 44 h 91"/>
                    <a:gd name="T22" fmla="*/ 9 w 53"/>
                    <a:gd name="T23" fmla="*/ 44 h 91"/>
                    <a:gd name="T24" fmla="*/ 9 w 53"/>
                    <a:gd name="T25" fmla="*/ 33 h 91"/>
                    <a:gd name="T26" fmla="*/ 17 w 53"/>
                    <a:gd name="T27" fmla="*/ 33 h 91"/>
                    <a:gd name="T28" fmla="*/ 17 w 53"/>
                    <a:gd name="T29" fmla="*/ 44 h 91"/>
                    <a:gd name="T30" fmla="*/ 22 w 53"/>
                    <a:gd name="T31" fmla="*/ 16 h 91"/>
                    <a:gd name="T32" fmla="*/ 30 w 53"/>
                    <a:gd name="T33" fmla="*/ 16 h 91"/>
                    <a:gd name="T34" fmla="*/ 30 w 53"/>
                    <a:gd name="T35" fmla="*/ 26 h 91"/>
                    <a:gd name="T36" fmla="*/ 22 w 53"/>
                    <a:gd name="T37" fmla="*/ 26 h 91"/>
                    <a:gd name="T38" fmla="*/ 22 w 53"/>
                    <a:gd name="T39" fmla="*/ 16 h 91"/>
                    <a:gd name="T40" fmla="*/ 31 w 53"/>
                    <a:gd name="T41" fmla="*/ 44 h 91"/>
                    <a:gd name="T42" fmla="*/ 22 w 53"/>
                    <a:gd name="T43" fmla="*/ 44 h 91"/>
                    <a:gd name="T44" fmla="*/ 22 w 53"/>
                    <a:gd name="T45" fmla="*/ 33 h 91"/>
                    <a:gd name="T46" fmla="*/ 31 w 53"/>
                    <a:gd name="T47" fmla="*/ 33 h 91"/>
                    <a:gd name="T48" fmla="*/ 31 w 53"/>
                    <a:gd name="T49" fmla="*/ 44 h 91"/>
                    <a:gd name="T50" fmla="*/ 35 w 53"/>
                    <a:gd name="T51" fmla="*/ 16 h 91"/>
                    <a:gd name="T52" fmla="*/ 44 w 53"/>
                    <a:gd name="T53" fmla="*/ 16 h 91"/>
                    <a:gd name="T54" fmla="*/ 44 w 53"/>
                    <a:gd name="T55" fmla="*/ 26 h 91"/>
                    <a:gd name="T56" fmla="*/ 35 w 53"/>
                    <a:gd name="T57" fmla="*/ 26 h 91"/>
                    <a:gd name="T58" fmla="*/ 35 w 53"/>
                    <a:gd name="T59" fmla="*/ 16 h 91"/>
                    <a:gd name="T60" fmla="*/ 44 w 53"/>
                    <a:gd name="T61" fmla="*/ 44 h 91"/>
                    <a:gd name="T62" fmla="*/ 36 w 53"/>
                    <a:gd name="T63" fmla="*/ 44 h 91"/>
                    <a:gd name="T64" fmla="*/ 36 w 53"/>
                    <a:gd name="T65" fmla="*/ 33 h 91"/>
                    <a:gd name="T66" fmla="*/ 44 w 53"/>
                    <a:gd name="T67" fmla="*/ 33 h 91"/>
                    <a:gd name="T68" fmla="*/ 44 w 53"/>
                    <a:gd name="T69" fmla="*/ 4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3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53" y="91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  <a:moveTo>
                        <a:pt x="9" y="16"/>
                      </a:moveTo>
                      <a:lnTo>
                        <a:pt x="17" y="16"/>
                      </a:lnTo>
                      <a:lnTo>
                        <a:pt x="17" y="26"/>
                      </a:lnTo>
                      <a:lnTo>
                        <a:pt x="9" y="26"/>
                      </a:lnTo>
                      <a:lnTo>
                        <a:pt x="9" y="16"/>
                      </a:lnTo>
                      <a:close/>
                      <a:moveTo>
                        <a:pt x="17" y="44"/>
                      </a:moveTo>
                      <a:lnTo>
                        <a:pt x="9" y="44"/>
                      </a:lnTo>
                      <a:lnTo>
                        <a:pt x="9" y="33"/>
                      </a:lnTo>
                      <a:lnTo>
                        <a:pt x="17" y="33"/>
                      </a:lnTo>
                      <a:lnTo>
                        <a:pt x="17" y="44"/>
                      </a:lnTo>
                      <a:close/>
                      <a:moveTo>
                        <a:pt x="22" y="16"/>
                      </a:moveTo>
                      <a:lnTo>
                        <a:pt x="30" y="16"/>
                      </a:lnTo>
                      <a:lnTo>
                        <a:pt x="30" y="26"/>
                      </a:lnTo>
                      <a:lnTo>
                        <a:pt x="22" y="26"/>
                      </a:lnTo>
                      <a:lnTo>
                        <a:pt x="22" y="16"/>
                      </a:lnTo>
                      <a:close/>
                      <a:moveTo>
                        <a:pt x="31" y="44"/>
                      </a:moveTo>
                      <a:lnTo>
                        <a:pt x="22" y="44"/>
                      </a:lnTo>
                      <a:lnTo>
                        <a:pt x="22" y="33"/>
                      </a:lnTo>
                      <a:lnTo>
                        <a:pt x="31" y="33"/>
                      </a:lnTo>
                      <a:lnTo>
                        <a:pt x="31" y="44"/>
                      </a:lnTo>
                      <a:close/>
                      <a:moveTo>
                        <a:pt x="35" y="16"/>
                      </a:moveTo>
                      <a:lnTo>
                        <a:pt x="44" y="16"/>
                      </a:ln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35" y="16"/>
                      </a:lnTo>
                      <a:close/>
                      <a:moveTo>
                        <a:pt x="44" y="44"/>
                      </a:moveTo>
                      <a:lnTo>
                        <a:pt x="36" y="44"/>
                      </a:lnTo>
                      <a:lnTo>
                        <a:pt x="36" y="33"/>
                      </a:lnTo>
                      <a:lnTo>
                        <a:pt x="44" y="33"/>
                      </a:lnTo>
                      <a:lnTo>
                        <a:pt x="44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28" name="işḷïďé">
                  <a:extLst>
                    <a:ext uri="{FF2B5EF4-FFF2-40B4-BE49-F238E27FC236}">
                      <a16:creationId xmlns:a16="http://schemas.microsoft.com/office/drawing/2014/main" id="{52247606-0883-46E5-ABEF-DF9A6304ADD1}"/>
                    </a:ext>
                  </a:extLst>
                </p:cNvPr>
                <p:cNvSpPr/>
                <p:nvPr/>
              </p:nvSpPr>
              <p:spPr bwMode="auto">
                <a:xfrm>
                  <a:off x="6128410" y="4979492"/>
                  <a:ext cx="128886" cy="323074"/>
                </a:xfrm>
                <a:custGeom>
                  <a:avLst/>
                  <a:gdLst>
                    <a:gd name="T0" fmla="*/ 0 w 75"/>
                    <a:gd name="T1" fmla="*/ 31 h 188"/>
                    <a:gd name="T2" fmla="*/ 28 w 75"/>
                    <a:gd name="T3" fmla="*/ 31 h 188"/>
                    <a:gd name="T4" fmla="*/ 28 w 75"/>
                    <a:gd name="T5" fmla="*/ 188 h 188"/>
                    <a:gd name="T6" fmla="*/ 75 w 75"/>
                    <a:gd name="T7" fmla="*/ 188 h 188"/>
                    <a:gd name="T8" fmla="*/ 75 w 75"/>
                    <a:gd name="T9" fmla="*/ 0 h 188"/>
                    <a:gd name="T10" fmla="*/ 0 w 75"/>
                    <a:gd name="T11" fmla="*/ 0 h 188"/>
                    <a:gd name="T12" fmla="*/ 0 w 75"/>
                    <a:gd name="T13" fmla="*/ 31 h 188"/>
                    <a:gd name="T14" fmla="*/ 66 w 75"/>
                    <a:gd name="T15" fmla="*/ 164 h 188"/>
                    <a:gd name="T16" fmla="*/ 38 w 75"/>
                    <a:gd name="T17" fmla="*/ 164 h 188"/>
                    <a:gd name="T18" fmla="*/ 38 w 75"/>
                    <a:gd name="T19" fmla="*/ 155 h 188"/>
                    <a:gd name="T20" fmla="*/ 66 w 75"/>
                    <a:gd name="T21" fmla="*/ 155 h 188"/>
                    <a:gd name="T22" fmla="*/ 66 w 75"/>
                    <a:gd name="T23" fmla="*/ 164 h 188"/>
                    <a:gd name="T24" fmla="*/ 66 w 75"/>
                    <a:gd name="T25" fmla="*/ 96 h 188"/>
                    <a:gd name="T26" fmla="*/ 38 w 75"/>
                    <a:gd name="T27" fmla="*/ 96 h 188"/>
                    <a:gd name="T28" fmla="*/ 38 w 75"/>
                    <a:gd name="T29" fmla="*/ 88 h 188"/>
                    <a:gd name="T30" fmla="*/ 66 w 75"/>
                    <a:gd name="T31" fmla="*/ 88 h 188"/>
                    <a:gd name="T32" fmla="*/ 66 w 75"/>
                    <a:gd name="T33" fmla="*/ 96 h 188"/>
                    <a:gd name="T34" fmla="*/ 66 w 75"/>
                    <a:gd name="T35" fmla="*/ 72 h 188"/>
                    <a:gd name="T36" fmla="*/ 38 w 75"/>
                    <a:gd name="T37" fmla="*/ 72 h 188"/>
                    <a:gd name="T38" fmla="*/ 38 w 75"/>
                    <a:gd name="T39" fmla="*/ 64 h 188"/>
                    <a:gd name="T40" fmla="*/ 66 w 75"/>
                    <a:gd name="T41" fmla="*/ 64 h 188"/>
                    <a:gd name="T42" fmla="*/ 66 w 75"/>
                    <a:gd name="T43" fmla="*/ 72 h 188"/>
                    <a:gd name="T44" fmla="*/ 38 w 75"/>
                    <a:gd name="T45" fmla="*/ 19 h 188"/>
                    <a:gd name="T46" fmla="*/ 66 w 75"/>
                    <a:gd name="T47" fmla="*/ 19 h 188"/>
                    <a:gd name="T48" fmla="*/ 66 w 75"/>
                    <a:gd name="T49" fmla="*/ 27 h 188"/>
                    <a:gd name="T50" fmla="*/ 38 w 75"/>
                    <a:gd name="T51" fmla="*/ 27 h 188"/>
                    <a:gd name="T52" fmla="*/ 38 w 75"/>
                    <a:gd name="T53" fmla="*/ 19 h 188"/>
                    <a:gd name="T54" fmla="*/ 38 w 75"/>
                    <a:gd name="T55" fmla="*/ 42 h 188"/>
                    <a:gd name="T56" fmla="*/ 66 w 75"/>
                    <a:gd name="T57" fmla="*/ 42 h 188"/>
                    <a:gd name="T58" fmla="*/ 66 w 75"/>
                    <a:gd name="T59" fmla="*/ 50 h 188"/>
                    <a:gd name="T60" fmla="*/ 38 w 75"/>
                    <a:gd name="T61" fmla="*/ 50 h 188"/>
                    <a:gd name="T62" fmla="*/ 38 w 75"/>
                    <a:gd name="T63" fmla="*/ 42 h 188"/>
                    <a:gd name="T64" fmla="*/ 38 w 75"/>
                    <a:gd name="T65" fmla="*/ 110 h 188"/>
                    <a:gd name="T66" fmla="*/ 65 w 75"/>
                    <a:gd name="T67" fmla="*/ 110 h 188"/>
                    <a:gd name="T68" fmla="*/ 65 w 75"/>
                    <a:gd name="T69" fmla="*/ 118 h 188"/>
                    <a:gd name="T70" fmla="*/ 38 w 75"/>
                    <a:gd name="T71" fmla="*/ 118 h 188"/>
                    <a:gd name="T72" fmla="*/ 38 w 75"/>
                    <a:gd name="T73" fmla="*/ 110 h 188"/>
                    <a:gd name="T74" fmla="*/ 38 w 75"/>
                    <a:gd name="T75" fmla="*/ 133 h 188"/>
                    <a:gd name="T76" fmla="*/ 65 w 75"/>
                    <a:gd name="T77" fmla="*/ 133 h 188"/>
                    <a:gd name="T78" fmla="*/ 65 w 75"/>
                    <a:gd name="T79" fmla="*/ 142 h 188"/>
                    <a:gd name="T80" fmla="*/ 38 w 75"/>
                    <a:gd name="T81" fmla="*/ 142 h 188"/>
                    <a:gd name="T82" fmla="*/ 38 w 75"/>
                    <a:gd name="T83" fmla="*/ 133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5" h="188">
                      <a:moveTo>
                        <a:pt x="0" y="31"/>
                      </a:moveTo>
                      <a:lnTo>
                        <a:pt x="28" y="31"/>
                      </a:lnTo>
                      <a:lnTo>
                        <a:pt x="28" y="188"/>
                      </a:lnTo>
                      <a:lnTo>
                        <a:pt x="75" y="188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31"/>
                      </a:lnTo>
                      <a:close/>
                      <a:moveTo>
                        <a:pt x="66" y="164"/>
                      </a:moveTo>
                      <a:lnTo>
                        <a:pt x="38" y="164"/>
                      </a:lnTo>
                      <a:lnTo>
                        <a:pt x="38" y="155"/>
                      </a:lnTo>
                      <a:lnTo>
                        <a:pt x="66" y="155"/>
                      </a:lnTo>
                      <a:lnTo>
                        <a:pt x="66" y="164"/>
                      </a:lnTo>
                      <a:close/>
                      <a:moveTo>
                        <a:pt x="66" y="96"/>
                      </a:moveTo>
                      <a:lnTo>
                        <a:pt x="38" y="96"/>
                      </a:lnTo>
                      <a:lnTo>
                        <a:pt x="38" y="88"/>
                      </a:lnTo>
                      <a:lnTo>
                        <a:pt x="66" y="88"/>
                      </a:lnTo>
                      <a:lnTo>
                        <a:pt x="66" y="96"/>
                      </a:lnTo>
                      <a:close/>
                      <a:moveTo>
                        <a:pt x="66" y="72"/>
                      </a:moveTo>
                      <a:lnTo>
                        <a:pt x="38" y="72"/>
                      </a:lnTo>
                      <a:lnTo>
                        <a:pt x="38" y="64"/>
                      </a:lnTo>
                      <a:lnTo>
                        <a:pt x="66" y="64"/>
                      </a:lnTo>
                      <a:lnTo>
                        <a:pt x="66" y="72"/>
                      </a:lnTo>
                      <a:close/>
                      <a:moveTo>
                        <a:pt x="38" y="19"/>
                      </a:moveTo>
                      <a:lnTo>
                        <a:pt x="66" y="19"/>
                      </a:lnTo>
                      <a:lnTo>
                        <a:pt x="66" y="27"/>
                      </a:lnTo>
                      <a:lnTo>
                        <a:pt x="38" y="27"/>
                      </a:lnTo>
                      <a:lnTo>
                        <a:pt x="38" y="19"/>
                      </a:lnTo>
                      <a:close/>
                      <a:moveTo>
                        <a:pt x="38" y="42"/>
                      </a:moveTo>
                      <a:lnTo>
                        <a:pt x="66" y="42"/>
                      </a:lnTo>
                      <a:lnTo>
                        <a:pt x="66" y="50"/>
                      </a:lnTo>
                      <a:lnTo>
                        <a:pt x="38" y="50"/>
                      </a:lnTo>
                      <a:lnTo>
                        <a:pt x="38" y="42"/>
                      </a:lnTo>
                      <a:close/>
                      <a:moveTo>
                        <a:pt x="38" y="110"/>
                      </a:moveTo>
                      <a:lnTo>
                        <a:pt x="65" y="110"/>
                      </a:lnTo>
                      <a:lnTo>
                        <a:pt x="65" y="118"/>
                      </a:lnTo>
                      <a:lnTo>
                        <a:pt x="38" y="118"/>
                      </a:lnTo>
                      <a:lnTo>
                        <a:pt x="38" y="110"/>
                      </a:lnTo>
                      <a:close/>
                      <a:moveTo>
                        <a:pt x="38" y="133"/>
                      </a:moveTo>
                      <a:lnTo>
                        <a:pt x="65" y="133"/>
                      </a:lnTo>
                      <a:lnTo>
                        <a:pt x="65" y="142"/>
                      </a:lnTo>
                      <a:lnTo>
                        <a:pt x="38" y="142"/>
                      </a:lnTo>
                      <a:lnTo>
                        <a:pt x="38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29" name="íśḻîḓé">
                  <a:extLst>
                    <a:ext uri="{FF2B5EF4-FFF2-40B4-BE49-F238E27FC236}">
                      <a16:creationId xmlns:a16="http://schemas.microsoft.com/office/drawing/2014/main" id="{454E9BD5-A6E2-43D2-B20E-34A63159EAAC}"/>
                    </a:ext>
                  </a:extLst>
                </p:cNvPr>
                <p:cNvSpPr/>
                <p:nvPr/>
              </p:nvSpPr>
              <p:spPr bwMode="auto">
                <a:xfrm>
                  <a:off x="6025301" y="5048231"/>
                  <a:ext cx="135760" cy="254335"/>
                </a:xfrm>
                <a:custGeom>
                  <a:avLst/>
                  <a:gdLst>
                    <a:gd name="T0" fmla="*/ 79 w 79"/>
                    <a:gd name="T1" fmla="*/ 148 h 148"/>
                    <a:gd name="T2" fmla="*/ 0 w 79"/>
                    <a:gd name="T3" fmla="*/ 0 h 148"/>
                    <a:gd name="T4" fmla="*/ 70 w 79"/>
                    <a:gd name="T5" fmla="*/ 127 h 148"/>
                    <a:gd name="T6" fmla="*/ 55 w 79"/>
                    <a:gd name="T7" fmla="*/ 108 h 148"/>
                    <a:gd name="T8" fmla="*/ 70 w 79"/>
                    <a:gd name="T9" fmla="*/ 127 h 148"/>
                    <a:gd name="T10" fmla="*/ 55 w 79"/>
                    <a:gd name="T11" fmla="*/ 79 h 148"/>
                    <a:gd name="T12" fmla="*/ 70 w 79"/>
                    <a:gd name="T13" fmla="*/ 97 h 148"/>
                    <a:gd name="T14" fmla="*/ 70 w 79"/>
                    <a:gd name="T15" fmla="*/ 70 h 148"/>
                    <a:gd name="T16" fmla="*/ 55 w 79"/>
                    <a:gd name="T17" fmla="*/ 51 h 148"/>
                    <a:gd name="T18" fmla="*/ 70 w 79"/>
                    <a:gd name="T19" fmla="*/ 70 h 148"/>
                    <a:gd name="T20" fmla="*/ 70 w 79"/>
                    <a:gd name="T21" fmla="*/ 21 h 148"/>
                    <a:gd name="T22" fmla="*/ 55 w 79"/>
                    <a:gd name="T23" fmla="*/ 41 h 148"/>
                    <a:gd name="T24" fmla="*/ 47 w 79"/>
                    <a:gd name="T25" fmla="*/ 127 h 148"/>
                    <a:gd name="T26" fmla="*/ 32 w 79"/>
                    <a:gd name="T27" fmla="*/ 108 h 148"/>
                    <a:gd name="T28" fmla="*/ 47 w 79"/>
                    <a:gd name="T29" fmla="*/ 127 h 148"/>
                    <a:gd name="T30" fmla="*/ 32 w 79"/>
                    <a:gd name="T31" fmla="*/ 79 h 148"/>
                    <a:gd name="T32" fmla="*/ 47 w 79"/>
                    <a:gd name="T33" fmla="*/ 97 h 148"/>
                    <a:gd name="T34" fmla="*/ 47 w 79"/>
                    <a:gd name="T35" fmla="*/ 70 h 148"/>
                    <a:gd name="T36" fmla="*/ 32 w 79"/>
                    <a:gd name="T37" fmla="*/ 51 h 148"/>
                    <a:gd name="T38" fmla="*/ 47 w 79"/>
                    <a:gd name="T39" fmla="*/ 70 h 148"/>
                    <a:gd name="T40" fmla="*/ 47 w 79"/>
                    <a:gd name="T41" fmla="*/ 21 h 148"/>
                    <a:gd name="T42" fmla="*/ 32 w 79"/>
                    <a:gd name="T43" fmla="*/ 41 h 148"/>
                    <a:gd name="T44" fmla="*/ 25 w 79"/>
                    <a:gd name="T45" fmla="*/ 127 h 148"/>
                    <a:gd name="T46" fmla="*/ 10 w 79"/>
                    <a:gd name="T47" fmla="*/ 108 h 148"/>
                    <a:gd name="T48" fmla="*/ 25 w 79"/>
                    <a:gd name="T49" fmla="*/ 127 h 148"/>
                    <a:gd name="T50" fmla="*/ 10 w 79"/>
                    <a:gd name="T51" fmla="*/ 79 h 148"/>
                    <a:gd name="T52" fmla="*/ 25 w 79"/>
                    <a:gd name="T53" fmla="*/ 97 h 148"/>
                    <a:gd name="T54" fmla="*/ 25 w 79"/>
                    <a:gd name="T55" fmla="*/ 70 h 148"/>
                    <a:gd name="T56" fmla="*/ 10 w 79"/>
                    <a:gd name="T57" fmla="*/ 51 h 148"/>
                    <a:gd name="T58" fmla="*/ 25 w 79"/>
                    <a:gd name="T59" fmla="*/ 70 h 148"/>
                    <a:gd name="T60" fmla="*/ 25 w 79"/>
                    <a:gd name="T61" fmla="*/ 21 h 148"/>
                    <a:gd name="T62" fmla="*/ 10 w 79"/>
                    <a:gd name="T63" fmla="*/ 4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" h="148">
                      <a:moveTo>
                        <a:pt x="0" y="148"/>
                      </a:moveTo>
                      <a:lnTo>
                        <a:pt x="79" y="148"/>
                      </a:lnTo>
                      <a:lnTo>
                        <a:pt x="79" y="0"/>
                      </a:lnTo>
                      <a:lnTo>
                        <a:pt x="0" y="0"/>
                      </a:lnTo>
                      <a:lnTo>
                        <a:pt x="0" y="148"/>
                      </a:lnTo>
                      <a:close/>
                      <a:moveTo>
                        <a:pt x="70" y="127"/>
                      </a:moveTo>
                      <a:lnTo>
                        <a:pt x="55" y="127"/>
                      </a:lnTo>
                      <a:lnTo>
                        <a:pt x="55" y="108"/>
                      </a:lnTo>
                      <a:lnTo>
                        <a:pt x="70" y="108"/>
                      </a:lnTo>
                      <a:lnTo>
                        <a:pt x="70" y="127"/>
                      </a:lnTo>
                      <a:close/>
                      <a:moveTo>
                        <a:pt x="55" y="97"/>
                      </a:moveTo>
                      <a:lnTo>
                        <a:pt x="55" y="79"/>
                      </a:lnTo>
                      <a:lnTo>
                        <a:pt x="70" y="79"/>
                      </a:lnTo>
                      <a:lnTo>
                        <a:pt x="70" y="97"/>
                      </a:lnTo>
                      <a:lnTo>
                        <a:pt x="55" y="97"/>
                      </a:lnTo>
                      <a:close/>
                      <a:moveTo>
                        <a:pt x="70" y="70"/>
                      </a:moveTo>
                      <a:lnTo>
                        <a:pt x="55" y="70"/>
                      </a:lnTo>
                      <a:lnTo>
                        <a:pt x="55" y="51"/>
                      </a:lnTo>
                      <a:lnTo>
                        <a:pt x="70" y="51"/>
                      </a:lnTo>
                      <a:lnTo>
                        <a:pt x="70" y="70"/>
                      </a:lnTo>
                      <a:close/>
                      <a:moveTo>
                        <a:pt x="55" y="21"/>
                      </a:moveTo>
                      <a:lnTo>
                        <a:pt x="70" y="21"/>
                      </a:lnTo>
                      <a:lnTo>
                        <a:pt x="70" y="41"/>
                      </a:lnTo>
                      <a:lnTo>
                        <a:pt x="55" y="41"/>
                      </a:lnTo>
                      <a:lnTo>
                        <a:pt x="55" y="21"/>
                      </a:lnTo>
                      <a:close/>
                      <a:moveTo>
                        <a:pt x="47" y="127"/>
                      </a:moveTo>
                      <a:lnTo>
                        <a:pt x="32" y="127"/>
                      </a:lnTo>
                      <a:lnTo>
                        <a:pt x="32" y="108"/>
                      </a:lnTo>
                      <a:lnTo>
                        <a:pt x="47" y="108"/>
                      </a:lnTo>
                      <a:lnTo>
                        <a:pt x="47" y="127"/>
                      </a:lnTo>
                      <a:close/>
                      <a:moveTo>
                        <a:pt x="32" y="97"/>
                      </a:moveTo>
                      <a:lnTo>
                        <a:pt x="32" y="79"/>
                      </a:lnTo>
                      <a:lnTo>
                        <a:pt x="47" y="79"/>
                      </a:lnTo>
                      <a:lnTo>
                        <a:pt x="47" y="97"/>
                      </a:lnTo>
                      <a:lnTo>
                        <a:pt x="32" y="97"/>
                      </a:lnTo>
                      <a:close/>
                      <a:moveTo>
                        <a:pt x="47" y="70"/>
                      </a:moveTo>
                      <a:lnTo>
                        <a:pt x="32" y="70"/>
                      </a:lnTo>
                      <a:lnTo>
                        <a:pt x="32" y="51"/>
                      </a:lnTo>
                      <a:lnTo>
                        <a:pt x="47" y="51"/>
                      </a:lnTo>
                      <a:lnTo>
                        <a:pt x="47" y="70"/>
                      </a:lnTo>
                      <a:close/>
                      <a:moveTo>
                        <a:pt x="32" y="21"/>
                      </a:moveTo>
                      <a:lnTo>
                        <a:pt x="47" y="21"/>
                      </a:lnTo>
                      <a:lnTo>
                        <a:pt x="47" y="41"/>
                      </a:lnTo>
                      <a:lnTo>
                        <a:pt x="32" y="41"/>
                      </a:lnTo>
                      <a:lnTo>
                        <a:pt x="32" y="21"/>
                      </a:lnTo>
                      <a:close/>
                      <a:moveTo>
                        <a:pt x="25" y="127"/>
                      </a:moveTo>
                      <a:lnTo>
                        <a:pt x="10" y="127"/>
                      </a:lnTo>
                      <a:lnTo>
                        <a:pt x="10" y="108"/>
                      </a:lnTo>
                      <a:lnTo>
                        <a:pt x="25" y="108"/>
                      </a:lnTo>
                      <a:lnTo>
                        <a:pt x="25" y="127"/>
                      </a:lnTo>
                      <a:close/>
                      <a:moveTo>
                        <a:pt x="10" y="97"/>
                      </a:moveTo>
                      <a:lnTo>
                        <a:pt x="10" y="79"/>
                      </a:lnTo>
                      <a:lnTo>
                        <a:pt x="25" y="79"/>
                      </a:lnTo>
                      <a:lnTo>
                        <a:pt x="25" y="97"/>
                      </a:lnTo>
                      <a:lnTo>
                        <a:pt x="10" y="97"/>
                      </a:lnTo>
                      <a:close/>
                      <a:moveTo>
                        <a:pt x="25" y="70"/>
                      </a:moveTo>
                      <a:lnTo>
                        <a:pt x="10" y="70"/>
                      </a:lnTo>
                      <a:lnTo>
                        <a:pt x="10" y="51"/>
                      </a:lnTo>
                      <a:lnTo>
                        <a:pt x="25" y="51"/>
                      </a:lnTo>
                      <a:lnTo>
                        <a:pt x="25" y="70"/>
                      </a:lnTo>
                      <a:close/>
                      <a:moveTo>
                        <a:pt x="10" y="21"/>
                      </a:moveTo>
                      <a:lnTo>
                        <a:pt x="25" y="21"/>
                      </a:lnTo>
                      <a:lnTo>
                        <a:pt x="25" y="41"/>
                      </a:lnTo>
                      <a:lnTo>
                        <a:pt x="10" y="41"/>
                      </a:lnTo>
                      <a:lnTo>
                        <a:pt x="10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>
                    <a:defRPr/>
                  </a:pPr>
                  <a:endParaRPr lang="zh-CN" altLang="en-US" sz="1200" dirty="0"/>
                </a:p>
              </p:txBody>
            </p:sp>
          </p:grpSp>
        </p:grpSp>
        <p:grpSp>
          <p:nvGrpSpPr>
            <p:cNvPr id="9" name="iṥļîdê">
              <a:extLst>
                <a:ext uri="{FF2B5EF4-FFF2-40B4-BE49-F238E27FC236}">
                  <a16:creationId xmlns:a16="http://schemas.microsoft.com/office/drawing/2014/main" id="{D3C06DFB-4D76-41CD-9CD3-F94B5BD556CF}"/>
                </a:ext>
              </a:extLst>
            </p:cNvPr>
            <p:cNvGrpSpPr/>
            <p:nvPr/>
          </p:nvGrpSpPr>
          <p:grpSpPr>
            <a:xfrm>
              <a:off x="5285410" y="1654549"/>
              <a:ext cx="2532204" cy="1948587"/>
              <a:chOff x="5333126" y="1478086"/>
              <a:chExt cx="2532655" cy="1948586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3" name="îṧļïďé">
                <a:extLst>
                  <a:ext uri="{FF2B5EF4-FFF2-40B4-BE49-F238E27FC236}">
                    <a16:creationId xmlns:a16="http://schemas.microsoft.com/office/drawing/2014/main" id="{09509ED2-1F70-4769-8208-F6EF231AB28F}"/>
                  </a:ext>
                </a:extLst>
              </p:cNvPr>
              <p:cNvSpPr/>
              <p:nvPr/>
            </p:nvSpPr>
            <p:spPr>
              <a:xfrm rot="19351598">
                <a:off x="5333126" y="1478086"/>
                <a:ext cx="2532655" cy="1948586"/>
              </a:xfrm>
              <a:custGeom>
                <a:avLst/>
                <a:gdLst>
                  <a:gd name="connsiteX0" fmla="*/ 0 w 2502498"/>
                  <a:gd name="connsiteY0" fmla="*/ 0 h 1927076"/>
                  <a:gd name="connsiteX1" fmla="*/ 1945080 w 2502498"/>
                  <a:gd name="connsiteY1" fmla="*/ 1496572 h 1927076"/>
                  <a:gd name="connsiteX2" fmla="*/ 2502498 w 2502498"/>
                  <a:gd name="connsiteY2" fmla="*/ 1923871 h 1927076"/>
                  <a:gd name="connsiteX3" fmla="*/ 1799499 w 2502498"/>
                  <a:gd name="connsiteY3" fmla="*/ 1920422 h 1927076"/>
                  <a:gd name="connsiteX4" fmla="*/ 1791943 w 2502498"/>
                  <a:gd name="connsiteY4" fmla="*/ 1927076 h 1927076"/>
                  <a:gd name="connsiteX5" fmla="*/ 1783159 w 2502498"/>
                  <a:gd name="connsiteY5" fmla="*/ 1920342 h 1927076"/>
                  <a:gd name="connsiteX6" fmla="*/ 270669 w 2502498"/>
                  <a:gd name="connsiteY6" fmla="*/ 1912921 h 1927076"/>
                  <a:gd name="connsiteX7" fmla="*/ 221995 w 2502498"/>
                  <a:gd name="connsiteY7" fmla="*/ 1489568 h 1927076"/>
                  <a:gd name="connsiteX8" fmla="*/ 1224971 w 2502498"/>
                  <a:gd name="connsiteY8" fmla="*/ 1492441 h 1927076"/>
                  <a:gd name="connsiteX9" fmla="*/ 97539 w 2502498"/>
                  <a:gd name="connsiteY9" fmla="*/ 628165 h 1927076"/>
                  <a:gd name="connsiteX0" fmla="*/ 0 w 2482718"/>
                  <a:gd name="connsiteY0" fmla="*/ 0 h 1905911"/>
                  <a:gd name="connsiteX1" fmla="*/ 1925300 w 2482718"/>
                  <a:gd name="connsiteY1" fmla="*/ 1475407 h 1905911"/>
                  <a:gd name="connsiteX2" fmla="*/ 2482718 w 2482718"/>
                  <a:gd name="connsiteY2" fmla="*/ 1902706 h 1905911"/>
                  <a:gd name="connsiteX3" fmla="*/ 1779719 w 2482718"/>
                  <a:gd name="connsiteY3" fmla="*/ 1899257 h 1905911"/>
                  <a:gd name="connsiteX4" fmla="*/ 1772163 w 2482718"/>
                  <a:gd name="connsiteY4" fmla="*/ 1905911 h 1905911"/>
                  <a:gd name="connsiteX5" fmla="*/ 1763379 w 2482718"/>
                  <a:gd name="connsiteY5" fmla="*/ 1899177 h 1905911"/>
                  <a:gd name="connsiteX6" fmla="*/ 250889 w 2482718"/>
                  <a:gd name="connsiteY6" fmla="*/ 1891756 h 1905911"/>
                  <a:gd name="connsiteX7" fmla="*/ 202215 w 2482718"/>
                  <a:gd name="connsiteY7" fmla="*/ 1468403 h 1905911"/>
                  <a:gd name="connsiteX8" fmla="*/ 1205191 w 2482718"/>
                  <a:gd name="connsiteY8" fmla="*/ 1471276 h 1905911"/>
                  <a:gd name="connsiteX9" fmla="*/ 77759 w 2482718"/>
                  <a:gd name="connsiteY9" fmla="*/ 607000 h 1905911"/>
                  <a:gd name="connsiteX10" fmla="*/ 0 w 2482718"/>
                  <a:gd name="connsiteY10" fmla="*/ 0 h 1905911"/>
                  <a:gd name="connsiteX0" fmla="*/ 0 w 2481710"/>
                  <a:gd name="connsiteY0" fmla="*/ 0 h 1911139"/>
                  <a:gd name="connsiteX1" fmla="*/ 1924292 w 2481710"/>
                  <a:gd name="connsiteY1" fmla="*/ 1480635 h 1911139"/>
                  <a:gd name="connsiteX2" fmla="*/ 2481710 w 2481710"/>
                  <a:gd name="connsiteY2" fmla="*/ 1907934 h 1911139"/>
                  <a:gd name="connsiteX3" fmla="*/ 1778711 w 2481710"/>
                  <a:gd name="connsiteY3" fmla="*/ 1904485 h 1911139"/>
                  <a:gd name="connsiteX4" fmla="*/ 1771155 w 2481710"/>
                  <a:gd name="connsiteY4" fmla="*/ 1911139 h 1911139"/>
                  <a:gd name="connsiteX5" fmla="*/ 1762371 w 2481710"/>
                  <a:gd name="connsiteY5" fmla="*/ 1904405 h 1911139"/>
                  <a:gd name="connsiteX6" fmla="*/ 249881 w 2481710"/>
                  <a:gd name="connsiteY6" fmla="*/ 1896984 h 1911139"/>
                  <a:gd name="connsiteX7" fmla="*/ 201207 w 2481710"/>
                  <a:gd name="connsiteY7" fmla="*/ 1473631 h 1911139"/>
                  <a:gd name="connsiteX8" fmla="*/ 1204183 w 2481710"/>
                  <a:gd name="connsiteY8" fmla="*/ 1476504 h 1911139"/>
                  <a:gd name="connsiteX9" fmla="*/ 76751 w 2481710"/>
                  <a:gd name="connsiteY9" fmla="*/ 612228 h 1911139"/>
                  <a:gd name="connsiteX10" fmla="*/ 0 w 2481710"/>
                  <a:gd name="connsiteY10" fmla="*/ 0 h 1911139"/>
                  <a:gd name="connsiteX0" fmla="*/ 0 w 2481710"/>
                  <a:gd name="connsiteY0" fmla="*/ 0 h 1911139"/>
                  <a:gd name="connsiteX1" fmla="*/ 1924292 w 2481710"/>
                  <a:gd name="connsiteY1" fmla="*/ 1480635 h 1911139"/>
                  <a:gd name="connsiteX2" fmla="*/ 2481710 w 2481710"/>
                  <a:gd name="connsiteY2" fmla="*/ 1907934 h 1911139"/>
                  <a:gd name="connsiteX3" fmla="*/ 1778711 w 2481710"/>
                  <a:gd name="connsiteY3" fmla="*/ 1904485 h 1911139"/>
                  <a:gd name="connsiteX4" fmla="*/ 1771155 w 2481710"/>
                  <a:gd name="connsiteY4" fmla="*/ 1911139 h 1911139"/>
                  <a:gd name="connsiteX5" fmla="*/ 1762371 w 2481710"/>
                  <a:gd name="connsiteY5" fmla="*/ 1904405 h 1911139"/>
                  <a:gd name="connsiteX6" fmla="*/ 249881 w 2481710"/>
                  <a:gd name="connsiteY6" fmla="*/ 1896984 h 1911139"/>
                  <a:gd name="connsiteX7" fmla="*/ 196860 w 2481710"/>
                  <a:gd name="connsiteY7" fmla="*/ 1479301 h 1911139"/>
                  <a:gd name="connsiteX8" fmla="*/ 1204183 w 2481710"/>
                  <a:gd name="connsiteY8" fmla="*/ 1476504 h 1911139"/>
                  <a:gd name="connsiteX9" fmla="*/ 76751 w 2481710"/>
                  <a:gd name="connsiteY9" fmla="*/ 612228 h 1911139"/>
                  <a:gd name="connsiteX10" fmla="*/ 0 w 2481710"/>
                  <a:gd name="connsiteY10" fmla="*/ 0 h 1911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81710" h="1911139">
                    <a:moveTo>
                      <a:pt x="0" y="0"/>
                    </a:moveTo>
                    <a:lnTo>
                      <a:pt x="1924292" y="1480635"/>
                    </a:lnTo>
                    <a:lnTo>
                      <a:pt x="2481710" y="1907934"/>
                    </a:lnTo>
                    <a:lnTo>
                      <a:pt x="1778711" y="1904485"/>
                    </a:lnTo>
                    <a:lnTo>
                      <a:pt x="1771155" y="1911139"/>
                    </a:lnTo>
                    <a:lnTo>
                      <a:pt x="1762371" y="1904405"/>
                    </a:lnTo>
                    <a:lnTo>
                      <a:pt x="249881" y="1896984"/>
                    </a:lnTo>
                    <a:lnTo>
                      <a:pt x="196860" y="1479301"/>
                    </a:lnTo>
                    <a:lnTo>
                      <a:pt x="1204183" y="1476504"/>
                    </a:lnTo>
                    <a:lnTo>
                      <a:pt x="76751" y="612228"/>
                    </a:lnTo>
                    <a:cubicBezTo>
                      <a:pt x="44238" y="402840"/>
                      <a:pt x="32513" y="20938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>
                  <a:defRPr/>
                </a:pPr>
                <a:endParaRPr lang="zh-CN" altLang="en-US" sz="1200" dirty="0"/>
              </a:p>
            </p:txBody>
          </p:sp>
          <p:sp>
            <p:nvSpPr>
              <p:cNvPr id="24" name="ïṣḷîḋê">
                <a:extLst>
                  <a:ext uri="{FF2B5EF4-FFF2-40B4-BE49-F238E27FC236}">
                    <a16:creationId xmlns:a16="http://schemas.microsoft.com/office/drawing/2014/main" id="{B04F381B-F9F9-42F6-9BAC-1B5F860FF9CD}"/>
                  </a:ext>
                </a:extLst>
              </p:cNvPr>
              <p:cNvSpPr/>
              <p:nvPr/>
            </p:nvSpPr>
            <p:spPr bwMode="auto">
              <a:xfrm>
                <a:off x="5658172" y="2519383"/>
                <a:ext cx="319968" cy="311503"/>
              </a:xfrm>
              <a:custGeom>
                <a:avLst/>
                <a:gdLst>
                  <a:gd name="T0" fmla="*/ 278 w 326"/>
                  <a:gd name="T1" fmla="*/ 48 h 326"/>
                  <a:gd name="T2" fmla="*/ 163 w 326"/>
                  <a:gd name="T3" fmla="*/ 0 h 326"/>
                  <a:gd name="T4" fmla="*/ 47 w 326"/>
                  <a:gd name="T5" fmla="*/ 48 h 326"/>
                  <a:gd name="T6" fmla="*/ 0 w 326"/>
                  <a:gd name="T7" fmla="*/ 163 h 326"/>
                  <a:gd name="T8" fmla="*/ 47 w 326"/>
                  <a:gd name="T9" fmla="*/ 278 h 326"/>
                  <a:gd name="T10" fmla="*/ 163 w 326"/>
                  <a:gd name="T11" fmla="*/ 326 h 326"/>
                  <a:gd name="T12" fmla="*/ 278 w 326"/>
                  <a:gd name="T13" fmla="*/ 278 h 326"/>
                  <a:gd name="T14" fmla="*/ 326 w 326"/>
                  <a:gd name="T15" fmla="*/ 163 h 326"/>
                  <a:gd name="T16" fmla="*/ 250 w 326"/>
                  <a:gd name="T17" fmla="*/ 175 h 326"/>
                  <a:gd name="T18" fmla="*/ 293 w 326"/>
                  <a:gd name="T19" fmla="*/ 219 h 326"/>
                  <a:gd name="T20" fmla="*/ 243 w 326"/>
                  <a:gd name="T21" fmla="*/ 230 h 326"/>
                  <a:gd name="T22" fmla="*/ 250 w 326"/>
                  <a:gd name="T23" fmla="*/ 153 h 326"/>
                  <a:gd name="T24" fmla="*/ 279 w 326"/>
                  <a:gd name="T25" fmla="*/ 82 h 326"/>
                  <a:gd name="T26" fmla="*/ 304 w 326"/>
                  <a:gd name="T27" fmla="*/ 153 h 326"/>
                  <a:gd name="T28" fmla="*/ 223 w 326"/>
                  <a:gd name="T29" fmla="*/ 221 h 326"/>
                  <a:gd name="T30" fmla="*/ 175 w 326"/>
                  <a:gd name="T31" fmla="*/ 219 h 326"/>
                  <a:gd name="T32" fmla="*/ 229 w 326"/>
                  <a:gd name="T33" fmla="*/ 175 h 326"/>
                  <a:gd name="T34" fmla="*/ 229 w 326"/>
                  <a:gd name="T35" fmla="*/ 153 h 326"/>
                  <a:gd name="T36" fmla="*/ 175 w 326"/>
                  <a:gd name="T37" fmla="*/ 108 h 326"/>
                  <a:gd name="T38" fmla="*/ 223 w 326"/>
                  <a:gd name="T39" fmla="*/ 106 h 326"/>
                  <a:gd name="T40" fmla="*/ 175 w 326"/>
                  <a:gd name="T41" fmla="*/ 86 h 326"/>
                  <a:gd name="T42" fmla="*/ 185 w 326"/>
                  <a:gd name="T43" fmla="*/ 31 h 326"/>
                  <a:gd name="T44" fmla="*/ 216 w 326"/>
                  <a:gd name="T45" fmla="*/ 81 h 326"/>
                  <a:gd name="T46" fmla="*/ 215 w 326"/>
                  <a:gd name="T47" fmla="*/ 32 h 326"/>
                  <a:gd name="T48" fmla="*/ 263 w 326"/>
                  <a:gd name="T49" fmla="*/ 63 h 326"/>
                  <a:gd name="T50" fmla="*/ 237 w 326"/>
                  <a:gd name="T51" fmla="*/ 76 h 326"/>
                  <a:gd name="T52" fmla="*/ 215 w 326"/>
                  <a:gd name="T53" fmla="*/ 32 h 326"/>
                  <a:gd name="T54" fmla="*/ 207 w 326"/>
                  <a:gd name="T55" fmla="*/ 266 h 326"/>
                  <a:gd name="T56" fmla="*/ 175 w 326"/>
                  <a:gd name="T57" fmla="*/ 302 h 326"/>
                  <a:gd name="T58" fmla="*/ 216 w 326"/>
                  <a:gd name="T59" fmla="*/ 245 h 326"/>
                  <a:gd name="T60" fmla="*/ 227 w 326"/>
                  <a:gd name="T61" fmla="*/ 276 h 326"/>
                  <a:gd name="T62" fmla="*/ 265 w 326"/>
                  <a:gd name="T63" fmla="*/ 261 h 326"/>
                  <a:gd name="T64" fmla="*/ 218 w 326"/>
                  <a:gd name="T65" fmla="*/ 294 h 326"/>
                  <a:gd name="T66" fmla="*/ 102 w 326"/>
                  <a:gd name="T67" fmla="*/ 106 h 326"/>
                  <a:gd name="T68" fmla="*/ 153 w 326"/>
                  <a:gd name="T69" fmla="*/ 108 h 326"/>
                  <a:gd name="T70" fmla="*/ 97 w 326"/>
                  <a:gd name="T71" fmla="*/ 153 h 326"/>
                  <a:gd name="T72" fmla="*/ 99 w 326"/>
                  <a:gd name="T73" fmla="*/ 51 h 326"/>
                  <a:gd name="T74" fmla="*/ 64 w 326"/>
                  <a:gd name="T75" fmla="*/ 62 h 326"/>
                  <a:gd name="T76" fmla="*/ 110 w 326"/>
                  <a:gd name="T77" fmla="*/ 32 h 326"/>
                  <a:gd name="T78" fmla="*/ 97 w 326"/>
                  <a:gd name="T79" fmla="*/ 175 h 326"/>
                  <a:gd name="T80" fmla="*/ 153 w 326"/>
                  <a:gd name="T81" fmla="*/ 219 h 326"/>
                  <a:gd name="T82" fmla="*/ 102 w 326"/>
                  <a:gd name="T83" fmla="*/ 221 h 326"/>
                  <a:gd name="T84" fmla="*/ 153 w 326"/>
                  <a:gd name="T85" fmla="*/ 240 h 326"/>
                  <a:gd name="T86" fmla="*/ 140 w 326"/>
                  <a:gd name="T87" fmla="*/ 295 h 326"/>
                  <a:gd name="T88" fmla="*/ 110 w 326"/>
                  <a:gd name="T89" fmla="*/ 246 h 326"/>
                  <a:gd name="T90" fmla="*/ 89 w 326"/>
                  <a:gd name="T91" fmla="*/ 253 h 326"/>
                  <a:gd name="T92" fmla="*/ 110 w 326"/>
                  <a:gd name="T93" fmla="*/ 295 h 326"/>
                  <a:gd name="T94" fmla="*/ 64 w 326"/>
                  <a:gd name="T95" fmla="*/ 264 h 326"/>
                  <a:gd name="T96" fmla="*/ 110 w 326"/>
                  <a:gd name="T97" fmla="*/ 80 h 326"/>
                  <a:gd name="T98" fmla="*/ 140 w 326"/>
                  <a:gd name="T99" fmla="*/ 31 h 326"/>
                  <a:gd name="T100" fmla="*/ 153 w 326"/>
                  <a:gd name="T101" fmla="*/ 86 h 326"/>
                  <a:gd name="T102" fmla="*/ 32 w 326"/>
                  <a:gd name="T103" fmla="*/ 108 h 326"/>
                  <a:gd name="T104" fmla="*/ 83 w 326"/>
                  <a:gd name="T105" fmla="*/ 95 h 326"/>
                  <a:gd name="T106" fmla="*/ 22 w 326"/>
                  <a:gd name="T107" fmla="*/ 153 h 326"/>
                  <a:gd name="T108" fmla="*/ 22 w 326"/>
                  <a:gd name="T109" fmla="*/ 175 h 326"/>
                  <a:gd name="T110" fmla="*/ 83 w 326"/>
                  <a:gd name="T111" fmla="*/ 232 h 326"/>
                  <a:gd name="T112" fmla="*/ 32 w 326"/>
                  <a:gd name="T113" fmla="*/ 219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6" h="326">
                    <a:moveTo>
                      <a:pt x="313" y="100"/>
                    </a:moveTo>
                    <a:cubicBezTo>
                      <a:pt x="305" y="80"/>
                      <a:pt x="293" y="63"/>
                      <a:pt x="278" y="48"/>
                    </a:cubicBezTo>
                    <a:cubicBezTo>
                      <a:pt x="263" y="33"/>
                      <a:pt x="246" y="21"/>
                      <a:pt x="226" y="13"/>
                    </a:cubicBezTo>
                    <a:cubicBezTo>
                      <a:pt x="206" y="4"/>
                      <a:pt x="185" y="0"/>
                      <a:pt x="163" y="0"/>
                    </a:cubicBezTo>
                    <a:cubicBezTo>
                      <a:pt x="141" y="0"/>
                      <a:pt x="119" y="4"/>
                      <a:pt x="99" y="13"/>
                    </a:cubicBezTo>
                    <a:cubicBezTo>
                      <a:pt x="80" y="21"/>
                      <a:pt x="62" y="33"/>
                      <a:pt x="47" y="48"/>
                    </a:cubicBezTo>
                    <a:cubicBezTo>
                      <a:pt x="32" y="63"/>
                      <a:pt x="21" y="80"/>
                      <a:pt x="13" y="100"/>
                    </a:cubicBezTo>
                    <a:cubicBezTo>
                      <a:pt x="4" y="120"/>
                      <a:pt x="0" y="141"/>
                      <a:pt x="0" y="163"/>
                    </a:cubicBezTo>
                    <a:cubicBezTo>
                      <a:pt x="0" y="185"/>
                      <a:pt x="4" y="206"/>
                      <a:pt x="13" y="227"/>
                    </a:cubicBezTo>
                    <a:cubicBezTo>
                      <a:pt x="21" y="246"/>
                      <a:pt x="32" y="263"/>
                      <a:pt x="47" y="278"/>
                    </a:cubicBezTo>
                    <a:cubicBezTo>
                      <a:pt x="62" y="293"/>
                      <a:pt x="80" y="305"/>
                      <a:pt x="99" y="313"/>
                    </a:cubicBezTo>
                    <a:cubicBezTo>
                      <a:pt x="119" y="322"/>
                      <a:pt x="141" y="326"/>
                      <a:pt x="163" y="326"/>
                    </a:cubicBezTo>
                    <a:cubicBezTo>
                      <a:pt x="185" y="326"/>
                      <a:pt x="206" y="322"/>
                      <a:pt x="226" y="313"/>
                    </a:cubicBezTo>
                    <a:cubicBezTo>
                      <a:pt x="246" y="305"/>
                      <a:pt x="263" y="293"/>
                      <a:pt x="278" y="278"/>
                    </a:cubicBezTo>
                    <a:cubicBezTo>
                      <a:pt x="293" y="263"/>
                      <a:pt x="305" y="246"/>
                      <a:pt x="313" y="227"/>
                    </a:cubicBezTo>
                    <a:cubicBezTo>
                      <a:pt x="322" y="206"/>
                      <a:pt x="326" y="185"/>
                      <a:pt x="326" y="163"/>
                    </a:cubicBezTo>
                    <a:cubicBezTo>
                      <a:pt x="326" y="141"/>
                      <a:pt x="322" y="120"/>
                      <a:pt x="313" y="100"/>
                    </a:cubicBezTo>
                    <a:close/>
                    <a:moveTo>
                      <a:pt x="250" y="175"/>
                    </a:moveTo>
                    <a:cubicBezTo>
                      <a:pt x="304" y="175"/>
                      <a:pt x="304" y="175"/>
                      <a:pt x="304" y="175"/>
                    </a:cubicBezTo>
                    <a:cubicBezTo>
                      <a:pt x="303" y="190"/>
                      <a:pt x="299" y="205"/>
                      <a:pt x="293" y="219"/>
                    </a:cubicBezTo>
                    <a:cubicBezTo>
                      <a:pt x="289" y="228"/>
                      <a:pt x="285" y="236"/>
                      <a:pt x="279" y="245"/>
                    </a:cubicBezTo>
                    <a:cubicBezTo>
                      <a:pt x="268" y="239"/>
                      <a:pt x="256" y="234"/>
                      <a:pt x="243" y="230"/>
                    </a:cubicBezTo>
                    <a:cubicBezTo>
                      <a:pt x="247" y="213"/>
                      <a:pt x="250" y="194"/>
                      <a:pt x="250" y="175"/>
                    </a:cubicBezTo>
                    <a:close/>
                    <a:moveTo>
                      <a:pt x="250" y="153"/>
                    </a:moveTo>
                    <a:cubicBezTo>
                      <a:pt x="250" y="134"/>
                      <a:pt x="247" y="115"/>
                      <a:pt x="243" y="97"/>
                    </a:cubicBezTo>
                    <a:cubicBezTo>
                      <a:pt x="256" y="93"/>
                      <a:pt x="268" y="88"/>
                      <a:pt x="279" y="82"/>
                    </a:cubicBezTo>
                    <a:cubicBezTo>
                      <a:pt x="284" y="90"/>
                      <a:pt x="289" y="99"/>
                      <a:pt x="293" y="108"/>
                    </a:cubicBezTo>
                    <a:cubicBezTo>
                      <a:pt x="299" y="122"/>
                      <a:pt x="303" y="137"/>
                      <a:pt x="304" y="153"/>
                    </a:cubicBezTo>
                    <a:lnTo>
                      <a:pt x="250" y="153"/>
                    </a:lnTo>
                    <a:close/>
                    <a:moveTo>
                      <a:pt x="223" y="221"/>
                    </a:moveTo>
                    <a:cubicBezTo>
                      <a:pt x="223" y="222"/>
                      <a:pt x="222" y="223"/>
                      <a:pt x="222" y="224"/>
                    </a:cubicBezTo>
                    <a:cubicBezTo>
                      <a:pt x="207" y="221"/>
                      <a:pt x="191" y="219"/>
                      <a:pt x="175" y="219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229" y="175"/>
                      <a:pt x="229" y="175"/>
                      <a:pt x="229" y="175"/>
                    </a:cubicBezTo>
                    <a:cubicBezTo>
                      <a:pt x="228" y="190"/>
                      <a:pt x="226" y="206"/>
                      <a:pt x="223" y="221"/>
                    </a:cubicBezTo>
                    <a:close/>
                    <a:moveTo>
                      <a:pt x="229" y="153"/>
                    </a:move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91" y="107"/>
                      <a:pt x="207" y="105"/>
                      <a:pt x="222" y="102"/>
                    </a:cubicBezTo>
                    <a:cubicBezTo>
                      <a:pt x="222" y="103"/>
                      <a:pt x="223" y="105"/>
                      <a:pt x="223" y="106"/>
                    </a:cubicBezTo>
                    <a:cubicBezTo>
                      <a:pt x="226" y="121"/>
                      <a:pt x="228" y="137"/>
                      <a:pt x="229" y="153"/>
                    </a:cubicBezTo>
                    <a:close/>
                    <a:moveTo>
                      <a:pt x="175" y="86"/>
                    </a:moveTo>
                    <a:cubicBezTo>
                      <a:pt x="175" y="24"/>
                      <a:pt x="175" y="24"/>
                      <a:pt x="175" y="24"/>
                    </a:cubicBezTo>
                    <a:cubicBezTo>
                      <a:pt x="178" y="26"/>
                      <a:pt x="182" y="28"/>
                      <a:pt x="185" y="31"/>
                    </a:cubicBezTo>
                    <a:cubicBezTo>
                      <a:pt x="194" y="38"/>
                      <a:pt x="201" y="48"/>
                      <a:pt x="207" y="60"/>
                    </a:cubicBezTo>
                    <a:cubicBezTo>
                      <a:pt x="211" y="67"/>
                      <a:pt x="213" y="73"/>
                      <a:pt x="216" y="81"/>
                    </a:cubicBezTo>
                    <a:cubicBezTo>
                      <a:pt x="203" y="84"/>
                      <a:pt x="189" y="86"/>
                      <a:pt x="175" y="86"/>
                    </a:cubicBezTo>
                    <a:close/>
                    <a:moveTo>
                      <a:pt x="215" y="32"/>
                    </a:moveTo>
                    <a:cubicBezTo>
                      <a:pt x="216" y="32"/>
                      <a:pt x="217" y="32"/>
                      <a:pt x="218" y="33"/>
                    </a:cubicBezTo>
                    <a:cubicBezTo>
                      <a:pt x="235" y="40"/>
                      <a:pt x="250" y="50"/>
                      <a:pt x="263" y="63"/>
                    </a:cubicBezTo>
                    <a:cubicBezTo>
                      <a:pt x="264" y="64"/>
                      <a:pt x="264" y="64"/>
                      <a:pt x="265" y="65"/>
                    </a:cubicBezTo>
                    <a:cubicBezTo>
                      <a:pt x="256" y="69"/>
                      <a:pt x="247" y="73"/>
                      <a:pt x="237" y="76"/>
                    </a:cubicBezTo>
                    <a:cubicBezTo>
                      <a:pt x="234" y="67"/>
                      <a:pt x="231" y="58"/>
                      <a:pt x="227" y="51"/>
                    </a:cubicBezTo>
                    <a:cubicBezTo>
                      <a:pt x="223" y="44"/>
                      <a:pt x="220" y="37"/>
                      <a:pt x="215" y="32"/>
                    </a:cubicBezTo>
                    <a:close/>
                    <a:moveTo>
                      <a:pt x="216" y="245"/>
                    </a:moveTo>
                    <a:cubicBezTo>
                      <a:pt x="213" y="252"/>
                      <a:pt x="211" y="260"/>
                      <a:pt x="207" y="266"/>
                    </a:cubicBezTo>
                    <a:cubicBezTo>
                      <a:pt x="201" y="279"/>
                      <a:pt x="193" y="289"/>
                      <a:pt x="185" y="295"/>
                    </a:cubicBezTo>
                    <a:cubicBezTo>
                      <a:pt x="182" y="298"/>
                      <a:pt x="178" y="300"/>
                      <a:pt x="175" y="302"/>
                    </a:cubicBezTo>
                    <a:cubicBezTo>
                      <a:pt x="175" y="240"/>
                      <a:pt x="175" y="240"/>
                      <a:pt x="175" y="240"/>
                    </a:cubicBezTo>
                    <a:cubicBezTo>
                      <a:pt x="189" y="241"/>
                      <a:pt x="203" y="242"/>
                      <a:pt x="216" y="245"/>
                    </a:cubicBezTo>
                    <a:close/>
                    <a:moveTo>
                      <a:pt x="215" y="295"/>
                    </a:moveTo>
                    <a:cubicBezTo>
                      <a:pt x="220" y="289"/>
                      <a:pt x="223" y="283"/>
                      <a:pt x="227" y="276"/>
                    </a:cubicBezTo>
                    <a:cubicBezTo>
                      <a:pt x="231" y="268"/>
                      <a:pt x="234" y="259"/>
                      <a:pt x="237" y="250"/>
                    </a:cubicBezTo>
                    <a:cubicBezTo>
                      <a:pt x="247" y="253"/>
                      <a:pt x="256" y="257"/>
                      <a:pt x="265" y="261"/>
                    </a:cubicBezTo>
                    <a:cubicBezTo>
                      <a:pt x="264" y="262"/>
                      <a:pt x="264" y="263"/>
                      <a:pt x="263" y="263"/>
                    </a:cubicBezTo>
                    <a:cubicBezTo>
                      <a:pt x="250" y="276"/>
                      <a:pt x="235" y="286"/>
                      <a:pt x="218" y="294"/>
                    </a:cubicBezTo>
                    <a:cubicBezTo>
                      <a:pt x="217" y="294"/>
                      <a:pt x="216" y="294"/>
                      <a:pt x="215" y="295"/>
                    </a:cubicBezTo>
                    <a:close/>
                    <a:moveTo>
                      <a:pt x="102" y="106"/>
                    </a:moveTo>
                    <a:cubicBezTo>
                      <a:pt x="103" y="104"/>
                      <a:pt x="103" y="102"/>
                      <a:pt x="104" y="101"/>
                    </a:cubicBezTo>
                    <a:cubicBezTo>
                      <a:pt x="119" y="104"/>
                      <a:pt x="136" y="107"/>
                      <a:pt x="153" y="108"/>
                    </a:cubicBezTo>
                    <a:cubicBezTo>
                      <a:pt x="153" y="153"/>
                      <a:pt x="153" y="153"/>
                      <a:pt x="153" y="153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97" y="137"/>
                      <a:pt x="99" y="121"/>
                      <a:pt x="102" y="106"/>
                    </a:cubicBezTo>
                    <a:close/>
                    <a:moveTo>
                      <a:pt x="99" y="51"/>
                    </a:moveTo>
                    <a:cubicBezTo>
                      <a:pt x="95" y="58"/>
                      <a:pt x="92" y="65"/>
                      <a:pt x="89" y="74"/>
                    </a:cubicBezTo>
                    <a:cubicBezTo>
                      <a:pt x="80" y="70"/>
                      <a:pt x="71" y="66"/>
                      <a:pt x="64" y="62"/>
                    </a:cubicBezTo>
                    <a:cubicBezTo>
                      <a:pt x="76" y="49"/>
                      <a:pt x="91" y="40"/>
                      <a:pt x="108" y="33"/>
                    </a:cubicBezTo>
                    <a:cubicBezTo>
                      <a:pt x="109" y="32"/>
                      <a:pt x="109" y="32"/>
                      <a:pt x="110" y="32"/>
                    </a:cubicBezTo>
                    <a:cubicBezTo>
                      <a:pt x="106" y="37"/>
                      <a:pt x="102" y="44"/>
                      <a:pt x="99" y="51"/>
                    </a:cubicBezTo>
                    <a:close/>
                    <a:moveTo>
                      <a:pt x="97" y="175"/>
                    </a:moveTo>
                    <a:cubicBezTo>
                      <a:pt x="153" y="175"/>
                      <a:pt x="153" y="175"/>
                      <a:pt x="153" y="175"/>
                    </a:cubicBezTo>
                    <a:cubicBezTo>
                      <a:pt x="153" y="219"/>
                      <a:pt x="153" y="219"/>
                      <a:pt x="153" y="219"/>
                    </a:cubicBezTo>
                    <a:cubicBezTo>
                      <a:pt x="136" y="219"/>
                      <a:pt x="119" y="222"/>
                      <a:pt x="104" y="226"/>
                    </a:cubicBezTo>
                    <a:cubicBezTo>
                      <a:pt x="103" y="224"/>
                      <a:pt x="103" y="222"/>
                      <a:pt x="102" y="221"/>
                    </a:cubicBezTo>
                    <a:cubicBezTo>
                      <a:pt x="99" y="206"/>
                      <a:pt x="97" y="191"/>
                      <a:pt x="97" y="175"/>
                    </a:cubicBezTo>
                    <a:close/>
                    <a:moveTo>
                      <a:pt x="153" y="240"/>
                    </a:moveTo>
                    <a:cubicBezTo>
                      <a:pt x="153" y="303"/>
                      <a:pt x="153" y="303"/>
                      <a:pt x="153" y="303"/>
                    </a:cubicBezTo>
                    <a:cubicBezTo>
                      <a:pt x="149" y="302"/>
                      <a:pt x="144" y="299"/>
                      <a:pt x="140" y="295"/>
                    </a:cubicBezTo>
                    <a:cubicBezTo>
                      <a:pt x="131" y="288"/>
                      <a:pt x="124" y="279"/>
                      <a:pt x="118" y="266"/>
                    </a:cubicBezTo>
                    <a:cubicBezTo>
                      <a:pt x="115" y="260"/>
                      <a:pt x="112" y="254"/>
                      <a:pt x="110" y="246"/>
                    </a:cubicBezTo>
                    <a:cubicBezTo>
                      <a:pt x="124" y="243"/>
                      <a:pt x="138" y="241"/>
                      <a:pt x="153" y="240"/>
                    </a:cubicBezTo>
                    <a:close/>
                    <a:moveTo>
                      <a:pt x="89" y="253"/>
                    </a:moveTo>
                    <a:cubicBezTo>
                      <a:pt x="92" y="261"/>
                      <a:pt x="95" y="269"/>
                      <a:pt x="99" y="276"/>
                    </a:cubicBezTo>
                    <a:cubicBezTo>
                      <a:pt x="102" y="283"/>
                      <a:pt x="106" y="289"/>
                      <a:pt x="110" y="295"/>
                    </a:cubicBezTo>
                    <a:cubicBezTo>
                      <a:pt x="109" y="294"/>
                      <a:pt x="109" y="294"/>
                      <a:pt x="108" y="294"/>
                    </a:cubicBezTo>
                    <a:cubicBezTo>
                      <a:pt x="91" y="287"/>
                      <a:pt x="76" y="277"/>
                      <a:pt x="64" y="264"/>
                    </a:cubicBezTo>
                    <a:cubicBezTo>
                      <a:pt x="71" y="260"/>
                      <a:pt x="80" y="256"/>
                      <a:pt x="89" y="253"/>
                    </a:cubicBezTo>
                    <a:close/>
                    <a:moveTo>
                      <a:pt x="110" y="80"/>
                    </a:moveTo>
                    <a:cubicBezTo>
                      <a:pt x="112" y="73"/>
                      <a:pt x="115" y="66"/>
                      <a:pt x="118" y="60"/>
                    </a:cubicBezTo>
                    <a:cubicBezTo>
                      <a:pt x="124" y="48"/>
                      <a:pt x="132" y="38"/>
                      <a:pt x="140" y="31"/>
                    </a:cubicBezTo>
                    <a:cubicBezTo>
                      <a:pt x="144" y="27"/>
                      <a:pt x="149" y="24"/>
                      <a:pt x="153" y="23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38" y="85"/>
                      <a:pt x="124" y="83"/>
                      <a:pt x="110" y="80"/>
                    </a:cubicBezTo>
                    <a:close/>
                    <a:moveTo>
                      <a:pt x="32" y="108"/>
                    </a:moveTo>
                    <a:cubicBezTo>
                      <a:pt x="37" y="98"/>
                      <a:pt x="42" y="88"/>
                      <a:pt x="49" y="79"/>
                    </a:cubicBezTo>
                    <a:cubicBezTo>
                      <a:pt x="59" y="85"/>
                      <a:pt x="71" y="90"/>
                      <a:pt x="83" y="95"/>
                    </a:cubicBezTo>
                    <a:cubicBezTo>
                      <a:pt x="79" y="113"/>
                      <a:pt x="76" y="132"/>
                      <a:pt x="75" y="153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3" y="137"/>
                      <a:pt x="26" y="122"/>
                      <a:pt x="32" y="108"/>
                    </a:cubicBezTo>
                    <a:close/>
                    <a:moveTo>
                      <a:pt x="22" y="175"/>
                    </a:moveTo>
                    <a:cubicBezTo>
                      <a:pt x="75" y="175"/>
                      <a:pt x="75" y="175"/>
                      <a:pt x="75" y="175"/>
                    </a:cubicBezTo>
                    <a:cubicBezTo>
                      <a:pt x="76" y="195"/>
                      <a:pt x="79" y="214"/>
                      <a:pt x="83" y="232"/>
                    </a:cubicBezTo>
                    <a:cubicBezTo>
                      <a:pt x="71" y="237"/>
                      <a:pt x="59" y="242"/>
                      <a:pt x="49" y="248"/>
                    </a:cubicBezTo>
                    <a:cubicBezTo>
                      <a:pt x="42" y="239"/>
                      <a:pt x="37" y="229"/>
                      <a:pt x="32" y="219"/>
                    </a:cubicBezTo>
                    <a:cubicBezTo>
                      <a:pt x="26" y="205"/>
                      <a:pt x="23" y="190"/>
                      <a:pt x="22" y="1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12" tIns="45706" rIns="91412" bIns="45706"/>
              <a:lstStyle/>
              <a:p>
                <a:pPr>
                  <a:defRPr/>
                </a:pPr>
                <a:endParaRPr lang="zh-CN" altLang="en-US" sz="1200" dirty="0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E14B842-C67B-4AB7-80FD-234D2BD97188}"/>
                </a:ext>
              </a:extLst>
            </p:cNvPr>
            <p:cNvCxnSpPr>
              <a:cxnSpLocks/>
            </p:cNvCxnSpPr>
            <p:nvPr/>
          </p:nvCxnSpPr>
          <p:spPr>
            <a:xfrm>
              <a:off x="3762737" y="1449000"/>
              <a:ext cx="4189229" cy="4191097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8DDAAA6-1221-4907-A892-828C4069636D}"/>
                </a:ext>
              </a:extLst>
            </p:cNvPr>
            <p:cNvCxnSpPr>
              <a:stCxn id="38" idx="7"/>
            </p:cNvCxnSpPr>
            <p:nvPr/>
          </p:nvCxnSpPr>
          <p:spPr>
            <a:xfrm flipH="1">
              <a:off x="669925" y="3088600"/>
              <a:ext cx="2492903" cy="847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4BEDE7-A424-40CA-997E-E50609E53997}"/>
                </a:ext>
              </a:extLst>
            </p:cNvPr>
            <p:cNvCxnSpPr>
              <a:stCxn id="30" idx="7"/>
            </p:cNvCxnSpPr>
            <p:nvPr/>
          </p:nvCxnSpPr>
          <p:spPr>
            <a:xfrm flipH="1" flipV="1">
              <a:off x="669925" y="4816965"/>
              <a:ext cx="3860999" cy="1199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2AB3E76-F893-4BCB-BBDF-ACF08FF6E4C4}"/>
                </a:ext>
              </a:extLst>
            </p:cNvPr>
            <p:cNvCxnSpPr>
              <a:stCxn id="23" idx="2"/>
            </p:cNvCxnSpPr>
            <p:nvPr/>
          </p:nvCxnSpPr>
          <p:spPr>
            <a:xfrm flipV="1">
              <a:off x="8147101" y="2619000"/>
              <a:ext cx="3373387" cy="101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DF472C5-A107-4B98-A80B-1D8BD536A658}"/>
                </a:ext>
              </a:extLst>
            </p:cNvPr>
            <p:cNvCxnSpPr>
              <a:stCxn id="25" idx="1"/>
            </p:cNvCxnSpPr>
            <p:nvPr/>
          </p:nvCxnSpPr>
          <p:spPr>
            <a:xfrm flipV="1">
              <a:off x="9029172" y="4380329"/>
              <a:ext cx="2491316" cy="24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śľídè">
              <a:extLst>
                <a:ext uri="{FF2B5EF4-FFF2-40B4-BE49-F238E27FC236}">
                  <a16:creationId xmlns:a16="http://schemas.microsoft.com/office/drawing/2014/main" id="{8B0A7798-9C13-4EA4-8BA4-A87E98AD6B9C}"/>
                </a:ext>
              </a:extLst>
            </p:cNvPr>
            <p:cNvSpPr txBox="1"/>
            <p:nvPr/>
          </p:nvSpPr>
          <p:spPr bwMode="auto">
            <a:xfrm>
              <a:off x="391339" y="2006830"/>
              <a:ext cx="3139660" cy="10817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静态数值要求：</a:t>
              </a:r>
              <a:endParaRPr lang="en-US" altLang="zh-CN" sz="2000" b="1" dirty="0"/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支持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终端数</a:t>
              </a:r>
              <a:r>
                <a:rPr lang="zh-CN" altLang="en-US" sz="2000" b="1" dirty="0"/>
                <a:t>：</a:t>
              </a:r>
              <a:r>
                <a:rPr lang="en-US" altLang="zh-CN" sz="2000" b="1" dirty="0"/>
                <a:t>2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支持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并行操作用户</a:t>
              </a:r>
              <a:r>
                <a:rPr lang="zh-CN" altLang="en-US" sz="2000" b="1" dirty="0"/>
                <a:t>数：</a:t>
              </a:r>
              <a:r>
                <a:rPr lang="en-US" altLang="zh-CN" sz="2000" b="1" dirty="0"/>
                <a:t>2</a:t>
              </a:r>
            </a:p>
          </p:txBody>
        </p:sp>
        <p:sp>
          <p:nvSpPr>
            <p:cNvPr id="17" name="iṣḷïḋê">
              <a:extLst>
                <a:ext uri="{FF2B5EF4-FFF2-40B4-BE49-F238E27FC236}">
                  <a16:creationId xmlns:a16="http://schemas.microsoft.com/office/drawing/2014/main" id="{48143C26-35A4-4720-B561-2F2529528546}"/>
                </a:ext>
              </a:extLst>
            </p:cNvPr>
            <p:cNvSpPr txBox="1"/>
            <p:nvPr/>
          </p:nvSpPr>
          <p:spPr bwMode="auto">
            <a:xfrm>
              <a:off x="904324" y="3760924"/>
              <a:ext cx="3429476" cy="1308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系统响应特性</a:t>
              </a:r>
              <a:endParaRPr lang="en-US" altLang="zh-CN" sz="2000" b="1" dirty="0"/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单次操作响应时间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3s</a:t>
              </a:r>
              <a:r>
                <a:rPr lang="zh-CN" altLang="en-US" sz="2000" b="1" dirty="0"/>
                <a:t>内</a:t>
              </a:r>
              <a:endParaRPr lang="en-US" altLang="zh-CN" sz="2000" b="1" dirty="0"/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返回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100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行</a:t>
              </a:r>
              <a:r>
                <a:rPr lang="zh-CN" altLang="en-US" sz="2000" b="1" dirty="0"/>
                <a:t>数据查询</a:t>
              </a:r>
              <a:endParaRPr lang="en-US" altLang="zh-CN" sz="2000" b="1" dirty="0"/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2000" b="1" dirty="0"/>
            </a:p>
          </p:txBody>
        </p:sp>
        <p:sp>
          <p:nvSpPr>
            <p:cNvPr id="19" name="íšḻîdè">
              <a:extLst>
                <a:ext uri="{FF2B5EF4-FFF2-40B4-BE49-F238E27FC236}">
                  <a16:creationId xmlns:a16="http://schemas.microsoft.com/office/drawing/2014/main" id="{B46C3D50-48BD-45EA-A4D3-E2AFF855252D}"/>
                </a:ext>
              </a:extLst>
            </p:cNvPr>
            <p:cNvSpPr txBox="1"/>
            <p:nvPr/>
          </p:nvSpPr>
          <p:spPr bwMode="auto">
            <a:xfrm>
              <a:off x="8661003" y="3282958"/>
              <a:ext cx="2861075" cy="10972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安全需求</a:t>
              </a:r>
              <a:endParaRPr lang="en-US" altLang="zh-CN" sz="2000" b="1" dirty="0"/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确保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数据信息安全</a:t>
              </a:r>
              <a:endParaRPr lang="en-US" altLang="zh-CN" sz="2000" b="1" dirty="0">
                <a:solidFill>
                  <a:srgbClr val="C00000"/>
                </a:solidFill>
              </a:endParaRPr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用户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权限分级</a:t>
              </a:r>
              <a:endParaRPr lang="en-US" altLang="zh-CN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islíḋé">
              <a:extLst>
                <a:ext uri="{FF2B5EF4-FFF2-40B4-BE49-F238E27FC236}">
                  <a16:creationId xmlns:a16="http://schemas.microsoft.com/office/drawing/2014/main" id="{ECB17D27-D276-4A85-A026-B1333B30EC4E}"/>
                </a:ext>
              </a:extLst>
            </p:cNvPr>
            <p:cNvSpPr txBox="1"/>
            <p:nvPr/>
          </p:nvSpPr>
          <p:spPr bwMode="auto">
            <a:xfrm>
              <a:off x="8147101" y="1202418"/>
              <a:ext cx="2861075" cy="12887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故障处理要求</a:t>
              </a:r>
              <a:endParaRPr lang="en-US" altLang="zh-CN" sz="2000" b="1" dirty="0"/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提示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服务器出错</a:t>
              </a:r>
              <a:endParaRPr lang="en-US" altLang="zh-CN" sz="2000" b="1" dirty="0">
                <a:solidFill>
                  <a:srgbClr val="C00000"/>
                </a:solidFill>
              </a:endParaRPr>
            </a:p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/>
                <a:t>数据库要有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备份</a:t>
              </a:r>
              <a:r>
                <a:rPr lang="zh-CN" altLang="en-US" sz="2000" b="1" dirty="0"/>
                <a:t>和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恢复</a:t>
              </a:r>
              <a:r>
                <a:rPr lang="zh-CN" altLang="en-US" sz="2000" b="1" dirty="0"/>
                <a:t>机制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64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2866-83EA-4018-8DB5-17932783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硬件限制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7BB87-10FE-4D55-BE42-27D391D1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D517E-4BA8-4FC5-8259-786D9C6A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5" name="8ec97b8f-8111-4f9c-afd7-382b662915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101074-97F0-49E8-85E4-56FFB406D7E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70473"/>
            <a:ext cx="11907825" cy="4923455"/>
            <a:chOff x="660400" y="1170473"/>
            <a:chExt cx="11907825" cy="4923455"/>
          </a:xfrm>
        </p:grpSpPr>
        <p:grpSp>
          <p:nvGrpSpPr>
            <p:cNvPr id="6" name="íṣļiḓè">
              <a:extLst>
                <a:ext uri="{FF2B5EF4-FFF2-40B4-BE49-F238E27FC236}">
                  <a16:creationId xmlns:a16="http://schemas.microsoft.com/office/drawing/2014/main" id="{3316D580-8176-4160-9DEA-DDE98FC015F5}"/>
                </a:ext>
              </a:extLst>
            </p:cNvPr>
            <p:cNvGrpSpPr/>
            <p:nvPr/>
          </p:nvGrpSpPr>
          <p:grpSpPr>
            <a:xfrm>
              <a:off x="3453174" y="1170473"/>
              <a:ext cx="5272953" cy="4923455"/>
              <a:chOff x="3453174" y="1170473"/>
              <a:chExt cx="5272953" cy="4923455"/>
            </a:xfrm>
          </p:grpSpPr>
          <p:sp>
            <p:nvSpPr>
              <p:cNvPr id="17" name="ïṧḻíḑé">
                <a:extLst>
                  <a:ext uri="{FF2B5EF4-FFF2-40B4-BE49-F238E27FC236}">
                    <a16:creationId xmlns:a16="http://schemas.microsoft.com/office/drawing/2014/main" id="{3B79FFDC-5771-47C8-A222-3E07FA4BC5A2}"/>
                  </a:ext>
                </a:extLst>
              </p:cNvPr>
              <p:cNvSpPr/>
              <p:nvPr/>
            </p:nvSpPr>
            <p:spPr>
              <a:xfrm>
                <a:off x="5159359" y="3630823"/>
                <a:ext cx="955596" cy="9555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18" name="iṡļiḓé">
                <a:extLst>
                  <a:ext uri="{FF2B5EF4-FFF2-40B4-BE49-F238E27FC236}">
                    <a16:creationId xmlns:a16="http://schemas.microsoft.com/office/drawing/2014/main" id="{6CB44391-04EA-4A55-A220-A8CDE854077D}"/>
                  </a:ext>
                </a:extLst>
              </p:cNvPr>
              <p:cNvSpPr/>
              <p:nvPr/>
            </p:nvSpPr>
            <p:spPr>
              <a:xfrm>
                <a:off x="6114954" y="3630823"/>
                <a:ext cx="955597" cy="955596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19" name="i$ḷiḑê">
                <a:extLst>
                  <a:ext uri="{FF2B5EF4-FFF2-40B4-BE49-F238E27FC236}">
                    <a16:creationId xmlns:a16="http://schemas.microsoft.com/office/drawing/2014/main" id="{56371CD3-082F-4C11-BDB8-9DBF3977F4AF}"/>
                  </a:ext>
                </a:extLst>
              </p:cNvPr>
              <p:cNvSpPr/>
              <p:nvPr/>
            </p:nvSpPr>
            <p:spPr>
              <a:xfrm>
                <a:off x="5159359" y="2675227"/>
                <a:ext cx="955596" cy="955596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0" name="ïṡ1ïḋè">
                <a:extLst>
                  <a:ext uri="{FF2B5EF4-FFF2-40B4-BE49-F238E27FC236}">
                    <a16:creationId xmlns:a16="http://schemas.microsoft.com/office/drawing/2014/main" id="{DC431B66-693C-4110-AF7D-9D885C13742E}"/>
                  </a:ext>
                </a:extLst>
              </p:cNvPr>
              <p:cNvSpPr/>
              <p:nvPr/>
            </p:nvSpPr>
            <p:spPr>
              <a:xfrm>
                <a:off x="6114954" y="2675227"/>
                <a:ext cx="955597" cy="9555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1" name="îṥlide">
                <a:extLst>
                  <a:ext uri="{FF2B5EF4-FFF2-40B4-BE49-F238E27FC236}">
                    <a16:creationId xmlns:a16="http://schemas.microsoft.com/office/drawing/2014/main" id="{C68190FE-2E04-4DCE-BEAA-4768FC93C960}"/>
                  </a:ext>
                </a:extLst>
              </p:cNvPr>
              <p:cNvSpPr/>
              <p:nvPr/>
            </p:nvSpPr>
            <p:spPr>
              <a:xfrm>
                <a:off x="6864752" y="2230786"/>
                <a:ext cx="703789" cy="7037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2" name="ïṣḻídê">
                <a:extLst>
                  <a:ext uri="{FF2B5EF4-FFF2-40B4-BE49-F238E27FC236}">
                    <a16:creationId xmlns:a16="http://schemas.microsoft.com/office/drawing/2014/main" id="{643F4FAE-4615-4107-ACB1-B894A3F28F5E}"/>
                  </a:ext>
                </a:extLst>
              </p:cNvPr>
              <p:cNvSpPr/>
              <p:nvPr/>
            </p:nvSpPr>
            <p:spPr>
              <a:xfrm>
                <a:off x="6412860" y="2230774"/>
                <a:ext cx="451965" cy="106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8132"/>
                    </a:lnTo>
                    <a:lnTo>
                      <a:pt x="0" y="21600"/>
                    </a:lnTo>
                    <a:lnTo>
                      <a:pt x="21600" y="1433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3" name="iś1ïḓê">
                <a:extLst>
                  <a:ext uri="{FF2B5EF4-FFF2-40B4-BE49-F238E27FC236}">
                    <a16:creationId xmlns:a16="http://schemas.microsoft.com/office/drawing/2014/main" id="{B0A096BD-A308-44D1-B2CF-9844099B110B}"/>
                  </a:ext>
                </a:extLst>
              </p:cNvPr>
              <p:cNvSpPr/>
              <p:nvPr/>
            </p:nvSpPr>
            <p:spPr>
              <a:xfrm>
                <a:off x="6411102" y="2934563"/>
                <a:ext cx="1157513" cy="356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34" y="0"/>
                    </a:moveTo>
                    <a:lnTo>
                      <a:pt x="0" y="21600"/>
                    </a:lnTo>
                    <a:lnTo>
                      <a:pt x="3058" y="21573"/>
                    </a:lnTo>
                    <a:lnTo>
                      <a:pt x="21600" y="0"/>
                    </a:lnTo>
                    <a:lnTo>
                      <a:pt x="8434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lnSpcReduction="10000"/>
              </a:bodyPr>
              <a:lstStyle/>
              <a:p>
                <a:endParaRPr/>
              </a:p>
            </p:txBody>
          </p:sp>
          <p:sp>
            <p:nvSpPr>
              <p:cNvPr id="24" name="îṣļíḑé">
                <a:extLst>
                  <a:ext uri="{FF2B5EF4-FFF2-40B4-BE49-F238E27FC236}">
                    <a16:creationId xmlns:a16="http://schemas.microsoft.com/office/drawing/2014/main" id="{C9013E94-BD08-43FB-81C1-DD75759789E0}"/>
                  </a:ext>
                </a:extLst>
              </p:cNvPr>
              <p:cNvSpPr/>
              <p:nvPr/>
            </p:nvSpPr>
            <p:spPr>
              <a:xfrm>
                <a:off x="3453316" y="1170499"/>
                <a:ext cx="1407577" cy="140757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5" name="íSľïḑé">
                <a:extLst>
                  <a:ext uri="{FF2B5EF4-FFF2-40B4-BE49-F238E27FC236}">
                    <a16:creationId xmlns:a16="http://schemas.microsoft.com/office/drawing/2014/main" id="{75F0EB6E-B9E7-4BA6-959E-0315ED484615}"/>
                  </a:ext>
                </a:extLst>
              </p:cNvPr>
              <p:cNvSpPr/>
              <p:nvPr/>
            </p:nvSpPr>
            <p:spPr>
              <a:xfrm>
                <a:off x="4860749" y="1170473"/>
                <a:ext cx="903929" cy="2120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8132"/>
                    </a:lnTo>
                    <a:lnTo>
                      <a:pt x="21600" y="21600"/>
                    </a:lnTo>
                    <a:lnTo>
                      <a:pt x="0" y="143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6" name="îşļíďê">
                <a:extLst>
                  <a:ext uri="{FF2B5EF4-FFF2-40B4-BE49-F238E27FC236}">
                    <a16:creationId xmlns:a16="http://schemas.microsoft.com/office/drawing/2014/main" id="{CFB46C6C-5CEF-475E-8CAC-505E399D37EC}"/>
                  </a:ext>
                </a:extLst>
              </p:cNvPr>
              <p:cNvSpPr/>
              <p:nvPr/>
            </p:nvSpPr>
            <p:spPr>
              <a:xfrm>
                <a:off x="3453174" y="2578051"/>
                <a:ext cx="2315024" cy="712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66" y="0"/>
                    </a:moveTo>
                    <a:lnTo>
                      <a:pt x="21600" y="21600"/>
                    </a:lnTo>
                    <a:lnTo>
                      <a:pt x="18542" y="21573"/>
                    </a:lnTo>
                    <a:lnTo>
                      <a:pt x="0" y="0"/>
                    </a:lnTo>
                    <a:lnTo>
                      <a:pt x="131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7" name="íSlíḋe">
                <a:extLst>
                  <a:ext uri="{FF2B5EF4-FFF2-40B4-BE49-F238E27FC236}">
                    <a16:creationId xmlns:a16="http://schemas.microsoft.com/office/drawing/2014/main" id="{C4989A52-DBB8-4545-9A1D-5C37EE399461}"/>
                  </a:ext>
                </a:extLst>
              </p:cNvPr>
              <p:cNvSpPr/>
              <p:nvPr/>
            </p:nvSpPr>
            <p:spPr>
              <a:xfrm>
                <a:off x="4036013" y="4506847"/>
                <a:ext cx="1053264" cy="10532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8" name="ïṧ1ïḋè">
                <a:extLst>
                  <a:ext uri="{FF2B5EF4-FFF2-40B4-BE49-F238E27FC236}">
                    <a16:creationId xmlns:a16="http://schemas.microsoft.com/office/drawing/2014/main" id="{32E380D6-43E0-4E1C-A6E4-57B19BB48B17}"/>
                  </a:ext>
                </a:extLst>
              </p:cNvPr>
              <p:cNvSpPr/>
              <p:nvPr/>
            </p:nvSpPr>
            <p:spPr>
              <a:xfrm>
                <a:off x="5089171" y="3973324"/>
                <a:ext cx="676394" cy="1586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3468"/>
                    </a:lnTo>
                    <a:lnTo>
                      <a:pt x="21600" y="0"/>
                    </a:lnTo>
                    <a:lnTo>
                      <a:pt x="0" y="726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9" name="ïšḷiḋé">
                <a:extLst>
                  <a:ext uri="{FF2B5EF4-FFF2-40B4-BE49-F238E27FC236}">
                    <a16:creationId xmlns:a16="http://schemas.microsoft.com/office/drawing/2014/main" id="{2DCDE6BB-3790-4FFF-961F-71002D7E30D9}"/>
                  </a:ext>
                </a:extLst>
              </p:cNvPr>
              <p:cNvSpPr/>
              <p:nvPr/>
            </p:nvSpPr>
            <p:spPr>
              <a:xfrm>
                <a:off x="4035908" y="3973982"/>
                <a:ext cx="1732290" cy="532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66" y="21600"/>
                    </a:moveTo>
                    <a:lnTo>
                      <a:pt x="21600" y="0"/>
                    </a:lnTo>
                    <a:lnTo>
                      <a:pt x="18542" y="27"/>
                    </a:lnTo>
                    <a:lnTo>
                      <a:pt x="0" y="21600"/>
                    </a:lnTo>
                    <a:lnTo>
                      <a:pt x="13166" y="2160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0" name="ïs1îḓe">
                <a:extLst>
                  <a:ext uri="{FF2B5EF4-FFF2-40B4-BE49-F238E27FC236}">
                    <a16:creationId xmlns:a16="http://schemas.microsoft.com/office/drawing/2014/main" id="{DF767390-B4B0-45FC-9FCD-46B18EAEA6BF}"/>
                  </a:ext>
                </a:extLst>
              </p:cNvPr>
              <p:cNvSpPr/>
              <p:nvPr/>
            </p:nvSpPr>
            <p:spPr>
              <a:xfrm>
                <a:off x="7318404" y="4686323"/>
                <a:ext cx="1407578" cy="140757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1" name="îs1íḑe">
                <a:extLst>
                  <a:ext uri="{FF2B5EF4-FFF2-40B4-BE49-F238E27FC236}">
                    <a16:creationId xmlns:a16="http://schemas.microsoft.com/office/drawing/2014/main" id="{B870421E-3ECA-452E-BC5D-D5DD2D404AEA}"/>
                  </a:ext>
                </a:extLst>
              </p:cNvPr>
              <p:cNvSpPr/>
              <p:nvPr/>
            </p:nvSpPr>
            <p:spPr>
              <a:xfrm>
                <a:off x="6414619" y="3973324"/>
                <a:ext cx="903929" cy="2120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3468"/>
                    </a:lnTo>
                    <a:lnTo>
                      <a:pt x="0" y="0"/>
                    </a:lnTo>
                    <a:lnTo>
                      <a:pt x="21600" y="7203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2" name="íṥľiḍé">
                <a:extLst>
                  <a:ext uri="{FF2B5EF4-FFF2-40B4-BE49-F238E27FC236}">
                    <a16:creationId xmlns:a16="http://schemas.microsoft.com/office/drawing/2014/main" id="{0769B9D0-C21E-4757-9086-3A937481851F}"/>
                  </a:ext>
                </a:extLst>
              </p:cNvPr>
              <p:cNvSpPr/>
              <p:nvPr/>
            </p:nvSpPr>
            <p:spPr>
              <a:xfrm>
                <a:off x="6411102" y="3974203"/>
                <a:ext cx="2315025" cy="712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34" y="21600"/>
                    </a:moveTo>
                    <a:lnTo>
                      <a:pt x="0" y="0"/>
                    </a:lnTo>
                    <a:lnTo>
                      <a:pt x="3058" y="27"/>
                    </a:lnTo>
                    <a:lnTo>
                      <a:pt x="21600" y="21600"/>
                    </a:lnTo>
                    <a:lnTo>
                      <a:pt x="8434" y="216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3" name="î$ľîḑé">
                <a:extLst>
                  <a:ext uri="{FF2B5EF4-FFF2-40B4-BE49-F238E27FC236}">
                    <a16:creationId xmlns:a16="http://schemas.microsoft.com/office/drawing/2014/main" id="{FA74F34A-C40A-49E4-8A07-80FA11774406}"/>
                  </a:ext>
                </a:extLst>
              </p:cNvPr>
              <p:cNvSpPr/>
              <p:nvPr/>
            </p:nvSpPr>
            <p:spPr bwMode="auto">
              <a:xfrm>
                <a:off x="7687364" y="5093498"/>
                <a:ext cx="669658" cy="593228"/>
              </a:xfrm>
              <a:custGeom>
                <a:avLst/>
                <a:gdLst>
                  <a:gd name="T0" fmla="*/ 5423 w 6499"/>
                  <a:gd name="T1" fmla="*/ 940 h 5766"/>
                  <a:gd name="T2" fmla="*/ 6499 w 6499"/>
                  <a:gd name="T3" fmla="*/ 7 h 5766"/>
                  <a:gd name="T4" fmla="*/ 4987 w 6499"/>
                  <a:gd name="T5" fmla="*/ 792 h 5766"/>
                  <a:gd name="T6" fmla="*/ 3216 w 6499"/>
                  <a:gd name="T7" fmla="*/ 716 h 5766"/>
                  <a:gd name="T8" fmla="*/ 1453 w 6499"/>
                  <a:gd name="T9" fmla="*/ 667 h 5766"/>
                  <a:gd name="T10" fmla="*/ 0 w 6499"/>
                  <a:gd name="T11" fmla="*/ 2664 h 5766"/>
                  <a:gd name="T12" fmla="*/ 661 w 6499"/>
                  <a:gd name="T13" fmla="*/ 3284 h 5766"/>
                  <a:gd name="T14" fmla="*/ 448 w 6499"/>
                  <a:gd name="T15" fmla="*/ 4071 h 5766"/>
                  <a:gd name="T16" fmla="*/ 844 w 6499"/>
                  <a:gd name="T17" fmla="*/ 4279 h 5766"/>
                  <a:gd name="T18" fmla="*/ 1080 w 6499"/>
                  <a:gd name="T19" fmla="*/ 4576 h 5766"/>
                  <a:gd name="T20" fmla="*/ 1583 w 6499"/>
                  <a:gd name="T21" fmla="*/ 4775 h 5766"/>
                  <a:gd name="T22" fmla="*/ 2017 w 6499"/>
                  <a:gd name="T23" fmla="*/ 5327 h 5766"/>
                  <a:gd name="T24" fmla="*/ 2405 w 6499"/>
                  <a:gd name="T25" fmla="*/ 5234 h 5766"/>
                  <a:gd name="T26" fmla="*/ 2535 w 6499"/>
                  <a:gd name="T27" fmla="*/ 5395 h 5766"/>
                  <a:gd name="T28" fmla="*/ 2876 w 6499"/>
                  <a:gd name="T29" fmla="*/ 5576 h 5766"/>
                  <a:gd name="T30" fmla="*/ 3165 w 6499"/>
                  <a:gd name="T31" fmla="*/ 5494 h 5766"/>
                  <a:gd name="T32" fmla="*/ 3701 w 6499"/>
                  <a:gd name="T33" fmla="*/ 5660 h 5766"/>
                  <a:gd name="T34" fmla="*/ 3832 w 6499"/>
                  <a:gd name="T35" fmla="*/ 5267 h 5766"/>
                  <a:gd name="T36" fmla="*/ 4495 w 6499"/>
                  <a:gd name="T37" fmla="*/ 4970 h 5766"/>
                  <a:gd name="T38" fmla="*/ 4988 w 6499"/>
                  <a:gd name="T39" fmla="*/ 5020 h 5766"/>
                  <a:gd name="T40" fmla="*/ 5597 w 6499"/>
                  <a:gd name="T41" fmla="*/ 4588 h 5766"/>
                  <a:gd name="T42" fmla="*/ 5503 w 6499"/>
                  <a:gd name="T43" fmla="*/ 3760 h 5766"/>
                  <a:gd name="T44" fmla="*/ 6296 w 6499"/>
                  <a:gd name="T45" fmla="*/ 2963 h 5766"/>
                  <a:gd name="T46" fmla="*/ 6499 w 6499"/>
                  <a:gd name="T47" fmla="*/ 2528 h 5766"/>
                  <a:gd name="T48" fmla="*/ 5795 w 6499"/>
                  <a:gd name="T49" fmla="*/ 3035 h 5766"/>
                  <a:gd name="T50" fmla="*/ 4857 w 6499"/>
                  <a:gd name="T51" fmla="*/ 3514 h 5766"/>
                  <a:gd name="T52" fmla="*/ 4769 w 6499"/>
                  <a:gd name="T53" fmla="*/ 4088 h 5766"/>
                  <a:gd name="T54" fmla="*/ 4331 w 6499"/>
                  <a:gd name="T55" fmla="*/ 4082 h 5766"/>
                  <a:gd name="T56" fmla="*/ 4173 w 6499"/>
                  <a:gd name="T57" fmla="*/ 4456 h 5766"/>
                  <a:gd name="T58" fmla="*/ 3747 w 6499"/>
                  <a:gd name="T59" fmla="*/ 4507 h 5766"/>
                  <a:gd name="T60" fmla="*/ 3473 w 6499"/>
                  <a:gd name="T61" fmla="*/ 4915 h 5766"/>
                  <a:gd name="T62" fmla="*/ 3065 w 6499"/>
                  <a:gd name="T63" fmla="*/ 5251 h 5766"/>
                  <a:gd name="T64" fmla="*/ 2867 w 6499"/>
                  <a:gd name="T65" fmla="*/ 5322 h 5766"/>
                  <a:gd name="T66" fmla="*/ 2707 w 6499"/>
                  <a:gd name="T67" fmla="*/ 5102 h 5766"/>
                  <a:gd name="T68" fmla="*/ 3423 w 6499"/>
                  <a:gd name="T69" fmla="*/ 4496 h 5766"/>
                  <a:gd name="T70" fmla="*/ 3345 w 6499"/>
                  <a:gd name="T71" fmla="*/ 4266 h 5766"/>
                  <a:gd name="T72" fmla="*/ 2255 w 6499"/>
                  <a:gd name="T73" fmla="*/ 5022 h 5766"/>
                  <a:gd name="T74" fmla="*/ 1884 w 6499"/>
                  <a:gd name="T75" fmla="*/ 4962 h 5766"/>
                  <a:gd name="T76" fmla="*/ 3155 w 6499"/>
                  <a:gd name="T77" fmla="*/ 3735 h 5766"/>
                  <a:gd name="T78" fmla="*/ 3075 w 6499"/>
                  <a:gd name="T79" fmla="*/ 3503 h 5766"/>
                  <a:gd name="T80" fmla="*/ 1791 w 6499"/>
                  <a:gd name="T81" fmla="*/ 4404 h 5766"/>
                  <a:gd name="T82" fmla="*/ 1285 w 6499"/>
                  <a:gd name="T83" fmla="*/ 4435 h 5766"/>
                  <a:gd name="T84" fmla="*/ 1439 w 6499"/>
                  <a:gd name="T85" fmla="*/ 4004 h 5766"/>
                  <a:gd name="T86" fmla="*/ 2809 w 6499"/>
                  <a:gd name="T87" fmla="*/ 3011 h 5766"/>
                  <a:gd name="T88" fmla="*/ 2612 w 6499"/>
                  <a:gd name="T89" fmla="*/ 2895 h 5766"/>
                  <a:gd name="T90" fmla="*/ 1167 w 6499"/>
                  <a:gd name="T91" fmla="*/ 3884 h 5766"/>
                  <a:gd name="T92" fmla="*/ 668 w 6499"/>
                  <a:gd name="T93" fmla="*/ 3923 h 5766"/>
                  <a:gd name="T94" fmla="*/ 3388 w 6499"/>
                  <a:gd name="T95" fmla="*/ 1602 h 5766"/>
                  <a:gd name="T96" fmla="*/ 4543 w 6499"/>
                  <a:gd name="T97" fmla="*/ 2706 h 5766"/>
                  <a:gd name="T98" fmla="*/ 4492 w 6499"/>
                  <a:gd name="T99" fmla="*/ 1496 h 5766"/>
                  <a:gd name="T100" fmla="*/ 4777 w 6499"/>
                  <a:gd name="T101" fmla="*/ 1048 h 5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99" h="5766">
                    <a:moveTo>
                      <a:pt x="5048" y="1043"/>
                    </a:moveTo>
                    <a:cubicBezTo>
                      <a:pt x="5180" y="1043"/>
                      <a:pt x="5309" y="1008"/>
                      <a:pt x="5423" y="940"/>
                    </a:cubicBezTo>
                    <a:lnTo>
                      <a:pt x="6499" y="304"/>
                    </a:lnTo>
                    <a:lnTo>
                      <a:pt x="6499" y="7"/>
                    </a:lnTo>
                    <a:lnTo>
                      <a:pt x="5288" y="712"/>
                    </a:lnTo>
                    <a:cubicBezTo>
                      <a:pt x="5196" y="766"/>
                      <a:pt x="5092" y="794"/>
                      <a:pt x="4987" y="792"/>
                    </a:cubicBezTo>
                    <a:lnTo>
                      <a:pt x="3384" y="774"/>
                    </a:lnTo>
                    <a:cubicBezTo>
                      <a:pt x="3304" y="744"/>
                      <a:pt x="3240" y="726"/>
                      <a:pt x="3216" y="716"/>
                    </a:cubicBezTo>
                    <a:cubicBezTo>
                      <a:pt x="2715" y="604"/>
                      <a:pt x="2323" y="648"/>
                      <a:pt x="2056" y="720"/>
                    </a:cubicBezTo>
                    <a:cubicBezTo>
                      <a:pt x="1856" y="774"/>
                      <a:pt x="1643" y="754"/>
                      <a:pt x="1453" y="667"/>
                    </a:cubicBezTo>
                    <a:lnTo>
                      <a:pt x="0" y="0"/>
                    </a:lnTo>
                    <a:lnTo>
                      <a:pt x="0" y="2664"/>
                    </a:lnTo>
                    <a:lnTo>
                      <a:pt x="151" y="2747"/>
                    </a:lnTo>
                    <a:cubicBezTo>
                      <a:pt x="373" y="2868"/>
                      <a:pt x="551" y="3056"/>
                      <a:pt x="661" y="3284"/>
                    </a:cubicBezTo>
                    <a:lnTo>
                      <a:pt x="576" y="3354"/>
                    </a:lnTo>
                    <a:cubicBezTo>
                      <a:pt x="347" y="3520"/>
                      <a:pt x="297" y="3843"/>
                      <a:pt x="448" y="4071"/>
                    </a:cubicBezTo>
                    <a:cubicBezTo>
                      <a:pt x="532" y="4182"/>
                      <a:pt x="651" y="4252"/>
                      <a:pt x="787" y="4276"/>
                    </a:cubicBezTo>
                    <a:cubicBezTo>
                      <a:pt x="803" y="4278"/>
                      <a:pt x="827" y="4279"/>
                      <a:pt x="844" y="4279"/>
                    </a:cubicBezTo>
                    <a:cubicBezTo>
                      <a:pt x="893" y="4282"/>
                      <a:pt x="941" y="4276"/>
                      <a:pt x="983" y="4270"/>
                    </a:cubicBezTo>
                    <a:cubicBezTo>
                      <a:pt x="985" y="4384"/>
                      <a:pt x="1012" y="4483"/>
                      <a:pt x="1080" y="4576"/>
                    </a:cubicBezTo>
                    <a:cubicBezTo>
                      <a:pt x="1171" y="4703"/>
                      <a:pt x="1315" y="4760"/>
                      <a:pt x="1469" y="4768"/>
                    </a:cubicBezTo>
                    <a:cubicBezTo>
                      <a:pt x="1509" y="4771"/>
                      <a:pt x="1551" y="4772"/>
                      <a:pt x="1583" y="4775"/>
                    </a:cubicBezTo>
                    <a:cubicBezTo>
                      <a:pt x="1568" y="4896"/>
                      <a:pt x="1603" y="5020"/>
                      <a:pt x="1679" y="5122"/>
                    </a:cubicBezTo>
                    <a:cubicBezTo>
                      <a:pt x="1763" y="5232"/>
                      <a:pt x="1881" y="5303"/>
                      <a:pt x="2017" y="5327"/>
                    </a:cubicBezTo>
                    <a:cubicBezTo>
                      <a:pt x="2033" y="5328"/>
                      <a:pt x="2057" y="5330"/>
                      <a:pt x="2075" y="5330"/>
                    </a:cubicBezTo>
                    <a:cubicBezTo>
                      <a:pt x="2196" y="5336"/>
                      <a:pt x="2312" y="5302"/>
                      <a:pt x="2405" y="5234"/>
                    </a:cubicBezTo>
                    <a:lnTo>
                      <a:pt x="2456" y="5195"/>
                    </a:lnTo>
                    <a:cubicBezTo>
                      <a:pt x="2468" y="5268"/>
                      <a:pt x="2489" y="5335"/>
                      <a:pt x="2535" y="5395"/>
                    </a:cubicBezTo>
                    <a:cubicBezTo>
                      <a:pt x="2603" y="5488"/>
                      <a:pt x="2705" y="5551"/>
                      <a:pt x="2827" y="5574"/>
                    </a:cubicBezTo>
                    <a:cubicBezTo>
                      <a:pt x="2843" y="5575"/>
                      <a:pt x="2859" y="5575"/>
                      <a:pt x="2876" y="5576"/>
                    </a:cubicBezTo>
                    <a:cubicBezTo>
                      <a:pt x="2973" y="5582"/>
                      <a:pt x="3072" y="5554"/>
                      <a:pt x="3157" y="5494"/>
                    </a:cubicBezTo>
                    <a:lnTo>
                      <a:pt x="3165" y="5494"/>
                    </a:lnTo>
                    <a:lnTo>
                      <a:pt x="3225" y="5578"/>
                    </a:lnTo>
                    <a:cubicBezTo>
                      <a:pt x="3331" y="5730"/>
                      <a:pt x="3549" y="5766"/>
                      <a:pt x="3701" y="5660"/>
                    </a:cubicBezTo>
                    <a:cubicBezTo>
                      <a:pt x="3828" y="5570"/>
                      <a:pt x="3879" y="5392"/>
                      <a:pt x="3821" y="5251"/>
                    </a:cubicBezTo>
                    <a:lnTo>
                      <a:pt x="3832" y="5267"/>
                    </a:lnTo>
                    <a:cubicBezTo>
                      <a:pt x="3932" y="5415"/>
                      <a:pt x="4121" y="5479"/>
                      <a:pt x="4287" y="5411"/>
                    </a:cubicBezTo>
                    <a:cubicBezTo>
                      <a:pt x="4469" y="5336"/>
                      <a:pt x="4543" y="5139"/>
                      <a:pt x="4495" y="4970"/>
                    </a:cubicBezTo>
                    <a:cubicBezTo>
                      <a:pt x="4617" y="5107"/>
                      <a:pt x="4828" y="5134"/>
                      <a:pt x="4980" y="5028"/>
                    </a:cubicBezTo>
                    <a:lnTo>
                      <a:pt x="4988" y="5020"/>
                    </a:lnTo>
                    <a:cubicBezTo>
                      <a:pt x="5140" y="4915"/>
                      <a:pt x="5184" y="4714"/>
                      <a:pt x="5103" y="4554"/>
                    </a:cubicBezTo>
                    <a:cubicBezTo>
                      <a:pt x="5235" y="4675"/>
                      <a:pt x="5445" y="4694"/>
                      <a:pt x="5597" y="4588"/>
                    </a:cubicBezTo>
                    <a:cubicBezTo>
                      <a:pt x="5775" y="4459"/>
                      <a:pt x="5821" y="4210"/>
                      <a:pt x="5692" y="4031"/>
                    </a:cubicBezTo>
                    <a:lnTo>
                      <a:pt x="5503" y="3760"/>
                    </a:lnTo>
                    <a:lnTo>
                      <a:pt x="5915" y="3280"/>
                    </a:lnTo>
                    <a:cubicBezTo>
                      <a:pt x="6023" y="3154"/>
                      <a:pt x="6152" y="3047"/>
                      <a:pt x="6296" y="2963"/>
                    </a:cubicBezTo>
                    <a:lnTo>
                      <a:pt x="6499" y="2846"/>
                    </a:lnTo>
                    <a:lnTo>
                      <a:pt x="6499" y="2528"/>
                    </a:lnTo>
                    <a:lnTo>
                      <a:pt x="6219" y="2687"/>
                    </a:lnTo>
                    <a:cubicBezTo>
                      <a:pt x="6059" y="2778"/>
                      <a:pt x="5915" y="2895"/>
                      <a:pt x="5795" y="3035"/>
                    </a:cubicBezTo>
                    <a:lnTo>
                      <a:pt x="5352" y="3548"/>
                    </a:lnTo>
                    <a:cubicBezTo>
                      <a:pt x="5220" y="3427"/>
                      <a:pt x="5009" y="3408"/>
                      <a:pt x="4857" y="3514"/>
                    </a:cubicBezTo>
                    <a:cubicBezTo>
                      <a:pt x="4680" y="3643"/>
                      <a:pt x="4633" y="3892"/>
                      <a:pt x="4763" y="4071"/>
                    </a:cubicBezTo>
                    <a:lnTo>
                      <a:pt x="4769" y="4088"/>
                    </a:lnTo>
                    <a:lnTo>
                      <a:pt x="4761" y="4088"/>
                    </a:lnTo>
                    <a:cubicBezTo>
                      <a:pt x="4636" y="4000"/>
                      <a:pt x="4465" y="3991"/>
                      <a:pt x="4331" y="4082"/>
                    </a:cubicBezTo>
                    <a:lnTo>
                      <a:pt x="4323" y="4090"/>
                    </a:lnTo>
                    <a:cubicBezTo>
                      <a:pt x="4204" y="4172"/>
                      <a:pt x="4148" y="4316"/>
                      <a:pt x="4173" y="4456"/>
                    </a:cubicBezTo>
                    <a:lnTo>
                      <a:pt x="4131" y="4487"/>
                    </a:lnTo>
                    <a:cubicBezTo>
                      <a:pt x="4012" y="4424"/>
                      <a:pt x="3865" y="4424"/>
                      <a:pt x="3747" y="4507"/>
                    </a:cubicBezTo>
                    <a:cubicBezTo>
                      <a:pt x="3637" y="4583"/>
                      <a:pt x="3581" y="4718"/>
                      <a:pt x="3591" y="4840"/>
                    </a:cubicBezTo>
                    <a:lnTo>
                      <a:pt x="3473" y="4915"/>
                    </a:lnTo>
                    <a:cubicBezTo>
                      <a:pt x="3385" y="4894"/>
                      <a:pt x="3287" y="4914"/>
                      <a:pt x="3211" y="4966"/>
                    </a:cubicBezTo>
                    <a:cubicBezTo>
                      <a:pt x="3117" y="5034"/>
                      <a:pt x="3063" y="5146"/>
                      <a:pt x="3065" y="5251"/>
                    </a:cubicBezTo>
                    <a:lnTo>
                      <a:pt x="3007" y="5288"/>
                    </a:lnTo>
                    <a:cubicBezTo>
                      <a:pt x="2972" y="5319"/>
                      <a:pt x="2915" y="5332"/>
                      <a:pt x="2867" y="5322"/>
                    </a:cubicBezTo>
                    <a:cubicBezTo>
                      <a:pt x="2819" y="5311"/>
                      <a:pt x="2771" y="5284"/>
                      <a:pt x="2740" y="5242"/>
                    </a:cubicBezTo>
                    <a:cubicBezTo>
                      <a:pt x="2709" y="5207"/>
                      <a:pt x="2696" y="5150"/>
                      <a:pt x="2707" y="5102"/>
                    </a:cubicBezTo>
                    <a:cubicBezTo>
                      <a:pt x="2717" y="5054"/>
                      <a:pt x="2744" y="5006"/>
                      <a:pt x="2787" y="4975"/>
                    </a:cubicBezTo>
                    <a:lnTo>
                      <a:pt x="3423" y="4496"/>
                    </a:lnTo>
                    <a:cubicBezTo>
                      <a:pt x="3456" y="4474"/>
                      <a:pt x="3475" y="4442"/>
                      <a:pt x="3476" y="4402"/>
                    </a:cubicBezTo>
                    <a:cubicBezTo>
                      <a:pt x="3480" y="4328"/>
                      <a:pt x="3417" y="4266"/>
                      <a:pt x="3345" y="4266"/>
                    </a:cubicBezTo>
                    <a:cubicBezTo>
                      <a:pt x="3317" y="4266"/>
                      <a:pt x="3295" y="4272"/>
                      <a:pt x="3271" y="4286"/>
                    </a:cubicBezTo>
                    <a:lnTo>
                      <a:pt x="2255" y="5022"/>
                    </a:lnTo>
                    <a:cubicBezTo>
                      <a:pt x="2196" y="5059"/>
                      <a:pt x="2129" y="5080"/>
                      <a:pt x="2057" y="5068"/>
                    </a:cubicBezTo>
                    <a:cubicBezTo>
                      <a:pt x="1985" y="5056"/>
                      <a:pt x="1921" y="5020"/>
                      <a:pt x="1884" y="4962"/>
                    </a:cubicBezTo>
                    <a:cubicBezTo>
                      <a:pt x="1800" y="4851"/>
                      <a:pt x="1825" y="4682"/>
                      <a:pt x="1944" y="4599"/>
                    </a:cubicBezTo>
                    <a:lnTo>
                      <a:pt x="3155" y="3735"/>
                    </a:lnTo>
                    <a:cubicBezTo>
                      <a:pt x="3181" y="3711"/>
                      <a:pt x="3200" y="3678"/>
                      <a:pt x="3200" y="3634"/>
                    </a:cubicBezTo>
                    <a:cubicBezTo>
                      <a:pt x="3201" y="3564"/>
                      <a:pt x="3144" y="3506"/>
                      <a:pt x="3075" y="3503"/>
                    </a:cubicBezTo>
                    <a:cubicBezTo>
                      <a:pt x="3035" y="3502"/>
                      <a:pt x="3003" y="3516"/>
                      <a:pt x="2976" y="3547"/>
                    </a:cubicBezTo>
                    <a:lnTo>
                      <a:pt x="1791" y="4404"/>
                    </a:lnTo>
                    <a:cubicBezTo>
                      <a:pt x="1757" y="4419"/>
                      <a:pt x="1740" y="4443"/>
                      <a:pt x="1715" y="4466"/>
                    </a:cubicBezTo>
                    <a:cubicBezTo>
                      <a:pt x="1572" y="4556"/>
                      <a:pt x="1361" y="4536"/>
                      <a:pt x="1285" y="4435"/>
                    </a:cubicBezTo>
                    <a:cubicBezTo>
                      <a:pt x="1209" y="4326"/>
                      <a:pt x="1225" y="4179"/>
                      <a:pt x="1320" y="4087"/>
                    </a:cubicBezTo>
                    <a:lnTo>
                      <a:pt x="1439" y="4004"/>
                    </a:lnTo>
                    <a:lnTo>
                      <a:pt x="2756" y="3106"/>
                    </a:lnTo>
                    <a:cubicBezTo>
                      <a:pt x="2789" y="3083"/>
                      <a:pt x="2808" y="3051"/>
                      <a:pt x="2809" y="3011"/>
                    </a:cubicBezTo>
                    <a:cubicBezTo>
                      <a:pt x="2812" y="2967"/>
                      <a:pt x="2791" y="2926"/>
                      <a:pt x="2755" y="2900"/>
                    </a:cubicBezTo>
                    <a:cubicBezTo>
                      <a:pt x="2708" y="2867"/>
                      <a:pt x="2661" y="2866"/>
                      <a:pt x="2612" y="2895"/>
                    </a:cubicBezTo>
                    <a:lnTo>
                      <a:pt x="1201" y="3854"/>
                    </a:lnTo>
                    <a:cubicBezTo>
                      <a:pt x="1192" y="3870"/>
                      <a:pt x="1176" y="3876"/>
                      <a:pt x="1167" y="3884"/>
                    </a:cubicBezTo>
                    <a:lnTo>
                      <a:pt x="1031" y="3983"/>
                    </a:lnTo>
                    <a:cubicBezTo>
                      <a:pt x="920" y="4067"/>
                      <a:pt x="751" y="4042"/>
                      <a:pt x="668" y="3923"/>
                    </a:cubicBezTo>
                    <a:cubicBezTo>
                      <a:pt x="584" y="3812"/>
                      <a:pt x="609" y="3643"/>
                      <a:pt x="728" y="3560"/>
                    </a:cubicBezTo>
                    <a:lnTo>
                      <a:pt x="3388" y="1602"/>
                    </a:lnTo>
                    <a:cubicBezTo>
                      <a:pt x="3601" y="1727"/>
                      <a:pt x="3759" y="1979"/>
                      <a:pt x="3759" y="1979"/>
                    </a:cubicBezTo>
                    <a:cubicBezTo>
                      <a:pt x="4020" y="2798"/>
                      <a:pt x="4345" y="2804"/>
                      <a:pt x="4543" y="2706"/>
                    </a:cubicBezTo>
                    <a:cubicBezTo>
                      <a:pt x="4645" y="2655"/>
                      <a:pt x="4692" y="2534"/>
                      <a:pt x="4656" y="2424"/>
                    </a:cubicBezTo>
                    <a:cubicBezTo>
                      <a:pt x="4552" y="2108"/>
                      <a:pt x="4492" y="1496"/>
                      <a:pt x="4492" y="1496"/>
                    </a:cubicBezTo>
                    <a:cubicBezTo>
                      <a:pt x="4419" y="1338"/>
                      <a:pt x="4184" y="1171"/>
                      <a:pt x="3923" y="1035"/>
                    </a:cubicBezTo>
                    <a:lnTo>
                      <a:pt x="4777" y="1048"/>
                    </a:lnTo>
                    <a:lnTo>
                      <a:pt x="5048" y="10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íṩḻidé">
                <a:extLst>
                  <a:ext uri="{FF2B5EF4-FFF2-40B4-BE49-F238E27FC236}">
                    <a16:creationId xmlns:a16="http://schemas.microsoft.com/office/drawing/2014/main" id="{756FB125-92A3-43EF-B7C4-FE437114BB08}"/>
                  </a:ext>
                </a:extLst>
              </p:cNvPr>
              <p:cNvSpPr/>
              <p:nvPr/>
            </p:nvSpPr>
            <p:spPr bwMode="auto">
              <a:xfrm>
                <a:off x="4286590" y="4757842"/>
                <a:ext cx="552110" cy="551274"/>
              </a:xfrm>
              <a:custGeom>
                <a:avLst/>
                <a:gdLst>
                  <a:gd name="connsiteX0" fmla="*/ 186482 w 607356"/>
                  <a:gd name="connsiteY0" fmla="*/ 210567 h 606439"/>
                  <a:gd name="connsiteX1" fmla="*/ 202880 w 607356"/>
                  <a:gd name="connsiteY1" fmla="*/ 210567 h 606439"/>
                  <a:gd name="connsiteX2" fmla="*/ 202880 w 607356"/>
                  <a:gd name="connsiteY2" fmla="*/ 232708 h 606439"/>
                  <a:gd name="connsiteX3" fmla="*/ 194529 w 607356"/>
                  <a:gd name="connsiteY3" fmla="*/ 250754 h 606439"/>
                  <a:gd name="connsiteX4" fmla="*/ 218671 w 607356"/>
                  <a:gd name="connsiteY4" fmla="*/ 274715 h 606439"/>
                  <a:gd name="connsiteX5" fmla="*/ 242661 w 607356"/>
                  <a:gd name="connsiteY5" fmla="*/ 250754 h 606439"/>
                  <a:gd name="connsiteX6" fmla="*/ 234462 w 607356"/>
                  <a:gd name="connsiteY6" fmla="*/ 232708 h 606439"/>
                  <a:gd name="connsiteX7" fmla="*/ 234462 w 607356"/>
                  <a:gd name="connsiteY7" fmla="*/ 210567 h 606439"/>
                  <a:gd name="connsiteX8" fmla="*/ 370353 w 607356"/>
                  <a:gd name="connsiteY8" fmla="*/ 210567 h 606439"/>
                  <a:gd name="connsiteX9" fmla="*/ 370353 w 607356"/>
                  <a:gd name="connsiteY9" fmla="*/ 232708 h 606439"/>
                  <a:gd name="connsiteX10" fmla="*/ 362003 w 607356"/>
                  <a:gd name="connsiteY10" fmla="*/ 250754 h 606439"/>
                  <a:gd name="connsiteX11" fmla="*/ 386144 w 607356"/>
                  <a:gd name="connsiteY11" fmla="*/ 274715 h 606439"/>
                  <a:gd name="connsiteX12" fmla="*/ 410134 w 607356"/>
                  <a:gd name="connsiteY12" fmla="*/ 250754 h 606439"/>
                  <a:gd name="connsiteX13" fmla="*/ 401935 w 607356"/>
                  <a:gd name="connsiteY13" fmla="*/ 232708 h 606439"/>
                  <a:gd name="connsiteX14" fmla="*/ 401935 w 607356"/>
                  <a:gd name="connsiteY14" fmla="*/ 210567 h 606439"/>
                  <a:gd name="connsiteX15" fmla="*/ 418181 w 607356"/>
                  <a:gd name="connsiteY15" fmla="*/ 210567 h 606439"/>
                  <a:gd name="connsiteX16" fmla="*/ 435035 w 607356"/>
                  <a:gd name="connsiteY16" fmla="*/ 227400 h 606439"/>
                  <a:gd name="connsiteX17" fmla="*/ 435035 w 607356"/>
                  <a:gd name="connsiteY17" fmla="*/ 452144 h 606439"/>
                  <a:gd name="connsiteX18" fmla="*/ 418181 w 607356"/>
                  <a:gd name="connsiteY18" fmla="*/ 468977 h 606439"/>
                  <a:gd name="connsiteX19" fmla="*/ 186482 w 607356"/>
                  <a:gd name="connsiteY19" fmla="*/ 468977 h 606439"/>
                  <a:gd name="connsiteX20" fmla="*/ 169780 w 607356"/>
                  <a:gd name="connsiteY20" fmla="*/ 452144 h 606439"/>
                  <a:gd name="connsiteX21" fmla="*/ 169780 w 607356"/>
                  <a:gd name="connsiteY21" fmla="*/ 227400 h 606439"/>
                  <a:gd name="connsiteX22" fmla="*/ 186482 w 607356"/>
                  <a:gd name="connsiteY22" fmla="*/ 210567 h 606439"/>
                  <a:gd name="connsiteX23" fmla="*/ 302297 w 607356"/>
                  <a:gd name="connsiteY23" fmla="*/ 87642 h 606439"/>
                  <a:gd name="connsiteX24" fmla="*/ 370327 w 607356"/>
                  <a:gd name="connsiteY24" fmla="*/ 155579 h 606439"/>
                  <a:gd name="connsiteX25" fmla="*/ 370327 w 607356"/>
                  <a:gd name="connsiteY25" fmla="*/ 179236 h 606439"/>
                  <a:gd name="connsiteX26" fmla="*/ 234418 w 607356"/>
                  <a:gd name="connsiteY26" fmla="*/ 179236 h 606439"/>
                  <a:gd name="connsiteX27" fmla="*/ 234418 w 607356"/>
                  <a:gd name="connsiteY27" fmla="*/ 155579 h 606439"/>
                  <a:gd name="connsiteX28" fmla="*/ 302297 w 607356"/>
                  <a:gd name="connsiteY28" fmla="*/ 87642 h 606439"/>
                  <a:gd name="connsiteX29" fmla="*/ 302311 w 607356"/>
                  <a:gd name="connsiteY29" fmla="*/ 56247 h 606439"/>
                  <a:gd name="connsiteX30" fmla="*/ 202857 w 607356"/>
                  <a:gd name="connsiteY30" fmla="*/ 155552 h 606439"/>
                  <a:gd name="connsiteX31" fmla="*/ 202857 w 607356"/>
                  <a:gd name="connsiteY31" fmla="*/ 179203 h 606439"/>
                  <a:gd name="connsiteX32" fmla="*/ 186458 w 607356"/>
                  <a:gd name="connsiteY32" fmla="*/ 179203 h 606439"/>
                  <a:gd name="connsiteX33" fmla="*/ 138173 w 607356"/>
                  <a:gd name="connsiteY33" fmla="*/ 227415 h 606439"/>
                  <a:gd name="connsiteX34" fmla="*/ 138173 w 607356"/>
                  <a:gd name="connsiteY34" fmla="*/ 452100 h 606439"/>
                  <a:gd name="connsiteX35" fmla="*/ 186458 w 607356"/>
                  <a:gd name="connsiteY35" fmla="*/ 500312 h 606439"/>
                  <a:gd name="connsiteX36" fmla="*/ 418165 w 607356"/>
                  <a:gd name="connsiteY36" fmla="*/ 500312 h 606439"/>
                  <a:gd name="connsiteX37" fmla="*/ 466601 w 607356"/>
                  <a:gd name="connsiteY37" fmla="*/ 452100 h 606439"/>
                  <a:gd name="connsiteX38" fmla="*/ 466601 w 607356"/>
                  <a:gd name="connsiteY38" fmla="*/ 227415 h 606439"/>
                  <a:gd name="connsiteX39" fmla="*/ 418165 w 607356"/>
                  <a:gd name="connsiteY39" fmla="*/ 179203 h 606439"/>
                  <a:gd name="connsiteX40" fmla="*/ 401918 w 607356"/>
                  <a:gd name="connsiteY40" fmla="*/ 179203 h 606439"/>
                  <a:gd name="connsiteX41" fmla="*/ 401918 w 607356"/>
                  <a:gd name="connsiteY41" fmla="*/ 155552 h 606439"/>
                  <a:gd name="connsiteX42" fmla="*/ 302311 w 607356"/>
                  <a:gd name="connsiteY42" fmla="*/ 56247 h 606439"/>
                  <a:gd name="connsiteX43" fmla="*/ 303678 w 607356"/>
                  <a:gd name="connsiteY43" fmla="*/ 0 h 606439"/>
                  <a:gd name="connsiteX44" fmla="*/ 607356 w 607356"/>
                  <a:gd name="connsiteY44" fmla="*/ 303220 h 606439"/>
                  <a:gd name="connsiteX45" fmla="*/ 303678 w 607356"/>
                  <a:gd name="connsiteY45" fmla="*/ 606439 h 606439"/>
                  <a:gd name="connsiteX46" fmla="*/ 0 w 607356"/>
                  <a:gd name="connsiteY46" fmla="*/ 303220 h 606439"/>
                  <a:gd name="connsiteX47" fmla="*/ 303678 w 607356"/>
                  <a:gd name="connsiteY47" fmla="*/ 0 h 60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356" h="606439">
                    <a:moveTo>
                      <a:pt x="186482" y="210567"/>
                    </a:moveTo>
                    <a:lnTo>
                      <a:pt x="202880" y="210567"/>
                    </a:lnTo>
                    <a:lnTo>
                      <a:pt x="202880" y="232708"/>
                    </a:lnTo>
                    <a:cubicBezTo>
                      <a:pt x="197869" y="237106"/>
                      <a:pt x="194529" y="243475"/>
                      <a:pt x="194529" y="250754"/>
                    </a:cubicBezTo>
                    <a:cubicBezTo>
                      <a:pt x="194529" y="263947"/>
                      <a:pt x="205309" y="274715"/>
                      <a:pt x="218671" y="274715"/>
                    </a:cubicBezTo>
                    <a:cubicBezTo>
                      <a:pt x="231880" y="274715"/>
                      <a:pt x="242661" y="263947"/>
                      <a:pt x="242661" y="250754"/>
                    </a:cubicBezTo>
                    <a:cubicBezTo>
                      <a:pt x="242661" y="243475"/>
                      <a:pt x="239472" y="237106"/>
                      <a:pt x="234462" y="232708"/>
                    </a:cubicBezTo>
                    <a:lnTo>
                      <a:pt x="234462" y="210567"/>
                    </a:lnTo>
                    <a:lnTo>
                      <a:pt x="370353" y="210567"/>
                    </a:lnTo>
                    <a:lnTo>
                      <a:pt x="370353" y="232708"/>
                    </a:lnTo>
                    <a:cubicBezTo>
                      <a:pt x="365343" y="237106"/>
                      <a:pt x="362003" y="243475"/>
                      <a:pt x="362003" y="250754"/>
                    </a:cubicBezTo>
                    <a:cubicBezTo>
                      <a:pt x="362003" y="263947"/>
                      <a:pt x="372783" y="274715"/>
                      <a:pt x="386144" y="274715"/>
                    </a:cubicBezTo>
                    <a:cubicBezTo>
                      <a:pt x="399354" y="274715"/>
                      <a:pt x="410134" y="263947"/>
                      <a:pt x="410134" y="250754"/>
                    </a:cubicBezTo>
                    <a:cubicBezTo>
                      <a:pt x="410134" y="243475"/>
                      <a:pt x="406946" y="237106"/>
                      <a:pt x="401935" y="232708"/>
                    </a:cubicBezTo>
                    <a:lnTo>
                      <a:pt x="401935" y="210567"/>
                    </a:lnTo>
                    <a:lnTo>
                      <a:pt x="418181" y="210567"/>
                    </a:lnTo>
                    <a:cubicBezTo>
                      <a:pt x="427443" y="210567"/>
                      <a:pt x="435035" y="218149"/>
                      <a:pt x="435035" y="227400"/>
                    </a:cubicBezTo>
                    <a:lnTo>
                      <a:pt x="435035" y="452144"/>
                    </a:lnTo>
                    <a:cubicBezTo>
                      <a:pt x="435035" y="461395"/>
                      <a:pt x="427443" y="468977"/>
                      <a:pt x="418181" y="468977"/>
                    </a:cubicBezTo>
                    <a:lnTo>
                      <a:pt x="186482" y="468977"/>
                    </a:lnTo>
                    <a:cubicBezTo>
                      <a:pt x="177220" y="468977"/>
                      <a:pt x="169780" y="461395"/>
                      <a:pt x="169780" y="452144"/>
                    </a:cubicBezTo>
                    <a:lnTo>
                      <a:pt x="169780" y="227400"/>
                    </a:lnTo>
                    <a:cubicBezTo>
                      <a:pt x="169780" y="218149"/>
                      <a:pt x="177220" y="210567"/>
                      <a:pt x="186482" y="210567"/>
                    </a:cubicBezTo>
                    <a:close/>
                    <a:moveTo>
                      <a:pt x="302297" y="87642"/>
                    </a:moveTo>
                    <a:cubicBezTo>
                      <a:pt x="339804" y="87642"/>
                      <a:pt x="370327" y="118123"/>
                      <a:pt x="370327" y="155579"/>
                    </a:cubicBezTo>
                    <a:lnTo>
                      <a:pt x="370327" y="179236"/>
                    </a:lnTo>
                    <a:lnTo>
                      <a:pt x="234418" y="179236"/>
                    </a:lnTo>
                    <a:lnTo>
                      <a:pt x="234418" y="155579"/>
                    </a:lnTo>
                    <a:cubicBezTo>
                      <a:pt x="234418" y="118123"/>
                      <a:pt x="264941" y="87642"/>
                      <a:pt x="302297" y="87642"/>
                    </a:cubicBezTo>
                    <a:close/>
                    <a:moveTo>
                      <a:pt x="302311" y="56247"/>
                    </a:moveTo>
                    <a:cubicBezTo>
                      <a:pt x="247498" y="56247"/>
                      <a:pt x="202857" y="100820"/>
                      <a:pt x="202857" y="155552"/>
                    </a:cubicBezTo>
                    <a:lnTo>
                      <a:pt x="202857" y="179203"/>
                    </a:lnTo>
                    <a:lnTo>
                      <a:pt x="186458" y="179203"/>
                    </a:lnTo>
                    <a:cubicBezTo>
                      <a:pt x="159886" y="179203"/>
                      <a:pt x="138173" y="200883"/>
                      <a:pt x="138173" y="227415"/>
                    </a:cubicBezTo>
                    <a:lnTo>
                      <a:pt x="138173" y="452100"/>
                    </a:lnTo>
                    <a:cubicBezTo>
                      <a:pt x="138173" y="478632"/>
                      <a:pt x="159886" y="500312"/>
                      <a:pt x="186458" y="500312"/>
                    </a:cubicBezTo>
                    <a:lnTo>
                      <a:pt x="418165" y="500312"/>
                    </a:lnTo>
                    <a:cubicBezTo>
                      <a:pt x="444888" y="500312"/>
                      <a:pt x="466601" y="478632"/>
                      <a:pt x="466601" y="452100"/>
                    </a:cubicBezTo>
                    <a:lnTo>
                      <a:pt x="466601" y="227415"/>
                    </a:lnTo>
                    <a:cubicBezTo>
                      <a:pt x="466601" y="200883"/>
                      <a:pt x="444888" y="179203"/>
                      <a:pt x="418165" y="179203"/>
                    </a:cubicBezTo>
                    <a:lnTo>
                      <a:pt x="401918" y="179203"/>
                    </a:lnTo>
                    <a:lnTo>
                      <a:pt x="401918" y="155552"/>
                    </a:lnTo>
                    <a:cubicBezTo>
                      <a:pt x="401918" y="100820"/>
                      <a:pt x="357277" y="56247"/>
                      <a:pt x="302311" y="56247"/>
                    </a:cubicBezTo>
                    <a:close/>
                    <a:moveTo>
                      <a:pt x="303678" y="0"/>
                    </a:moveTo>
                    <a:cubicBezTo>
                      <a:pt x="471460" y="0"/>
                      <a:pt x="607356" y="135691"/>
                      <a:pt x="607356" y="303220"/>
                    </a:cubicBezTo>
                    <a:cubicBezTo>
                      <a:pt x="607356" y="470748"/>
                      <a:pt x="471460" y="606439"/>
                      <a:pt x="303678" y="606439"/>
                    </a:cubicBezTo>
                    <a:cubicBezTo>
                      <a:pt x="135896" y="606439"/>
                      <a:pt x="0" y="470748"/>
                      <a:pt x="0" y="303220"/>
                    </a:cubicBezTo>
                    <a:cubicBezTo>
                      <a:pt x="0" y="135691"/>
                      <a:pt x="135896" y="0"/>
                      <a:pt x="30367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ïṩļïḓé">
                <a:extLst>
                  <a:ext uri="{FF2B5EF4-FFF2-40B4-BE49-F238E27FC236}">
                    <a16:creationId xmlns:a16="http://schemas.microsoft.com/office/drawing/2014/main" id="{7EDED25A-5EFE-4A73-A5C5-208950F69174}"/>
                  </a:ext>
                </a:extLst>
              </p:cNvPr>
              <p:cNvSpPr/>
              <p:nvPr/>
            </p:nvSpPr>
            <p:spPr bwMode="auto">
              <a:xfrm>
                <a:off x="7020092" y="2386195"/>
                <a:ext cx="393108" cy="392972"/>
              </a:xfrm>
              <a:custGeom>
                <a:avLst/>
                <a:gdLst>
                  <a:gd name="connsiteX0" fmla="*/ 0 w 606933"/>
                  <a:gd name="connsiteY0" fmla="*/ 362213 h 606722"/>
                  <a:gd name="connsiteX1" fmla="*/ 88983 w 606933"/>
                  <a:gd name="connsiteY1" fmla="*/ 362213 h 606722"/>
                  <a:gd name="connsiteX2" fmla="*/ 88983 w 606933"/>
                  <a:gd name="connsiteY2" fmla="*/ 364880 h 606722"/>
                  <a:gd name="connsiteX3" fmla="*/ 88983 w 606933"/>
                  <a:gd name="connsiteY3" fmla="*/ 398210 h 606722"/>
                  <a:gd name="connsiteX4" fmla="*/ 88983 w 606933"/>
                  <a:gd name="connsiteY4" fmla="*/ 560238 h 606722"/>
                  <a:gd name="connsiteX5" fmla="*/ 88983 w 606933"/>
                  <a:gd name="connsiteY5" fmla="*/ 570637 h 606722"/>
                  <a:gd name="connsiteX6" fmla="*/ 88983 w 606933"/>
                  <a:gd name="connsiteY6" fmla="*/ 606722 h 606722"/>
                  <a:gd name="connsiteX7" fmla="*/ 0 w 606933"/>
                  <a:gd name="connsiteY7" fmla="*/ 606722 h 606722"/>
                  <a:gd name="connsiteX8" fmla="*/ 276890 w 606933"/>
                  <a:gd name="connsiteY8" fmla="*/ 335751 h 606722"/>
                  <a:gd name="connsiteX9" fmla="*/ 443069 w 606933"/>
                  <a:gd name="connsiteY9" fmla="*/ 377345 h 606722"/>
                  <a:gd name="connsiteX10" fmla="*/ 443069 w 606933"/>
                  <a:gd name="connsiteY10" fmla="*/ 423559 h 606722"/>
                  <a:gd name="connsiteX11" fmla="*/ 442802 w 606933"/>
                  <a:gd name="connsiteY11" fmla="*/ 423648 h 606722"/>
                  <a:gd name="connsiteX12" fmla="*/ 323976 w 606933"/>
                  <a:gd name="connsiteY12" fmla="*/ 394764 h 606722"/>
                  <a:gd name="connsiteX13" fmla="*/ 315342 w 606933"/>
                  <a:gd name="connsiteY13" fmla="*/ 429781 h 606722"/>
                  <a:gd name="connsiteX14" fmla="*/ 443336 w 606933"/>
                  <a:gd name="connsiteY14" fmla="*/ 460887 h 606722"/>
                  <a:gd name="connsiteX15" fmla="*/ 593493 w 606933"/>
                  <a:gd name="connsiteY15" fmla="*/ 419649 h 606722"/>
                  <a:gd name="connsiteX16" fmla="*/ 606933 w 606933"/>
                  <a:gd name="connsiteY16" fmla="*/ 470663 h 606722"/>
                  <a:gd name="connsiteX17" fmla="*/ 382810 w 606933"/>
                  <a:gd name="connsiteY17" fmla="*/ 594021 h 606722"/>
                  <a:gd name="connsiteX18" fmla="*/ 212804 w 606933"/>
                  <a:gd name="connsiteY18" fmla="*/ 546384 h 606722"/>
                  <a:gd name="connsiteX19" fmla="*/ 125042 w 606933"/>
                  <a:gd name="connsiteY19" fmla="*/ 556249 h 606722"/>
                  <a:gd name="connsiteX20" fmla="*/ 125042 w 606933"/>
                  <a:gd name="connsiteY20" fmla="*/ 519900 h 606722"/>
                  <a:gd name="connsiteX21" fmla="*/ 125042 w 606933"/>
                  <a:gd name="connsiteY21" fmla="*/ 395742 h 606722"/>
                  <a:gd name="connsiteX22" fmla="*/ 125042 w 606933"/>
                  <a:gd name="connsiteY22" fmla="*/ 362236 h 606722"/>
                  <a:gd name="connsiteX23" fmla="*/ 125042 w 606933"/>
                  <a:gd name="connsiteY23" fmla="*/ 359303 h 606722"/>
                  <a:gd name="connsiteX24" fmla="*/ 382041 w 606933"/>
                  <a:gd name="connsiteY24" fmla="*/ 177119 h 606722"/>
                  <a:gd name="connsiteX25" fmla="*/ 399471 w 606933"/>
                  <a:gd name="connsiteY25" fmla="*/ 197750 h 606722"/>
                  <a:gd name="connsiteX26" fmla="*/ 382041 w 606933"/>
                  <a:gd name="connsiteY26" fmla="*/ 218470 h 606722"/>
                  <a:gd name="connsiteX27" fmla="*/ 345841 w 606933"/>
                  <a:gd name="connsiteY27" fmla="*/ 95828 h 606722"/>
                  <a:gd name="connsiteX28" fmla="*/ 345841 w 606933"/>
                  <a:gd name="connsiteY28" fmla="*/ 137109 h 606722"/>
                  <a:gd name="connsiteX29" fmla="*/ 328341 w 606933"/>
                  <a:gd name="connsiteY29" fmla="*/ 116513 h 606722"/>
                  <a:gd name="connsiteX30" fmla="*/ 345841 w 606933"/>
                  <a:gd name="connsiteY30" fmla="*/ 95828 h 606722"/>
                  <a:gd name="connsiteX31" fmla="*/ 345877 w 606933"/>
                  <a:gd name="connsiteY31" fmla="*/ 41411 h 606722"/>
                  <a:gd name="connsiteX32" fmla="*/ 345877 w 606933"/>
                  <a:gd name="connsiteY32" fmla="*/ 59184 h 606722"/>
                  <a:gd name="connsiteX33" fmla="*/ 315978 w 606933"/>
                  <a:gd name="connsiteY33" fmla="*/ 70115 h 606722"/>
                  <a:gd name="connsiteX34" fmla="*/ 292308 w 606933"/>
                  <a:gd name="connsiteY34" fmla="*/ 116502 h 606722"/>
                  <a:gd name="connsiteX35" fmla="*/ 315978 w 606933"/>
                  <a:gd name="connsiteY35" fmla="*/ 162890 h 606722"/>
                  <a:gd name="connsiteX36" fmla="*/ 345877 w 606933"/>
                  <a:gd name="connsiteY36" fmla="*/ 173820 h 606722"/>
                  <a:gd name="connsiteX37" fmla="*/ 345877 w 606933"/>
                  <a:gd name="connsiteY37" fmla="*/ 218431 h 606722"/>
                  <a:gd name="connsiteX38" fmla="*/ 328347 w 606933"/>
                  <a:gd name="connsiteY38" fmla="*/ 197725 h 606722"/>
                  <a:gd name="connsiteX39" fmla="*/ 292308 w 606933"/>
                  <a:gd name="connsiteY39" fmla="*/ 197725 h 606722"/>
                  <a:gd name="connsiteX40" fmla="*/ 315978 w 606933"/>
                  <a:gd name="connsiteY40" fmla="*/ 244113 h 606722"/>
                  <a:gd name="connsiteX41" fmla="*/ 345877 w 606933"/>
                  <a:gd name="connsiteY41" fmla="*/ 255043 h 606722"/>
                  <a:gd name="connsiteX42" fmla="*/ 345877 w 606933"/>
                  <a:gd name="connsiteY42" fmla="*/ 272816 h 606722"/>
                  <a:gd name="connsiteX43" fmla="*/ 382004 w 606933"/>
                  <a:gd name="connsiteY43" fmla="*/ 272816 h 606722"/>
                  <a:gd name="connsiteX44" fmla="*/ 382004 w 606933"/>
                  <a:gd name="connsiteY44" fmla="*/ 255043 h 606722"/>
                  <a:gd name="connsiteX45" fmla="*/ 411814 w 606933"/>
                  <a:gd name="connsiteY45" fmla="*/ 244113 h 606722"/>
                  <a:gd name="connsiteX46" fmla="*/ 435573 w 606933"/>
                  <a:gd name="connsiteY46" fmla="*/ 197725 h 606722"/>
                  <a:gd name="connsiteX47" fmla="*/ 411814 w 606933"/>
                  <a:gd name="connsiteY47" fmla="*/ 151338 h 606722"/>
                  <a:gd name="connsiteX48" fmla="*/ 382004 w 606933"/>
                  <a:gd name="connsiteY48" fmla="*/ 140407 h 606722"/>
                  <a:gd name="connsiteX49" fmla="*/ 382004 w 606933"/>
                  <a:gd name="connsiteY49" fmla="*/ 95797 h 606722"/>
                  <a:gd name="connsiteX50" fmla="*/ 399446 w 606933"/>
                  <a:gd name="connsiteY50" fmla="*/ 116502 h 606722"/>
                  <a:gd name="connsiteX51" fmla="*/ 435573 w 606933"/>
                  <a:gd name="connsiteY51" fmla="*/ 116502 h 606722"/>
                  <a:gd name="connsiteX52" fmla="*/ 411814 w 606933"/>
                  <a:gd name="connsiteY52" fmla="*/ 70115 h 606722"/>
                  <a:gd name="connsiteX53" fmla="*/ 382004 w 606933"/>
                  <a:gd name="connsiteY53" fmla="*/ 59184 h 606722"/>
                  <a:gd name="connsiteX54" fmla="*/ 382004 w 606933"/>
                  <a:gd name="connsiteY54" fmla="*/ 41411 h 606722"/>
                  <a:gd name="connsiteX55" fmla="*/ 363941 w 606933"/>
                  <a:gd name="connsiteY55" fmla="*/ 0 h 606722"/>
                  <a:gd name="connsiteX56" fmla="*/ 521266 w 606933"/>
                  <a:gd name="connsiteY56" fmla="*/ 157114 h 606722"/>
                  <a:gd name="connsiteX57" fmla="*/ 363941 w 606933"/>
                  <a:gd name="connsiteY57" fmla="*/ 314228 h 606722"/>
                  <a:gd name="connsiteX58" fmla="*/ 206615 w 606933"/>
                  <a:gd name="connsiteY58" fmla="*/ 157114 h 606722"/>
                  <a:gd name="connsiteX59" fmla="*/ 363941 w 606933"/>
                  <a:gd name="connsiteY5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06933" h="606722">
                    <a:moveTo>
                      <a:pt x="0" y="362213"/>
                    </a:moveTo>
                    <a:lnTo>
                      <a:pt x="88983" y="362213"/>
                    </a:lnTo>
                    <a:lnTo>
                      <a:pt x="88983" y="364880"/>
                    </a:lnTo>
                    <a:lnTo>
                      <a:pt x="88983" y="398210"/>
                    </a:lnTo>
                    <a:lnTo>
                      <a:pt x="88983" y="560238"/>
                    </a:lnTo>
                    <a:lnTo>
                      <a:pt x="88983" y="570637"/>
                    </a:lnTo>
                    <a:lnTo>
                      <a:pt x="88983" y="606722"/>
                    </a:lnTo>
                    <a:lnTo>
                      <a:pt x="0" y="606722"/>
                    </a:lnTo>
                    <a:close/>
                    <a:moveTo>
                      <a:pt x="276890" y="335751"/>
                    </a:moveTo>
                    <a:lnTo>
                      <a:pt x="443069" y="377345"/>
                    </a:lnTo>
                    <a:lnTo>
                      <a:pt x="443069" y="423559"/>
                    </a:lnTo>
                    <a:lnTo>
                      <a:pt x="442802" y="423648"/>
                    </a:lnTo>
                    <a:lnTo>
                      <a:pt x="323976" y="394764"/>
                    </a:lnTo>
                    <a:lnTo>
                      <a:pt x="315342" y="429781"/>
                    </a:lnTo>
                    <a:lnTo>
                      <a:pt x="443336" y="460887"/>
                    </a:lnTo>
                    <a:lnTo>
                      <a:pt x="593493" y="419649"/>
                    </a:lnTo>
                    <a:lnTo>
                      <a:pt x="606933" y="470663"/>
                    </a:lnTo>
                    <a:lnTo>
                      <a:pt x="382810" y="594021"/>
                    </a:lnTo>
                    <a:lnTo>
                      <a:pt x="212804" y="546384"/>
                    </a:lnTo>
                    <a:lnTo>
                      <a:pt x="125042" y="556249"/>
                    </a:lnTo>
                    <a:lnTo>
                      <a:pt x="125042" y="519900"/>
                    </a:lnTo>
                    <a:lnTo>
                      <a:pt x="125042" y="395742"/>
                    </a:lnTo>
                    <a:lnTo>
                      <a:pt x="125042" y="362236"/>
                    </a:lnTo>
                    <a:lnTo>
                      <a:pt x="125042" y="359303"/>
                    </a:lnTo>
                    <a:close/>
                    <a:moveTo>
                      <a:pt x="382041" y="177119"/>
                    </a:moveTo>
                    <a:cubicBezTo>
                      <a:pt x="399471" y="181654"/>
                      <a:pt x="399471" y="192859"/>
                      <a:pt x="399471" y="197750"/>
                    </a:cubicBezTo>
                    <a:cubicBezTo>
                      <a:pt x="399471" y="202641"/>
                      <a:pt x="399471" y="213934"/>
                      <a:pt x="382041" y="218470"/>
                    </a:cubicBezTo>
                    <a:close/>
                    <a:moveTo>
                      <a:pt x="345841" y="95828"/>
                    </a:moveTo>
                    <a:lnTo>
                      <a:pt x="345841" y="137109"/>
                    </a:lnTo>
                    <a:cubicBezTo>
                      <a:pt x="328341" y="132670"/>
                      <a:pt x="328341" y="121395"/>
                      <a:pt x="328341" y="116513"/>
                    </a:cubicBezTo>
                    <a:cubicBezTo>
                      <a:pt x="328341" y="111630"/>
                      <a:pt x="328341" y="100355"/>
                      <a:pt x="345841" y="95828"/>
                    </a:cubicBezTo>
                    <a:close/>
                    <a:moveTo>
                      <a:pt x="345877" y="41411"/>
                    </a:moveTo>
                    <a:lnTo>
                      <a:pt x="345877" y="59184"/>
                    </a:lnTo>
                    <a:cubicBezTo>
                      <a:pt x="334220" y="60961"/>
                      <a:pt x="324253" y="64605"/>
                      <a:pt x="315978" y="70115"/>
                    </a:cubicBezTo>
                    <a:cubicBezTo>
                      <a:pt x="300494" y="80423"/>
                      <a:pt x="292308" y="96508"/>
                      <a:pt x="292308" y="116502"/>
                    </a:cubicBezTo>
                    <a:cubicBezTo>
                      <a:pt x="292308" y="136497"/>
                      <a:pt x="300494" y="152582"/>
                      <a:pt x="315978" y="162890"/>
                    </a:cubicBezTo>
                    <a:cubicBezTo>
                      <a:pt x="324253" y="168400"/>
                      <a:pt x="334220" y="172043"/>
                      <a:pt x="345877" y="173820"/>
                    </a:cubicBezTo>
                    <a:lnTo>
                      <a:pt x="345877" y="218431"/>
                    </a:lnTo>
                    <a:cubicBezTo>
                      <a:pt x="328347" y="213899"/>
                      <a:pt x="328347" y="202613"/>
                      <a:pt x="328347" y="197725"/>
                    </a:cubicBezTo>
                    <a:lnTo>
                      <a:pt x="292308" y="197725"/>
                    </a:lnTo>
                    <a:cubicBezTo>
                      <a:pt x="292308" y="217720"/>
                      <a:pt x="300494" y="233805"/>
                      <a:pt x="315978" y="244113"/>
                    </a:cubicBezTo>
                    <a:cubicBezTo>
                      <a:pt x="324253" y="249623"/>
                      <a:pt x="334220" y="253266"/>
                      <a:pt x="345877" y="255043"/>
                    </a:cubicBezTo>
                    <a:lnTo>
                      <a:pt x="345877" y="272816"/>
                    </a:lnTo>
                    <a:lnTo>
                      <a:pt x="382004" y="272816"/>
                    </a:lnTo>
                    <a:lnTo>
                      <a:pt x="382004" y="255043"/>
                    </a:lnTo>
                    <a:cubicBezTo>
                      <a:pt x="393573" y="253266"/>
                      <a:pt x="403628" y="249623"/>
                      <a:pt x="411814" y="244113"/>
                    </a:cubicBezTo>
                    <a:cubicBezTo>
                      <a:pt x="427387" y="233805"/>
                      <a:pt x="435573" y="217720"/>
                      <a:pt x="435573" y="197725"/>
                    </a:cubicBezTo>
                    <a:cubicBezTo>
                      <a:pt x="435573" y="177731"/>
                      <a:pt x="427387" y="161735"/>
                      <a:pt x="411814" y="151338"/>
                    </a:cubicBezTo>
                    <a:cubicBezTo>
                      <a:pt x="403628" y="145917"/>
                      <a:pt x="393573" y="142273"/>
                      <a:pt x="382004" y="140407"/>
                    </a:cubicBezTo>
                    <a:lnTo>
                      <a:pt x="382004" y="95797"/>
                    </a:lnTo>
                    <a:cubicBezTo>
                      <a:pt x="399446" y="100329"/>
                      <a:pt x="399446" y="111615"/>
                      <a:pt x="399446" y="116502"/>
                    </a:cubicBezTo>
                    <a:lnTo>
                      <a:pt x="435573" y="116502"/>
                    </a:lnTo>
                    <a:cubicBezTo>
                      <a:pt x="435573" y="96508"/>
                      <a:pt x="427387" y="80423"/>
                      <a:pt x="411814" y="70115"/>
                    </a:cubicBezTo>
                    <a:cubicBezTo>
                      <a:pt x="403628" y="64605"/>
                      <a:pt x="393573" y="60961"/>
                      <a:pt x="382004" y="59184"/>
                    </a:cubicBezTo>
                    <a:lnTo>
                      <a:pt x="382004" y="41411"/>
                    </a:lnTo>
                    <a:close/>
                    <a:moveTo>
                      <a:pt x="363941" y="0"/>
                    </a:moveTo>
                    <a:cubicBezTo>
                      <a:pt x="450701" y="0"/>
                      <a:pt x="521266" y="70470"/>
                      <a:pt x="521266" y="157114"/>
                    </a:cubicBezTo>
                    <a:cubicBezTo>
                      <a:pt x="521266" y="243758"/>
                      <a:pt x="450701" y="314228"/>
                      <a:pt x="363941" y="314228"/>
                    </a:cubicBezTo>
                    <a:cubicBezTo>
                      <a:pt x="277180" y="314228"/>
                      <a:pt x="206615" y="243758"/>
                      <a:pt x="206615" y="157114"/>
                    </a:cubicBezTo>
                    <a:cubicBezTo>
                      <a:pt x="206615" y="70470"/>
                      <a:pt x="277180" y="0"/>
                      <a:pt x="36394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ïŝliḓe">
                <a:extLst>
                  <a:ext uri="{FF2B5EF4-FFF2-40B4-BE49-F238E27FC236}">
                    <a16:creationId xmlns:a16="http://schemas.microsoft.com/office/drawing/2014/main" id="{319978AF-4805-4D86-8611-A7782A671F7F}"/>
                  </a:ext>
                </a:extLst>
              </p:cNvPr>
              <p:cNvSpPr/>
              <p:nvPr/>
            </p:nvSpPr>
            <p:spPr bwMode="auto">
              <a:xfrm>
                <a:off x="3827791" y="1569119"/>
                <a:ext cx="658626" cy="610338"/>
              </a:xfrm>
              <a:custGeom>
                <a:avLst/>
                <a:gdLst>
                  <a:gd name="connsiteX0" fmla="*/ 460509 w 602487"/>
                  <a:gd name="connsiteY0" fmla="*/ 352333 h 558314"/>
                  <a:gd name="connsiteX1" fmla="*/ 524794 w 602487"/>
                  <a:gd name="connsiteY1" fmla="*/ 416513 h 558314"/>
                  <a:gd name="connsiteX2" fmla="*/ 460509 w 602487"/>
                  <a:gd name="connsiteY2" fmla="*/ 480693 h 558314"/>
                  <a:gd name="connsiteX3" fmla="*/ 396224 w 602487"/>
                  <a:gd name="connsiteY3" fmla="*/ 416513 h 558314"/>
                  <a:gd name="connsiteX4" fmla="*/ 460509 w 602487"/>
                  <a:gd name="connsiteY4" fmla="*/ 352333 h 558314"/>
                  <a:gd name="connsiteX5" fmla="*/ 469031 w 602487"/>
                  <a:gd name="connsiteY5" fmla="*/ 300551 h 558314"/>
                  <a:gd name="connsiteX6" fmla="*/ 463869 w 602487"/>
                  <a:gd name="connsiteY6" fmla="*/ 322719 h 558314"/>
                  <a:gd name="connsiteX7" fmla="*/ 426697 w 602487"/>
                  <a:gd name="connsiteY7" fmla="*/ 328905 h 558314"/>
                  <a:gd name="connsiteX8" fmla="*/ 414565 w 602487"/>
                  <a:gd name="connsiteY8" fmla="*/ 309573 h 558314"/>
                  <a:gd name="connsiteX9" fmla="*/ 384363 w 602487"/>
                  <a:gd name="connsiteY9" fmla="*/ 328390 h 558314"/>
                  <a:gd name="connsiteX10" fmla="*/ 396495 w 602487"/>
                  <a:gd name="connsiteY10" fmla="*/ 347722 h 558314"/>
                  <a:gd name="connsiteX11" fmla="*/ 374554 w 602487"/>
                  <a:gd name="connsiteY11" fmla="*/ 378396 h 558314"/>
                  <a:gd name="connsiteX12" fmla="*/ 352354 w 602487"/>
                  <a:gd name="connsiteY12" fmla="*/ 373240 h 558314"/>
                  <a:gd name="connsiteX13" fmla="*/ 344352 w 602487"/>
                  <a:gd name="connsiteY13" fmla="*/ 408038 h 558314"/>
                  <a:gd name="connsiteX14" fmla="*/ 366552 w 602487"/>
                  <a:gd name="connsiteY14" fmla="*/ 413194 h 558314"/>
                  <a:gd name="connsiteX15" fmla="*/ 372747 w 602487"/>
                  <a:gd name="connsiteY15" fmla="*/ 450311 h 558314"/>
                  <a:gd name="connsiteX16" fmla="*/ 353387 w 602487"/>
                  <a:gd name="connsiteY16" fmla="*/ 462426 h 558314"/>
                  <a:gd name="connsiteX17" fmla="*/ 372489 w 602487"/>
                  <a:gd name="connsiteY17" fmla="*/ 492585 h 558314"/>
                  <a:gd name="connsiteX18" fmla="*/ 391591 w 602487"/>
                  <a:gd name="connsiteY18" fmla="*/ 480470 h 558314"/>
                  <a:gd name="connsiteX19" fmla="*/ 422309 w 602487"/>
                  <a:gd name="connsiteY19" fmla="*/ 502379 h 558314"/>
                  <a:gd name="connsiteX20" fmla="*/ 417404 w 602487"/>
                  <a:gd name="connsiteY20" fmla="*/ 524547 h 558314"/>
                  <a:gd name="connsiteX21" fmla="*/ 451994 w 602487"/>
                  <a:gd name="connsiteY21" fmla="*/ 532538 h 558314"/>
                  <a:gd name="connsiteX22" fmla="*/ 457157 w 602487"/>
                  <a:gd name="connsiteY22" fmla="*/ 510370 h 558314"/>
                  <a:gd name="connsiteX23" fmla="*/ 494328 w 602487"/>
                  <a:gd name="connsiteY23" fmla="*/ 504184 h 558314"/>
                  <a:gd name="connsiteX24" fmla="*/ 506461 w 602487"/>
                  <a:gd name="connsiteY24" fmla="*/ 523516 h 558314"/>
                  <a:gd name="connsiteX25" fmla="*/ 536663 w 602487"/>
                  <a:gd name="connsiteY25" fmla="*/ 504699 h 558314"/>
                  <a:gd name="connsiteX26" fmla="*/ 524530 w 602487"/>
                  <a:gd name="connsiteY26" fmla="*/ 485367 h 558314"/>
                  <a:gd name="connsiteX27" fmla="*/ 546472 w 602487"/>
                  <a:gd name="connsiteY27" fmla="*/ 454693 h 558314"/>
                  <a:gd name="connsiteX28" fmla="*/ 568671 w 602487"/>
                  <a:gd name="connsiteY28" fmla="*/ 459849 h 558314"/>
                  <a:gd name="connsiteX29" fmla="*/ 576674 w 602487"/>
                  <a:gd name="connsiteY29" fmla="*/ 425051 h 558314"/>
                  <a:gd name="connsiteX30" fmla="*/ 554474 w 602487"/>
                  <a:gd name="connsiteY30" fmla="*/ 419895 h 558314"/>
                  <a:gd name="connsiteX31" fmla="*/ 548279 w 602487"/>
                  <a:gd name="connsiteY31" fmla="*/ 382778 h 558314"/>
                  <a:gd name="connsiteX32" fmla="*/ 567639 w 602487"/>
                  <a:gd name="connsiteY32" fmla="*/ 370663 h 558314"/>
                  <a:gd name="connsiteX33" fmla="*/ 548795 w 602487"/>
                  <a:gd name="connsiteY33" fmla="*/ 340505 h 558314"/>
                  <a:gd name="connsiteX34" fmla="*/ 529435 w 602487"/>
                  <a:gd name="connsiteY34" fmla="*/ 352619 h 558314"/>
                  <a:gd name="connsiteX35" fmla="*/ 498717 w 602487"/>
                  <a:gd name="connsiteY35" fmla="*/ 330710 h 558314"/>
                  <a:gd name="connsiteX36" fmla="*/ 503879 w 602487"/>
                  <a:gd name="connsiteY36" fmla="*/ 308542 h 558314"/>
                  <a:gd name="connsiteX37" fmla="*/ 257102 w 602487"/>
                  <a:gd name="connsiteY37" fmla="*/ 0 h 558314"/>
                  <a:gd name="connsiteX38" fmla="*/ 399077 w 602487"/>
                  <a:gd name="connsiteY38" fmla="*/ 141769 h 558314"/>
                  <a:gd name="connsiteX39" fmla="*/ 320604 w 602487"/>
                  <a:gd name="connsiteY39" fmla="*/ 290241 h 558314"/>
                  <a:gd name="connsiteX40" fmla="*/ 373779 w 602487"/>
                  <a:gd name="connsiteY40" fmla="*/ 309831 h 558314"/>
                  <a:gd name="connsiteX41" fmla="*/ 421534 w 602487"/>
                  <a:gd name="connsiteY41" fmla="*/ 280188 h 558314"/>
                  <a:gd name="connsiteX42" fmla="*/ 436248 w 602487"/>
                  <a:gd name="connsiteY42" fmla="*/ 303644 h 558314"/>
                  <a:gd name="connsiteX43" fmla="*/ 446573 w 602487"/>
                  <a:gd name="connsiteY43" fmla="*/ 302098 h 558314"/>
                  <a:gd name="connsiteX44" fmla="*/ 452769 w 602487"/>
                  <a:gd name="connsiteY44" fmla="*/ 274775 h 558314"/>
                  <a:gd name="connsiteX45" fmla="*/ 529693 w 602487"/>
                  <a:gd name="connsiteY45" fmla="*/ 292561 h 558314"/>
                  <a:gd name="connsiteX46" fmla="*/ 523240 w 602487"/>
                  <a:gd name="connsiteY46" fmla="*/ 319626 h 558314"/>
                  <a:gd name="connsiteX47" fmla="*/ 531758 w 602487"/>
                  <a:gd name="connsiteY47" fmla="*/ 325812 h 558314"/>
                  <a:gd name="connsiteX48" fmla="*/ 555506 w 602487"/>
                  <a:gd name="connsiteY48" fmla="*/ 310862 h 558314"/>
                  <a:gd name="connsiteX49" fmla="*/ 597324 w 602487"/>
                  <a:gd name="connsiteY49" fmla="*/ 377622 h 558314"/>
                  <a:gd name="connsiteX50" fmla="*/ 573576 w 602487"/>
                  <a:gd name="connsiteY50" fmla="*/ 392315 h 558314"/>
                  <a:gd name="connsiteX51" fmla="*/ 575125 w 602487"/>
                  <a:gd name="connsiteY51" fmla="*/ 402625 h 558314"/>
                  <a:gd name="connsiteX52" fmla="*/ 602487 w 602487"/>
                  <a:gd name="connsiteY52" fmla="*/ 409069 h 558314"/>
                  <a:gd name="connsiteX53" fmla="*/ 584676 w 602487"/>
                  <a:gd name="connsiteY53" fmla="*/ 485367 h 558314"/>
                  <a:gd name="connsiteX54" fmla="*/ 557572 w 602487"/>
                  <a:gd name="connsiteY54" fmla="*/ 479181 h 558314"/>
                  <a:gd name="connsiteX55" fmla="*/ 551376 w 602487"/>
                  <a:gd name="connsiteY55" fmla="*/ 487687 h 558314"/>
                  <a:gd name="connsiteX56" fmla="*/ 566348 w 602487"/>
                  <a:gd name="connsiteY56" fmla="*/ 511401 h 558314"/>
                  <a:gd name="connsiteX57" fmla="*/ 499491 w 602487"/>
                  <a:gd name="connsiteY57" fmla="*/ 552901 h 558314"/>
                  <a:gd name="connsiteX58" fmla="*/ 484777 w 602487"/>
                  <a:gd name="connsiteY58" fmla="*/ 529445 h 558314"/>
                  <a:gd name="connsiteX59" fmla="*/ 474452 w 602487"/>
                  <a:gd name="connsiteY59" fmla="*/ 530991 h 558314"/>
                  <a:gd name="connsiteX60" fmla="*/ 467999 w 602487"/>
                  <a:gd name="connsiteY60" fmla="*/ 558314 h 558314"/>
                  <a:gd name="connsiteX61" fmla="*/ 393398 w 602487"/>
                  <a:gd name="connsiteY61" fmla="*/ 541044 h 558314"/>
                  <a:gd name="connsiteX62" fmla="*/ 257102 w 602487"/>
                  <a:gd name="connsiteY62" fmla="*/ 549550 h 558314"/>
                  <a:gd name="connsiteX63" fmla="*/ 329122 w 602487"/>
                  <a:gd name="connsiteY63" fmla="*/ 477634 h 558314"/>
                  <a:gd name="connsiteX64" fmla="*/ 268460 w 602487"/>
                  <a:gd name="connsiteY64" fmla="*/ 331225 h 558314"/>
                  <a:gd name="connsiteX65" fmla="*/ 269235 w 602487"/>
                  <a:gd name="connsiteY65" fmla="*/ 331225 h 558314"/>
                  <a:gd name="connsiteX66" fmla="*/ 292725 w 602487"/>
                  <a:gd name="connsiteY66" fmla="*/ 304418 h 558314"/>
                  <a:gd name="connsiteX67" fmla="*/ 257102 w 602487"/>
                  <a:gd name="connsiteY67" fmla="*/ 310862 h 558314"/>
                  <a:gd name="connsiteX68" fmla="*/ 221480 w 602487"/>
                  <a:gd name="connsiteY68" fmla="*/ 304418 h 558314"/>
                  <a:gd name="connsiteX69" fmla="*/ 245228 w 602487"/>
                  <a:gd name="connsiteY69" fmla="*/ 331225 h 558314"/>
                  <a:gd name="connsiteX70" fmla="*/ 245744 w 602487"/>
                  <a:gd name="connsiteY70" fmla="*/ 331225 h 558314"/>
                  <a:gd name="connsiteX71" fmla="*/ 185083 w 602487"/>
                  <a:gd name="connsiteY71" fmla="*/ 477634 h 558314"/>
                  <a:gd name="connsiteX72" fmla="*/ 257102 w 602487"/>
                  <a:gd name="connsiteY72" fmla="*/ 549550 h 558314"/>
                  <a:gd name="connsiteX73" fmla="*/ 0 w 602487"/>
                  <a:gd name="connsiteY73" fmla="*/ 486398 h 558314"/>
                  <a:gd name="connsiteX74" fmla="*/ 193859 w 602487"/>
                  <a:gd name="connsiteY74" fmla="*/ 290241 h 558314"/>
                  <a:gd name="connsiteX75" fmla="*/ 115128 w 602487"/>
                  <a:gd name="connsiteY75" fmla="*/ 141769 h 558314"/>
                  <a:gd name="connsiteX76" fmla="*/ 257102 w 602487"/>
                  <a:gd name="connsiteY76" fmla="*/ 0 h 55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602487" h="558314">
                    <a:moveTo>
                      <a:pt x="460509" y="352333"/>
                    </a:moveTo>
                    <a:cubicBezTo>
                      <a:pt x="496013" y="352333"/>
                      <a:pt x="524794" y="381067"/>
                      <a:pt x="524794" y="416513"/>
                    </a:cubicBezTo>
                    <a:cubicBezTo>
                      <a:pt x="524794" y="451959"/>
                      <a:pt x="496013" y="480693"/>
                      <a:pt x="460509" y="480693"/>
                    </a:cubicBezTo>
                    <a:cubicBezTo>
                      <a:pt x="425005" y="480693"/>
                      <a:pt x="396224" y="451959"/>
                      <a:pt x="396224" y="416513"/>
                    </a:cubicBezTo>
                    <a:cubicBezTo>
                      <a:pt x="396224" y="381067"/>
                      <a:pt x="425005" y="352333"/>
                      <a:pt x="460509" y="352333"/>
                    </a:cubicBezTo>
                    <a:close/>
                    <a:moveTo>
                      <a:pt x="469031" y="300551"/>
                    </a:moveTo>
                    <a:lnTo>
                      <a:pt x="463869" y="322719"/>
                    </a:lnTo>
                    <a:cubicBezTo>
                      <a:pt x="451478" y="322203"/>
                      <a:pt x="438829" y="324265"/>
                      <a:pt x="426697" y="328905"/>
                    </a:cubicBezTo>
                    <a:lnTo>
                      <a:pt x="414565" y="309573"/>
                    </a:lnTo>
                    <a:lnTo>
                      <a:pt x="384363" y="328390"/>
                    </a:lnTo>
                    <a:lnTo>
                      <a:pt x="396495" y="347722"/>
                    </a:lnTo>
                    <a:cubicBezTo>
                      <a:pt x="386944" y="356486"/>
                      <a:pt x="379458" y="367054"/>
                      <a:pt x="374554" y="378396"/>
                    </a:cubicBezTo>
                    <a:lnTo>
                      <a:pt x="352354" y="373240"/>
                    </a:lnTo>
                    <a:lnTo>
                      <a:pt x="344352" y="408038"/>
                    </a:lnTo>
                    <a:lnTo>
                      <a:pt x="366552" y="413194"/>
                    </a:lnTo>
                    <a:cubicBezTo>
                      <a:pt x="366035" y="425566"/>
                      <a:pt x="368100" y="438197"/>
                      <a:pt x="372747" y="450311"/>
                    </a:cubicBezTo>
                    <a:lnTo>
                      <a:pt x="353387" y="462426"/>
                    </a:lnTo>
                    <a:lnTo>
                      <a:pt x="372489" y="492585"/>
                    </a:lnTo>
                    <a:lnTo>
                      <a:pt x="391591" y="480470"/>
                    </a:lnTo>
                    <a:cubicBezTo>
                      <a:pt x="400625" y="490007"/>
                      <a:pt x="410951" y="497482"/>
                      <a:pt x="422309" y="502379"/>
                    </a:cubicBezTo>
                    <a:lnTo>
                      <a:pt x="417404" y="524547"/>
                    </a:lnTo>
                    <a:lnTo>
                      <a:pt x="451994" y="532538"/>
                    </a:lnTo>
                    <a:lnTo>
                      <a:pt x="457157" y="510370"/>
                    </a:lnTo>
                    <a:cubicBezTo>
                      <a:pt x="469548" y="510886"/>
                      <a:pt x="482196" y="508824"/>
                      <a:pt x="494328" y="504184"/>
                    </a:cubicBezTo>
                    <a:lnTo>
                      <a:pt x="506461" y="523516"/>
                    </a:lnTo>
                    <a:lnTo>
                      <a:pt x="536663" y="504699"/>
                    </a:lnTo>
                    <a:lnTo>
                      <a:pt x="524530" y="485367"/>
                    </a:lnTo>
                    <a:cubicBezTo>
                      <a:pt x="534081" y="476603"/>
                      <a:pt x="541567" y="466035"/>
                      <a:pt x="546472" y="454693"/>
                    </a:cubicBezTo>
                    <a:lnTo>
                      <a:pt x="568671" y="459849"/>
                    </a:lnTo>
                    <a:lnTo>
                      <a:pt x="576674" y="425051"/>
                    </a:lnTo>
                    <a:lnTo>
                      <a:pt x="554474" y="419895"/>
                    </a:lnTo>
                    <a:cubicBezTo>
                      <a:pt x="554990" y="407523"/>
                      <a:pt x="552925" y="394892"/>
                      <a:pt x="548279" y="382778"/>
                    </a:cubicBezTo>
                    <a:lnTo>
                      <a:pt x="567639" y="370663"/>
                    </a:lnTo>
                    <a:lnTo>
                      <a:pt x="548795" y="340505"/>
                    </a:lnTo>
                    <a:lnTo>
                      <a:pt x="529435" y="352619"/>
                    </a:lnTo>
                    <a:cubicBezTo>
                      <a:pt x="520658" y="343082"/>
                      <a:pt x="510075" y="335607"/>
                      <a:pt x="498717" y="330710"/>
                    </a:cubicBezTo>
                    <a:lnTo>
                      <a:pt x="503879" y="308542"/>
                    </a:lnTo>
                    <a:close/>
                    <a:moveTo>
                      <a:pt x="257102" y="0"/>
                    </a:moveTo>
                    <a:cubicBezTo>
                      <a:pt x="335575" y="0"/>
                      <a:pt x="399077" y="63410"/>
                      <a:pt x="399077" y="141769"/>
                    </a:cubicBezTo>
                    <a:cubicBezTo>
                      <a:pt x="399077" y="197446"/>
                      <a:pt x="367068" y="259052"/>
                      <a:pt x="320604" y="290241"/>
                    </a:cubicBezTo>
                    <a:cubicBezTo>
                      <a:pt x="339189" y="294881"/>
                      <a:pt x="357001" y="301840"/>
                      <a:pt x="373779" y="309831"/>
                    </a:cubicBezTo>
                    <a:lnTo>
                      <a:pt x="421534" y="280188"/>
                    </a:lnTo>
                    <a:lnTo>
                      <a:pt x="436248" y="303644"/>
                    </a:lnTo>
                    <a:cubicBezTo>
                      <a:pt x="439862" y="303129"/>
                      <a:pt x="443218" y="302356"/>
                      <a:pt x="446573" y="302098"/>
                    </a:cubicBezTo>
                    <a:lnTo>
                      <a:pt x="452769" y="274775"/>
                    </a:lnTo>
                    <a:lnTo>
                      <a:pt x="529693" y="292561"/>
                    </a:lnTo>
                    <a:lnTo>
                      <a:pt x="523240" y="319626"/>
                    </a:lnTo>
                    <a:cubicBezTo>
                      <a:pt x="526337" y="321430"/>
                      <a:pt x="529177" y="323492"/>
                      <a:pt x="531758" y="325812"/>
                    </a:cubicBezTo>
                    <a:lnTo>
                      <a:pt x="555506" y="310862"/>
                    </a:lnTo>
                    <a:lnTo>
                      <a:pt x="597324" y="377622"/>
                    </a:lnTo>
                    <a:lnTo>
                      <a:pt x="573576" y="392315"/>
                    </a:lnTo>
                    <a:cubicBezTo>
                      <a:pt x="574350" y="395666"/>
                      <a:pt x="574867" y="399274"/>
                      <a:pt x="575125" y="402625"/>
                    </a:cubicBezTo>
                    <a:lnTo>
                      <a:pt x="602487" y="409069"/>
                    </a:lnTo>
                    <a:lnTo>
                      <a:pt x="584676" y="485367"/>
                    </a:lnTo>
                    <a:lnTo>
                      <a:pt x="557572" y="479181"/>
                    </a:lnTo>
                    <a:cubicBezTo>
                      <a:pt x="555765" y="482016"/>
                      <a:pt x="553700" y="485109"/>
                      <a:pt x="551376" y="487687"/>
                    </a:cubicBezTo>
                    <a:lnTo>
                      <a:pt x="566348" y="511401"/>
                    </a:lnTo>
                    <a:lnTo>
                      <a:pt x="499491" y="552901"/>
                    </a:lnTo>
                    <a:lnTo>
                      <a:pt x="484777" y="529445"/>
                    </a:lnTo>
                    <a:cubicBezTo>
                      <a:pt x="481422" y="530218"/>
                      <a:pt x="477808" y="530733"/>
                      <a:pt x="474452" y="530991"/>
                    </a:cubicBezTo>
                    <a:lnTo>
                      <a:pt x="467999" y="558314"/>
                    </a:lnTo>
                    <a:lnTo>
                      <a:pt x="393398" y="541044"/>
                    </a:lnTo>
                    <a:cubicBezTo>
                      <a:pt x="352354" y="546715"/>
                      <a:pt x="304857" y="549550"/>
                      <a:pt x="257102" y="549550"/>
                    </a:cubicBezTo>
                    <a:lnTo>
                      <a:pt x="329122" y="477634"/>
                    </a:lnTo>
                    <a:lnTo>
                      <a:pt x="268460" y="331225"/>
                    </a:lnTo>
                    <a:lnTo>
                      <a:pt x="269235" y="331225"/>
                    </a:lnTo>
                    <a:lnTo>
                      <a:pt x="292725" y="304418"/>
                    </a:lnTo>
                    <a:cubicBezTo>
                      <a:pt x="281367" y="308542"/>
                      <a:pt x="269493" y="310862"/>
                      <a:pt x="257102" y="310862"/>
                    </a:cubicBezTo>
                    <a:cubicBezTo>
                      <a:pt x="244970" y="310862"/>
                      <a:pt x="232838" y="308542"/>
                      <a:pt x="221480" y="304418"/>
                    </a:cubicBezTo>
                    <a:lnTo>
                      <a:pt x="245228" y="331225"/>
                    </a:lnTo>
                    <a:lnTo>
                      <a:pt x="245744" y="331225"/>
                    </a:lnTo>
                    <a:lnTo>
                      <a:pt x="185083" y="477634"/>
                    </a:lnTo>
                    <a:lnTo>
                      <a:pt x="257102" y="549550"/>
                    </a:lnTo>
                    <a:cubicBezTo>
                      <a:pt x="128551" y="549550"/>
                      <a:pt x="0" y="528671"/>
                      <a:pt x="0" y="486398"/>
                    </a:cubicBezTo>
                    <a:cubicBezTo>
                      <a:pt x="0" y="414740"/>
                      <a:pt x="82345" y="318337"/>
                      <a:pt x="193859" y="290241"/>
                    </a:cubicBezTo>
                    <a:cubicBezTo>
                      <a:pt x="147137" y="259052"/>
                      <a:pt x="115128" y="197446"/>
                      <a:pt x="115128" y="141769"/>
                    </a:cubicBezTo>
                    <a:cubicBezTo>
                      <a:pt x="115128" y="63410"/>
                      <a:pt x="178629" y="0"/>
                      <a:pt x="2571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28ABACE-F445-40F5-8926-1CF018588B4C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3649674"/>
              <a:ext cx="43021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ṣľiḑe">
              <a:extLst>
                <a:ext uri="{FF2B5EF4-FFF2-40B4-BE49-F238E27FC236}">
                  <a16:creationId xmlns:a16="http://schemas.microsoft.com/office/drawing/2014/main" id="{1E6C4472-04E0-4414-BB88-CAA67673ABD1}"/>
                </a:ext>
              </a:extLst>
            </p:cNvPr>
            <p:cNvSpPr txBox="1"/>
            <p:nvPr/>
          </p:nvSpPr>
          <p:spPr bwMode="auto">
            <a:xfrm>
              <a:off x="660400" y="1247825"/>
              <a:ext cx="278925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操作系统：</a:t>
              </a:r>
              <a:r>
                <a:rPr lang="en-US" altLang="zh-CN" sz="2000" b="1" dirty="0"/>
                <a:t>windows 10</a:t>
              </a:r>
            </a:p>
          </p:txBody>
        </p:sp>
        <p:sp>
          <p:nvSpPr>
            <p:cNvPr id="11" name="íṥ1íḑe">
              <a:extLst>
                <a:ext uri="{FF2B5EF4-FFF2-40B4-BE49-F238E27FC236}">
                  <a16:creationId xmlns:a16="http://schemas.microsoft.com/office/drawing/2014/main" id="{923804C8-6D77-452F-9061-5F9D702E0173}"/>
                </a:ext>
              </a:extLst>
            </p:cNvPr>
            <p:cNvSpPr txBox="1"/>
            <p:nvPr/>
          </p:nvSpPr>
          <p:spPr bwMode="auto">
            <a:xfrm>
              <a:off x="660400" y="4431681"/>
              <a:ext cx="330553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内存储器：</a:t>
              </a:r>
              <a:r>
                <a:rPr lang="en-US" altLang="zh-CN" sz="2000" b="1" dirty="0"/>
                <a:t>8G RAM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66E5CE4-A525-46F1-B567-155E7FA83EE1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3632422"/>
              <a:ext cx="427989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ṣľíḍè">
              <a:extLst>
                <a:ext uri="{FF2B5EF4-FFF2-40B4-BE49-F238E27FC236}">
                  <a16:creationId xmlns:a16="http://schemas.microsoft.com/office/drawing/2014/main" id="{82416B8C-B3AF-41E2-9355-54339C126FC8}"/>
                </a:ext>
              </a:extLst>
            </p:cNvPr>
            <p:cNvSpPr txBox="1"/>
            <p:nvPr/>
          </p:nvSpPr>
          <p:spPr bwMode="auto">
            <a:xfrm>
              <a:off x="7687361" y="2214875"/>
              <a:ext cx="383153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辅助存储器：</a:t>
              </a:r>
              <a:r>
                <a:rPr lang="en-US" altLang="zh-CN" sz="2000" b="1" dirty="0"/>
                <a:t>256G</a:t>
              </a:r>
            </a:p>
          </p:txBody>
        </p:sp>
        <p:sp>
          <p:nvSpPr>
            <p:cNvPr id="16" name="išḻíḓè">
              <a:extLst>
                <a:ext uri="{FF2B5EF4-FFF2-40B4-BE49-F238E27FC236}">
                  <a16:creationId xmlns:a16="http://schemas.microsoft.com/office/drawing/2014/main" id="{11058512-15BC-48AC-A189-5062E080452E}"/>
                </a:ext>
              </a:extLst>
            </p:cNvPr>
            <p:cNvSpPr txBox="1"/>
            <p:nvPr/>
          </p:nvSpPr>
          <p:spPr bwMode="auto">
            <a:xfrm>
              <a:off x="8736686" y="4800001"/>
              <a:ext cx="3831539" cy="10286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处理器：</a:t>
              </a:r>
              <a:r>
                <a:rPr lang="en-US" altLang="zh-CN" sz="2000" b="1" dirty="0"/>
                <a:t>Intel® Core™ I5-8265U CPU @1.60GHz(8 CPUs)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93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604428" y="3957029"/>
            <a:ext cx="983144" cy="101562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accent6">
                    <a:lumMod val="75000"/>
                  </a:schemeClr>
                </a:solidFill>
                <a:effectLst/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b="1" spc="100" dirty="0">
              <a:solidFill>
                <a:schemeClr val="accent6">
                  <a:lumMod val="75000"/>
                </a:schemeClr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4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863F1-0E2A-4E7E-ACE7-80F27F44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8FF591-BE33-41CF-BE5D-BDC6E56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1108F-5F46-4BC5-8C37-9A4E910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5" name="ecdc7211-bde1-4a86-98fb-3c3487e29f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ADC0E68-D52C-4248-ADD8-203F47C8D30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587" y="1882526"/>
            <a:ext cx="12193588" cy="4261099"/>
            <a:chOff x="-1587" y="1882526"/>
            <a:chExt cx="12193588" cy="4261099"/>
          </a:xfrm>
        </p:grpSpPr>
        <p:sp>
          <p:nvSpPr>
            <p:cNvPr id="6" name="ïŝḻiḋê">
              <a:extLst>
                <a:ext uri="{FF2B5EF4-FFF2-40B4-BE49-F238E27FC236}">
                  <a16:creationId xmlns:a16="http://schemas.microsoft.com/office/drawing/2014/main" id="{7BDB554C-A51E-4ED5-87F7-2C78643C7F84}"/>
                </a:ext>
              </a:extLst>
            </p:cNvPr>
            <p:cNvSpPr/>
            <p:nvPr/>
          </p:nvSpPr>
          <p:spPr bwMode="auto">
            <a:xfrm>
              <a:off x="-1587" y="3709283"/>
              <a:ext cx="12193588" cy="2434342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" name="ïṧľîdê">
              <a:extLst>
                <a:ext uri="{FF2B5EF4-FFF2-40B4-BE49-F238E27FC236}">
                  <a16:creationId xmlns:a16="http://schemas.microsoft.com/office/drawing/2014/main" id="{A37A2173-C0F1-45DB-B946-CA97D3A9706B}"/>
                </a:ext>
              </a:extLst>
            </p:cNvPr>
            <p:cNvGrpSpPr/>
            <p:nvPr/>
          </p:nvGrpSpPr>
          <p:grpSpPr>
            <a:xfrm>
              <a:off x="4697175" y="2698891"/>
              <a:ext cx="2772617" cy="2137740"/>
              <a:chOff x="3016250" y="2076450"/>
              <a:chExt cx="4578350" cy="3022598"/>
            </a:xfrm>
          </p:grpSpPr>
          <p:sp>
            <p:nvSpPr>
              <p:cNvPr id="26" name="ïsľïḑê">
                <a:extLst>
                  <a:ext uri="{FF2B5EF4-FFF2-40B4-BE49-F238E27FC236}">
                    <a16:creationId xmlns:a16="http://schemas.microsoft.com/office/drawing/2014/main" id="{478CFA09-7247-410F-A2D9-E55CE84E3E0C}"/>
                  </a:ext>
                </a:extLst>
              </p:cNvPr>
              <p:cNvSpPr/>
              <p:nvPr/>
            </p:nvSpPr>
            <p:spPr>
              <a:xfrm flipV="1">
                <a:off x="3016250" y="4803773"/>
                <a:ext cx="4578350" cy="2952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ṧḷiḓé">
                <a:extLst>
                  <a:ext uri="{FF2B5EF4-FFF2-40B4-BE49-F238E27FC236}">
                    <a16:creationId xmlns:a16="http://schemas.microsoft.com/office/drawing/2014/main" id="{D5049160-9ADE-45EF-8ADC-3565190F21AF}"/>
                  </a:ext>
                </a:extLst>
              </p:cNvPr>
              <p:cNvSpPr/>
              <p:nvPr/>
            </p:nvSpPr>
            <p:spPr>
              <a:xfrm>
                <a:off x="3152775" y="2076450"/>
                <a:ext cx="4305300" cy="2505075"/>
              </a:xfrm>
              <a:prstGeom prst="roundRect">
                <a:avLst>
                  <a:gd name="adj" fmla="val 11344"/>
                </a:avLst>
              </a:pr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lîḋé">
                <a:extLst>
                  <a:ext uri="{FF2B5EF4-FFF2-40B4-BE49-F238E27FC236}">
                    <a16:creationId xmlns:a16="http://schemas.microsoft.com/office/drawing/2014/main" id="{91AACC44-0972-4FAA-BFCD-57415FE5CB9E}"/>
                  </a:ext>
                </a:extLst>
              </p:cNvPr>
              <p:cNvSpPr/>
              <p:nvPr/>
            </p:nvSpPr>
            <p:spPr>
              <a:xfrm>
                <a:off x="3282950" y="2182812"/>
                <a:ext cx="4044950" cy="2292350"/>
              </a:xfrm>
              <a:prstGeom prst="roundRect">
                <a:avLst>
                  <a:gd name="adj" fmla="val 1134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isļíḍé">
              <a:extLst>
                <a:ext uri="{FF2B5EF4-FFF2-40B4-BE49-F238E27FC236}">
                  <a16:creationId xmlns:a16="http://schemas.microsoft.com/office/drawing/2014/main" id="{F1830EFF-999C-44AE-A4ED-DCE1D3FCC758}"/>
                </a:ext>
              </a:extLst>
            </p:cNvPr>
            <p:cNvSpPr/>
            <p:nvPr/>
          </p:nvSpPr>
          <p:spPr>
            <a:xfrm>
              <a:off x="3626216" y="3339000"/>
              <a:ext cx="862861" cy="86286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ḷiḍê">
              <a:extLst>
                <a:ext uri="{FF2B5EF4-FFF2-40B4-BE49-F238E27FC236}">
                  <a16:creationId xmlns:a16="http://schemas.microsoft.com/office/drawing/2014/main" id="{9224CEAF-7748-4424-990B-75645197230F}"/>
                </a:ext>
              </a:extLst>
            </p:cNvPr>
            <p:cNvSpPr/>
            <p:nvPr/>
          </p:nvSpPr>
          <p:spPr>
            <a:xfrm>
              <a:off x="7702923" y="3339000"/>
              <a:ext cx="862861" cy="86286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liḍe">
              <a:extLst>
                <a:ext uri="{FF2B5EF4-FFF2-40B4-BE49-F238E27FC236}">
                  <a16:creationId xmlns:a16="http://schemas.microsoft.com/office/drawing/2014/main" id="{70C2B6C8-5893-47B3-A9C0-BB94811CC633}"/>
                </a:ext>
              </a:extLst>
            </p:cNvPr>
            <p:cNvSpPr/>
            <p:nvPr/>
          </p:nvSpPr>
          <p:spPr>
            <a:xfrm>
              <a:off x="4512633" y="2154688"/>
              <a:ext cx="863402" cy="8634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ṩlïḓê">
              <a:extLst>
                <a:ext uri="{FF2B5EF4-FFF2-40B4-BE49-F238E27FC236}">
                  <a16:creationId xmlns:a16="http://schemas.microsoft.com/office/drawing/2014/main" id="{69E530FB-E0D2-43B0-BFFB-53015D6C2905}"/>
                </a:ext>
              </a:extLst>
            </p:cNvPr>
            <p:cNvSpPr/>
            <p:nvPr/>
          </p:nvSpPr>
          <p:spPr>
            <a:xfrm>
              <a:off x="6790932" y="2154688"/>
              <a:ext cx="863402" cy="8634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ḷïďé">
              <a:extLst>
                <a:ext uri="{FF2B5EF4-FFF2-40B4-BE49-F238E27FC236}">
                  <a16:creationId xmlns:a16="http://schemas.microsoft.com/office/drawing/2014/main" id="{2B3F4187-2388-42FE-80A7-AC242CC967E8}"/>
                </a:ext>
              </a:extLst>
            </p:cNvPr>
            <p:cNvSpPr/>
            <p:nvPr/>
          </p:nvSpPr>
          <p:spPr bwMode="auto">
            <a:xfrm>
              <a:off x="7114582" y="2406738"/>
              <a:ext cx="199613" cy="359303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śļide">
              <a:extLst>
                <a:ext uri="{FF2B5EF4-FFF2-40B4-BE49-F238E27FC236}">
                  <a16:creationId xmlns:a16="http://schemas.microsoft.com/office/drawing/2014/main" id="{085234B6-7C6F-4174-8F28-B377015776D4}"/>
                </a:ext>
              </a:extLst>
            </p:cNvPr>
            <p:cNvSpPr/>
            <p:nvPr/>
          </p:nvSpPr>
          <p:spPr bwMode="auto">
            <a:xfrm>
              <a:off x="3881412" y="3620721"/>
              <a:ext cx="364295" cy="299419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ṥḷïḑè">
              <a:extLst>
                <a:ext uri="{FF2B5EF4-FFF2-40B4-BE49-F238E27FC236}">
                  <a16:creationId xmlns:a16="http://schemas.microsoft.com/office/drawing/2014/main" id="{FDF5E47B-9761-42AB-9560-45BE52D2B34E}"/>
                </a:ext>
              </a:extLst>
            </p:cNvPr>
            <p:cNvSpPr/>
            <p:nvPr/>
          </p:nvSpPr>
          <p:spPr bwMode="auto">
            <a:xfrm>
              <a:off x="7979783" y="3606925"/>
              <a:ext cx="327619" cy="32701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ŝľïḓè">
              <a:extLst>
                <a:ext uri="{FF2B5EF4-FFF2-40B4-BE49-F238E27FC236}">
                  <a16:creationId xmlns:a16="http://schemas.microsoft.com/office/drawing/2014/main" id="{3A68A2E3-FBF2-458E-A588-7E829A0005F2}"/>
                </a:ext>
              </a:extLst>
            </p:cNvPr>
            <p:cNvSpPr/>
            <p:nvPr/>
          </p:nvSpPr>
          <p:spPr bwMode="auto">
            <a:xfrm>
              <a:off x="4753807" y="2396063"/>
              <a:ext cx="381053" cy="38065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ļiḑé">
              <a:extLst>
                <a:ext uri="{FF2B5EF4-FFF2-40B4-BE49-F238E27FC236}">
                  <a16:creationId xmlns:a16="http://schemas.microsoft.com/office/drawing/2014/main" id="{4C8C095A-A3C4-49DE-BAE8-164616A98614}"/>
                </a:ext>
              </a:extLst>
            </p:cNvPr>
            <p:cNvSpPr/>
            <p:nvPr/>
          </p:nvSpPr>
          <p:spPr bwMode="auto">
            <a:xfrm>
              <a:off x="5701691" y="3055702"/>
              <a:ext cx="714558" cy="714558"/>
            </a:xfrm>
            <a:custGeom>
              <a:avLst/>
              <a:gdLst>
                <a:gd name="connsiteX0" fmla="*/ 56258 w 331788"/>
                <a:gd name="connsiteY0" fmla="*/ 234950 h 331788"/>
                <a:gd name="connsiteX1" fmla="*/ 56258 w 331788"/>
                <a:gd name="connsiteY1" fmla="*/ 236252 h 331788"/>
                <a:gd name="connsiteX2" fmla="*/ 52388 w 331788"/>
                <a:gd name="connsiteY2" fmla="*/ 247968 h 331788"/>
                <a:gd name="connsiteX3" fmla="*/ 165895 w 331788"/>
                <a:gd name="connsiteY3" fmla="*/ 300038 h 331788"/>
                <a:gd name="connsiteX4" fmla="*/ 279401 w 331788"/>
                <a:gd name="connsiteY4" fmla="*/ 247968 h 331788"/>
                <a:gd name="connsiteX5" fmla="*/ 275531 w 331788"/>
                <a:gd name="connsiteY5" fmla="*/ 234950 h 331788"/>
                <a:gd name="connsiteX6" fmla="*/ 165895 w 331788"/>
                <a:gd name="connsiteY6" fmla="*/ 268796 h 331788"/>
                <a:gd name="connsiteX7" fmla="*/ 56258 w 331788"/>
                <a:gd name="connsiteY7" fmla="*/ 234950 h 331788"/>
                <a:gd name="connsiteX8" fmla="*/ 54964 w 331788"/>
                <a:gd name="connsiteY8" fmla="*/ 176212 h 331788"/>
                <a:gd name="connsiteX9" fmla="*/ 52388 w 331788"/>
                <a:gd name="connsiteY9" fmla="*/ 186531 h 331788"/>
                <a:gd name="connsiteX10" fmla="*/ 165711 w 331788"/>
                <a:gd name="connsiteY10" fmla="*/ 238125 h 331788"/>
                <a:gd name="connsiteX11" fmla="*/ 236538 w 331788"/>
                <a:gd name="connsiteY11" fmla="*/ 226516 h 331788"/>
                <a:gd name="connsiteX12" fmla="*/ 206919 w 331788"/>
                <a:gd name="connsiteY12" fmla="*/ 227806 h 331788"/>
                <a:gd name="connsiteX13" fmla="*/ 88445 w 331788"/>
                <a:gd name="connsiteY13" fmla="*/ 183951 h 331788"/>
                <a:gd name="connsiteX14" fmla="*/ 54964 w 331788"/>
                <a:gd name="connsiteY14" fmla="*/ 176212 h 331788"/>
                <a:gd name="connsiteX15" fmla="*/ 280538 w 331788"/>
                <a:gd name="connsiteY15" fmla="*/ 106362 h 331788"/>
                <a:gd name="connsiteX16" fmla="*/ 248169 w 331788"/>
                <a:gd name="connsiteY16" fmla="*/ 129630 h 331788"/>
                <a:gd name="connsiteX17" fmla="*/ 138113 w 331788"/>
                <a:gd name="connsiteY17" fmla="*/ 185216 h 331788"/>
                <a:gd name="connsiteX18" fmla="*/ 206736 w 331788"/>
                <a:gd name="connsiteY18" fmla="*/ 196850 h 331788"/>
                <a:gd name="connsiteX19" fmla="*/ 320676 w 331788"/>
                <a:gd name="connsiteY19" fmla="*/ 145143 h 331788"/>
                <a:gd name="connsiteX20" fmla="*/ 280538 w 331788"/>
                <a:gd name="connsiteY20" fmla="*/ 106362 h 331788"/>
                <a:gd name="connsiteX21" fmla="*/ 42019 w 331788"/>
                <a:gd name="connsiteY21" fmla="*/ 68262 h 331788"/>
                <a:gd name="connsiteX22" fmla="*/ 11113 w 331788"/>
                <a:gd name="connsiteY22" fmla="*/ 103448 h 331788"/>
                <a:gd name="connsiteX23" fmla="*/ 124436 w 331788"/>
                <a:gd name="connsiteY23" fmla="*/ 155575 h 331788"/>
                <a:gd name="connsiteX24" fmla="*/ 195263 w 331788"/>
                <a:gd name="connsiteY24" fmla="*/ 143847 h 331788"/>
                <a:gd name="connsiteX25" fmla="*/ 165644 w 331788"/>
                <a:gd name="connsiteY25" fmla="*/ 145150 h 331788"/>
                <a:gd name="connsiteX26" fmla="*/ 42019 w 331788"/>
                <a:gd name="connsiteY26" fmla="*/ 82597 h 331788"/>
                <a:gd name="connsiteX27" fmla="*/ 42019 w 331788"/>
                <a:gd name="connsiteY27" fmla="*/ 68262 h 331788"/>
                <a:gd name="connsiteX28" fmla="*/ 155468 w 331788"/>
                <a:gd name="connsiteY28" fmla="*/ 20637 h 331788"/>
                <a:gd name="connsiteX29" fmla="*/ 174732 w 331788"/>
                <a:gd name="connsiteY29" fmla="*/ 20637 h 331788"/>
                <a:gd name="connsiteX30" fmla="*/ 174732 w 331788"/>
                <a:gd name="connsiteY30" fmla="*/ 28404 h 331788"/>
                <a:gd name="connsiteX31" fmla="*/ 217113 w 331788"/>
                <a:gd name="connsiteY31" fmla="*/ 43937 h 331788"/>
                <a:gd name="connsiteX32" fmla="*/ 190143 w 331788"/>
                <a:gd name="connsiteY32" fmla="*/ 47820 h 331788"/>
                <a:gd name="connsiteX33" fmla="*/ 167026 w 331788"/>
                <a:gd name="connsiteY33" fmla="*/ 38759 h 331788"/>
                <a:gd name="connsiteX34" fmla="*/ 152899 w 331788"/>
                <a:gd name="connsiteY34" fmla="*/ 40054 h 331788"/>
                <a:gd name="connsiteX35" fmla="*/ 147762 w 331788"/>
                <a:gd name="connsiteY35" fmla="*/ 45231 h 331788"/>
                <a:gd name="connsiteX36" fmla="*/ 152899 w 331788"/>
                <a:gd name="connsiteY36" fmla="*/ 50409 h 331788"/>
                <a:gd name="connsiteX37" fmla="*/ 173448 w 331788"/>
                <a:gd name="connsiteY37" fmla="*/ 54292 h 331788"/>
                <a:gd name="connsiteX38" fmla="*/ 200417 w 331788"/>
                <a:gd name="connsiteY38" fmla="*/ 59470 h 331788"/>
                <a:gd name="connsiteX39" fmla="*/ 217113 w 331788"/>
                <a:gd name="connsiteY39" fmla="*/ 65942 h 331788"/>
                <a:gd name="connsiteX40" fmla="*/ 222250 w 331788"/>
                <a:gd name="connsiteY40" fmla="*/ 75003 h 331788"/>
                <a:gd name="connsiteX41" fmla="*/ 210692 w 331788"/>
                <a:gd name="connsiteY41" fmla="*/ 89242 h 331788"/>
                <a:gd name="connsiteX42" fmla="*/ 174732 w 331788"/>
                <a:gd name="connsiteY42" fmla="*/ 95714 h 331788"/>
                <a:gd name="connsiteX43" fmla="*/ 174732 w 331788"/>
                <a:gd name="connsiteY43" fmla="*/ 104775 h 331788"/>
                <a:gd name="connsiteX44" fmla="*/ 155468 w 331788"/>
                <a:gd name="connsiteY44" fmla="*/ 104775 h 331788"/>
                <a:gd name="connsiteX45" fmla="*/ 155468 w 331788"/>
                <a:gd name="connsiteY45" fmla="*/ 95714 h 331788"/>
                <a:gd name="connsiteX46" fmla="*/ 107950 w 331788"/>
                <a:gd name="connsiteY46" fmla="*/ 77592 h 331788"/>
                <a:gd name="connsiteX47" fmla="*/ 138772 w 331788"/>
                <a:gd name="connsiteY47" fmla="*/ 73709 h 331788"/>
                <a:gd name="connsiteX48" fmla="*/ 165742 w 331788"/>
                <a:gd name="connsiteY48" fmla="*/ 85359 h 331788"/>
                <a:gd name="connsiteX49" fmla="*/ 182438 w 331788"/>
                <a:gd name="connsiteY49" fmla="*/ 82770 h 331788"/>
                <a:gd name="connsiteX50" fmla="*/ 187575 w 331788"/>
                <a:gd name="connsiteY50" fmla="*/ 77592 h 331788"/>
                <a:gd name="connsiteX51" fmla="*/ 182438 w 331788"/>
                <a:gd name="connsiteY51" fmla="*/ 72414 h 331788"/>
                <a:gd name="connsiteX52" fmla="*/ 159321 w 331788"/>
                <a:gd name="connsiteY52" fmla="*/ 67237 h 331788"/>
                <a:gd name="connsiteX53" fmla="*/ 134920 w 331788"/>
                <a:gd name="connsiteY53" fmla="*/ 63353 h 331788"/>
                <a:gd name="connsiteX54" fmla="*/ 119508 w 331788"/>
                <a:gd name="connsiteY54" fmla="*/ 56881 h 331788"/>
                <a:gd name="connsiteX55" fmla="*/ 114371 w 331788"/>
                <a:gd name="connsiteY55" fmla="*/ 47820 h 331788"/>
                <a:gd name="connsiteX56" fmla="*/ 124646 w 331788"/>
                <a:gd name="connsiteY56" fmla="*/ 34876 h 331788"/>
                <a:gd name="connsiteX57" fmla="*/ 155468 w 331788"/>
                <a:gd name="connsiteY57" fmla="*/ 28404 h 331788"/>
                <a:gd name="connsiteX58" fmla="*/ 155468 w 331788"/>
                <a:gd name="connsiteY58" fmla="*/ 20637 h 331788"/>
                <a:gd name="connsiteX59" fmla="*/ 165895 w 331788"/>
                <a:gd name="connsiteY59" fmla="*/ 9525 h 331788"/>
                <a:gd name="connsiteX60" fmla="*/ 52388 w 331788"/>
                <a:gd name="connsiteY60" fmla="*/ 61913 h 331788"/>
                <a:gd name="connsiteX61" fmla="*/ 165895 w 331788"/>
                <a:gd name="connsiteY61" fmla="*/ 114301 h 331788"/>
                <a:gd name="connsiteX62" fmla="*/ 279402 w 331788"/>
                <a:gd name="connsiteY62" fmla="*/ 61913 h 331788"/>
                <a:gd name="connsiteX63" fmla="*/ 165895 w 331788"/>
                <a:gd name="connsiteY63" fmla="*/ 9525 h 331788"/>
                <a:gd name="connsiteX64" fmla="*/ 165894 w 331788"/>
                <a:gd name="connsiteY64" fmla="*/ 0 h 331788"/>
                <a:gd name="connsiteX65" fmla="*/ 290315 w 331788"/>
                <a:gd name="connsiteY65" fmla="*/ 62210 h 331788"/>
                <a:gd name="connsiteX66" fmla="*/ 290315 w 331788"/>
                <a:gd name="connsiteY66" fmla="*/ 82947 h 331788"/>
                <a:gd name="connsiteX67" fmla="*/ 286426 w 331788"/>
                <a:gd name="connsiteY67" fmla="*/ 97204 h 331788"/>
                <a:gd name="connsiteX68" fmla="*/ 331788 w 331788"/>
                <a:gd name="connsiteY68" fmla="*/ 145157 h 331788"/>
                <a:gd name="connsiteX69" fmla="*/ 331788 w 331788"/>
                <a:gd name="connsiteY69" fmla="*/ 165894 h 331788"/>
                <a:gd name="connsiteX70" fmla="*/ 290315 w 331788"/>
                <a:gd name="connsiteY70" fmla="*/ 212552 h 331788"/>
                <a:gd name="connsiteX71" fmla="*/ 282538 w 331788"/>
                <a:gd name="connsiteY71" fmla="*/ 228104 h 331788"/>
                <a:gd name="connsiteX72" fmla="*/ 290315 w 331788"/>
                <a:gd name="connsiteY72" fmla="*/ 248841 h 331788"/>
                <a:gd name="connsiteX73" fmla="*/ 290315 w 331788"/>
                <a:gd name="connsiteY73" fmla="*/ 269578 h 331788"/>
                <a:gd name="connsiteX74" fmla="*/ 165894 w 331788"/>
                <a:gd name="connsiteY74" fmla="*/ 331788 h 331788"/>
                <a:gd name="connsiteX75" fmla="*/ 41474 w 331788"/>
                <a:gd name="connsiteY75" fmla="*/ 269578 h 331788"/>
                <a:gd name="connsiteX76" fmla="*/ 41474 w 331788"/>
                <a:gd name="connsiteY76" fmla="*/ 248841 h 331788"/>
                <a:gd name="connsiteX77" fmla="*/ 49250 w 331788"/>
                <a:gd name="connsiteY77" fmla="*/ 228104 h 331788"/>
                <a:gd name="connsiteX78" fmla="*/ 41474 w 331788"/>
                <a:gd name="connsiteY78" fmla="*/ 207368 h 331788"/>
                <a:gd name="connsiteX79" fmla="*/ 41474 w 331788"/>
                <a:gd name="connsiteY79" fmla="*/ 186631 h 331788"/>
                <a:gd name="connsiteX80" fmla="*/ 45362 w 331788"/>
                <a:gd name="connsiteY80" fmla="*/ 172374 h 331788"/>
                <a:gd name="connsiteX81" fmla="*/ 0 w 331788"/>
                <a:gd name="connsiteY81" fmla="*/ 124421 h 331788"/>
                <a:gd name="connsiteX82" fmla="*/ 0 w 331788"/>
                <a:gd name="connsiteY82" fmla="*/ 103684 h 331788"/>
                <a:gd name="connsiteX83" fmla="*/ 41474 w 331788"/>
                <a:gd name="connsiteY83" fmla="*/ 57026 h 331788"/>
                <a:gd name="connsiteX84" fmla="*/ 41474 w 331788"/>
                <a:gd name="connsiteY84" fmla="*/ 62210 h 331788"/>
                <a:gd name="connsiteX85" fmla="*/ 165894 w 331788"/>
                <a:gd name="connsiteY8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31788" h="331788">
                  <a:moveTo>
                    <a:pt x="56258" y="234950"/>
                  </a:moveTo>
                  <a:cubicBezTo>
                    <a:pt x="56258" y="234950"/>
                    <a:pt x="56258" y="234950"/>
                    <a:pt x="56258" y="236252"/>
                  </a:cubicBezTo>
                  <a:cubicBezTo>
                    <a:pt x="53678" y="240157"/>
                    <a:pt x="52388" y="244062"/>
                    <a:pt x="52388" y="247968"/>
                  </a:cubicBezTo>
                  <a:cubicBezTo>
                    <a:pt x="52388" y="272701"/>
                    <a:pt x="98823" y="300038"/>
                    <a:pt x="165895" y="300038"/>
                  </a:cubicBezTo>
                  <a:cubicBezTo>
                    <a:pt x="232967" y="300038"/>
                    <a:pt x="279401" y="272701"/>
                    <a:pt x="279401" y="247968"/>
                  </a:cubicBezTo>
                  <a:cubicBezTo>
                    <a:pt x="279401" y="244062"/>
                    <a:pt x="278111" y="240157"/>
                    <a:pt x="275531" y="234950"/>
                  </a:cubicBezTo>
                  <a:cubicBezTo>
                    <a:pt x="254894" y="255778"/>
                    <a:pt x="213619" y="268796"/>
                    <a:pt x="165895" y="268796"/>
                  </a:cubicBezTo>
                  <a:cubicBezTo>
                    <a:pt x="118170" y="268796"/>
                    <a:pt x="76895" y="255778"/>
                    <a:pt x="56258" y="234950"/>
                  </a:cubicBezTo>
                  <a:close/>
                  <a:moveTo>
                    <a:pt x="54964" y="176212"/>
                  </a:moveTo>
                  <a:cubicBezTo>
                    <a:pt x="53676" y="180082"/>
                    <a:pt x="52388" y="182661"/>
                    <a:pt x="52388" y="186531"/>
                  </a:cubicBezTo>
                  <a:cubicBezTo>
                    <a:pt x="52388" y="211038"/>
                    <a:pt x="98747" y="238125"/>
                    <a:pt x="165711" y="238125"/>
                  </a:cubicBezTo>
                  <a:cubicBezTo>
                    <a:pt x="194042" y="238125"/>
                    <a:pt x="217222" y="232966"/>
                    <a:pt x="236538" y="226516"/>
                  </a:cubicBezTo>
                  <a:cubicBezTo>
                    <a:pt x="227524" y="226516"/>
                    <a:pt x="217222" y="227806"/>
                    <a:pt x="206919" y="227806"/>
                  </a:cubicBezTo>
                  <a:cubicBezTo>
                    <a:pt x="151546" y="227806"/>
                    <a:pt x="103899" y="209748"/>
                    <a:pt x="88445" y="183951"/>
                  </a:cubicBezTo>
                  <a:cubicBezTo>
                    <a:pt x="76855" y="182661"/>
                    <a:pt x="65266" y="178792"/>
                    <a:pt x="54964" y="176212"/>
                  </a:cubicBezTo>
                  <a:close/>
                  <a:moveTo>
                    <a:pt x="280538" y="106362"/>
                  </a:moveTo>
                  <a:cubicBezTo>
                    <a:pt x="272769" y="115411"/>
                    <a:pt x="261116" y="123167"/>
                    <a:pt x="248169" y="129630"/>
                  </a:cubicBezTo>
                  <a:cubicBezTo>
                    <a:pt x="242990" y="159362"/>
                    <a:pt x="196378" y="182631"/>
                    <a:pt x="138113" y="185216"/>
                  </a:cubicBezTo>
                  <a:cubicBezTo>
                    <a:pt x="157535" y="192972"/>
                    <a:pt x="179546" y="196850"/>
                    <a:pt x="206736" y="196850"/>
                  </a:cubicBezTo>
                  <a:cubicBezTo>
                    <a:pt x="274064" y="196850"/>
                    <a:pt x="320676" y="169704"/>
                    <a:pt x="320676" y="145143"/>
                  </a:cubicBezTo>
                  <a:cubicBezTo>
                    <a:pt x="320676" y="130923"/>
                    <a:pt x="305139" y="116704"/>
                    <a:pt x="280538" y="106362"/>
                  </a:cubicBezTo>
                  <a:close/>
                  <a:moveTo>
                    <a:pt x="42019" y="68262"/>
                  </a:moveTo>
                  <a:cubicBezTo>
                    <a:pt x="22703" y="78688"/>
                    <a:pt x="11113" y="91719"/>
                    <a:pt x="11113" y="103448"/>
                  </a:cubicBezTo>
                  <a:cubicBezTo>
                    <a:pt x="11113" y="128208"/>
                    <a:pt x="57472" y="155575"/>
                    <a:pt x="124436" y="155575"/>
                  </a:cubicBezTo>
                  <a:cubicBezTo>
                    <a:pt x="152767" y="155575"/>
                    <a:pt x="175947" y="150362"/>
                    <a:pt x="195263" y="143847"/>
                  </a:cubicBezTo>
                  <a:cubicBezTo>
                    <a:pt x="186249" y="143847"/>
                    <a:pt x="175947" y="145150"/>
                    <a:pt x="165644" y="145150"/>
                  </a:cubicBezTo>
                  <a:cubicBezTo>
                    <a:pt x="97393" y="145150"/>
                    <a:pt x="42019" y="117783"/>
                    <a:pt x="42019" y="82597"/>
                  </a:cubicBezTo>
                  <a:cubicBezTo>
                    <a:pt x="42019" y="82597"/>
                    <a:pt x="42019" y="82597"/>
                    <a:pt x="42019" y="68262"/>
                  </a:cubicBezTo>
                  <a:close/>
                  <a:moveTo>
                    <a:pt x="155468" y="20637"/>
                  </a:moveTo>
                  <a:cubicBezTo>
                    <a:pt x="174732" y="20637"/>
                    <a:pt x="174732" y="20637"/>
                    <a:pt x="174732" y="20637"/>
                  </a:cubicBezTo>
                  <a:cubicBezTo>
                    <a:pt x="174732" y="28404"/>
                    <a:pt x="174732" y="28404"/>
                    <a:pt x="174732" y="28404"/>
                  </a:cubicBezTo>
                  <a:cubicBezTo>
                    <a:pt x="196565" y="29698"/>
                    <a:pt x="210692" y="33581"/>
                    <a:pt x="217113" y="43937"/>
                  </a:cubicBezTo>
                  <a:cubicBezTo>
                    <a:pt x="190143" y="47820"/>
                    <a:pt x="190143" y="47820"/>
                    <a:pt x="190143" y="47820"/>
                  </a:cubicBezTo>
                  <a:cubicBezTo>
                    <a:pt x="185006" y="41348"/>
                    <a:pt x="177301" y="38759"/>
                    <a:pt x="167026" y="38759"/>
                  </a:cubicBezTo>
                  <a:cubicBezTo>
                    <a:pt x="160605" y="38759"/>
                    <a:pt x="156752" y="38759"/>
                    <a:pt x="152899" y="40054"/>
                  </a:cubicBezTo>
                  <a:cubicBezTo>
                    <a:pt x="150331" y="41348"/>
                    <a:pt x="147762" y="43937"/>
                    <a:pt x="147762" y="45231"/>
                  </a:cubicBezTo>
                  <a:cubicBezTo>
                    <a:pt x="147762" y="47820"/>
                    <a:pt x="150331" y="49115"/>
                    <a:pt x="152899" y="50409"/>
                  </a:cubicBezTo>
                  <a:cubicBezTo>
                    <a:pt x="156752" y="51703"/>
                    <a:pt x="163174" y="52998"/>
                    <a:pt x="173448" y="54292"/>
                  </a:cubicBezTo>
                  <a:cubicBezTo>
                    <a:pt x="185006" y="55587"/>
                    <a:pt x="193996" y="58176"/>
                    <a:pt x="200417" y="59470"/>
                  </a:cubicBezTo>
                  <a:cubicBezTo>
                    <a:pt x="206839" y="60764"/>
                    <a:pt x="213260" y="63353"/>
                    <a:pt x="217113" y="65942"/>
                  </a:cubicBezTo>
                  <a:cubicBezTo>
                    <a:pt x="220966" y="68531"/>
                    <a:pt x="222250" y="71120"/>
                    <a:pt x="222250" y="75003"/>
                  </a:cubicBezTo>
                  <a:cubicBezTo>
                    <a:pt x="222250" y="80181"/>
                    <a:pt x="218397" y="85359"/>
                    <a:pt x="210692" y="89242"/>
                  </a:cubicBezTo>
                  <a:cubicBezTo>
                    <a:pt x="201702" y="93125"/>
                    <a:pt x="190143" y="95714"/>
                    <a:pt x="174732" y="95714"/>
                  </a:cubicBezTo>
                  <a:cubicBezTo>
                    <a:pt x="174732" y="104775"/>
                    <a:pt x="174732" y="104775"/>
                    <a:pt x="174732" y="104775"/>
                  </a:cubicBezTo>
                  <a:cubicBezTo>
                    <a:pt x="155468" y="104775"/>
                    <a:pt x="155468" y="104775"/>
                    <a:pt x="155468" y="104775"/>
                  </a:cubicBezTo>
                  <a:cubicBezTo>
                    <a:pt x="155468" y="95714"/>
                    <a:pt x="155468" y="95714"/>
                    <a:pt x="155468" y="95714"/>
                  </a:cubicBezTo>
                  <a:cubicBezTo>
                    <a:pt x="129783" y="94420"/>
                    <a:pt x="114371" y="89242"/>
                    <a:pt x="107950" y="77592"/>
                  </a:cubicBezTo>
                  <a:cubicBezTo>
                    <a:pt x="138772" y="73709"/>
                    <a:pt x="138772" y="73709"/>
                    <a:pt x="138772" y="73709"/>
                  </a:cubicBezTo>
                  <a:cubicBezTo>
                    <a:pt x="141341" y="81475"/>
                    <a:pt x="150331" y="85359"/>
                    <a:pt x="165742" y="85359"/>
                  </a:cubicBezTo>
                  <a:cubicBezTo>
                    <a:pt x="173448" y="85359"/>
                    <a:pt x="178585" y="84064"/>
                    <a:pt x="182438" y="82770"/>
                  </a:cubicBezTo>
                  <a:cubicBezTo>
                    <a:pt x="186290" y="81475"/>
                    <a:pt x="187575" y="78887"/>
                    <a:pt x="187575" y="77592"/>
                  </a:cubicBezTo>
                  <a:cubicBezTo>
                    <a:pt x="187575" y="75003"/>
                    <a:pt x="186290" y="73709"/>
                    <a:pt x="182438" y="72414"/>
                  </a:cubicBezTo>
                  <a:cubicBezTo>
                    <a:pt x="178585" y="71120"/>
                    <a:pt x="170879" y="69825"/>
                    <a:pt x="159321" y="67237"/>
                  </a:cubicBezTo>
                  <a:cubicBezTo>
                    <a:pt x="149047" y="65942"/>
                    <a:pt x="140057" y="64648"/>
                    <a:pt x="134920" y="63353"/>
                  </a:cubicBezTo>
                  <a:cubicBezTo>
                    <a:pt x="128498" y="62059"/>
                    <a:pt x="123361" y="59470"/>
                    <a:pt x="119508" y="56881"/>
                  </a:cubicBezTo>
                  <a:cubicBezTo>
                    <a:pt x="115656" y="54292"/>
                    <a:pt x="114371" y="51703"/>
                    <a:pt x="114371" y="47820"/>
                  </a:cubicBezTo>
                  <a:cubicBezTo>
                    <a:pt x="114371" y="42642"/>
                    <a:pt x="116940" y="38759"/>
                    <a:pt x="124646" y="34876"/>
                  </a:cubicBezTo>
                  <a:cubicBezTo>
                    <a:pt x="131067" y="30993"/>
                    <a:pt x="141341" y="28404"/>
                    <a:pt x="155468" y="28404"/>
                  </a:cubicBezTo>
                  <a:cubicBezTo>
                    <a:pt x="155468" y="20637"/>
                    <a:pt x="155468" y="20637"/>
                    <a:pt x="155468" y="20637"/>
                  </a:cubicBezTo>
                  <a:close/>
                  <a:moveTo>
                    <a:pt x="165895" y="9525"/>
                  </a:moveTo>
                  <a:cubicBezTo>
                    <a:pt x="103207" y="9525"/>
                    <a:pt x="52388" y="32980"/>
                    <a:pt x="52388" y="61913"/>
                  </a:cubicBezTo>
                  <a:cubicBezTo>
                    <a:pt x="52388" y="90846"/>
                    <a:pt x="103207" y="114301"/>
                    <a:pt x="165895" y="114301"/>
                  </a:cubicBezTo>
                  <a:cubicBezTo>
                    <a:pt x="228583" y="114301"/>
                    <a:pt x="279402" y="90846"/>
                    <a:pt x="279402" y="61913"/>
                  </a:cubicBezTo>
                  <a:cubicBezTo>
                    <a:pt x="279402" y="32980"/>
                    <a:pt x="228583" y="9525"/>
                    <a:pt x="165895" y="9525"/>
                  </a:cubicBezTo>
                  <a:close/>
                  <a:moveTo>
                    <a:pt x="165894" y="0"/>
                  </a:moveTo>
                  <a:cubicBezTo>
                    <a:pt x="234584" y="0"/>
                    <a:pt x="290315" y="27217"/>
                    <a:pt x="290315" y="62210"/>
                  </a:cubicBezTo>
                  <a:cubicBezTo>
                    <a:pt x="290315" y="62210"/>
                    <a:pt x="290315" y="62210"/>
                    <a:pt x="290315" y="82947"/>
                  </a:cubicBezTo>
                  <a:cubicBezTo>
                    <a:pt x="290315" y="88131"/>
                    <a:pt x="289018" y="93316"/>
                    <a:pt x="286426" y="97204"/>
                  </a:cubicBezTo>
                  <a:cubicBezTo>
                    <a:pt x="313643" y="108868"/>
                    <a:pt x="331788" y="125717"/>
                    <a:pt x="331788" y="145157"/>
                  </a:cubicBezTo>
                  <a:cubicBezTo>
                    <a:pt x="331788" y="145157"/>
                    <a:pt x="331788" y="145157"/>
                    <a:pt x="331788" y="165894"/>
                  </a:cubicBezTo>
                  <a:cubicBezTo>
                    <a:pt x="331788" y="184039"/>
                    <a:pt x="314939" y="200887"/>
                    <a:pt x="290315" y="212552"/>
                  </a:cubicBezTo>
                  <a:cubicBezTo>
                    <a:pt x="289018" y="217736"/>
                    <a:pt x="286426" y="222920"/>
                    <a:pt x="282538" y="228104"/>
                  </a:cubicBezTo>
                  <a:cubicBezTo>
                    <a:pt x="287722" y="234585"/>
                    <a:pt x="290315" y="241065"/>
                    <a:pt x="290315" y="248841"/>
                  </a:cubicBezTo>
                  <a:cubicBezTo>
                    <a:pt x="290315" y="248841"/>
                    <a:pt x="290315" y="248841"/>
                    <a:pt x="290315" y="269578"/>
                  </a:cubicBezTo>
                  <a:cubicBezTo>
                    <a:pt x="290315" y="303275"/>
                    <a:pt x="234584" y="331788"/>
                    <a:pt x="165894" y="331788"/>
                  </a:cubicBezTo>
                  <a:cubicBezTo>
                    <a:pt x="97204" y="331788"/>
                    <a:pt x="41474" y="303275"/>
                    <a:pt x="41474" y="269578"/>
                  </a:cubicBezTo>
                  <a:cubicBezTo>
                    <a:pt x="41474" y="269578"/>
                    <a:pt x="41474" y="269578"/>
                    <a:pt x="41474" y="248841"/>
                  </a:cubicBezTo>
                  <a:cubicBezTo>
                    <a:pt x="41474" y="241065"/>
                    <a:pt x="44066" y="234585"/>
                    <a:pt x="49250" y="228104"/>
                  </a:cubicBezTo>
                  <a:cubicBezTo>
                    <a:pt x="44066" y="221624"/>
                    <a:pt x="41474" y="215144"/>
                    <a:pt x="41474" y="207368"/>
                  </a:cubicBezTo>
                  <a:cubicBezTo>
                    <a:pt x="41474" y="207368"/>
                    <a:pt x="41474" y="207368"/>
                    <a:pt x="41474" y="186631"/>
                  </a:cubicBezTo>
                  <a:cubicBezTo>
                    <a:pt x="41474" y="181447"/>
                    <a:pt x="42770" y="176263"/>
                    <a:pt x="45362" y="172374"/>
                  </a:cubicBezTo>
                  <a:cubicBezTo>
                    <a:pt x="18145" y="160710"/>
                    <a:pt x="0" y="143861"/>
                    <a:pt x="0" y="124421"/>
                  </a:cubicBezTo>
                  <a:cubicBezTo>
                    <a:pt x="0" y="124421"/>
                    <a:pt x="0" y="124421"/>
                    <a:pt x="0" y="103684"/>
                  </a:cubicBezTo>
                  <a:cubicBezTo>
                    <a:pt x="0" y="85539"/>
                    <a:pt x="16849" y="68691"/>
                    <a:pt x="41474" y="57026"/>
                  </a:cubicBezTo>
                  <a:cubicBezTo>
                    <a:pt x="41474" y="58322"/>
                    <a:pt x="41474" y="60914"/>
                    <a:pt x="41474" y="62210"/>
                  </a:cubicBezTo>
                  <a:cubicBezTo>
                    <a:pt x="41474" y="27217"/>
                    <a:pt x="97204" y="0"/>
                    <a:pt x="16589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$ľîḑè">
              <a:extLst>
                <a:ext uri="{FF2B5EF4-FFF2-40B4-BE49-F238E27FC236}">
                  <a16:creationId xmlns:a16="http://schemas.microsoft.com/office/drawing/2014/main" id="{EBA2FF11-2334-4D1E-B984-360902C77346}"/>
                </a:ext>
              </a:extLst>
            </p:cNvPr>
            <p:cNvSpPr txBox="1"/>
            <p:nvPr/>
          </p:nvSpPr>
          <p:spPr>
            <a:xfrm>
              <a:off x="4871574" y="3753079"/>
              <a:ext cx="2423819" cy="4806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2000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8" name="ï$liďe">
              <a:extLst>
                <a:ext uri="{FF2B5EF4-FFF2-40B4-BE49-F238E27FC236}">
                  <a16:creationId xmlns:a16="http://schemas.microsoft.com/office/drawing/2014/main" id="{E83CD9B4-57FA-409E-90DB-C9FB90C83656}"/>
                </a:ext>
              </a:extLst>
            </p:cNvPr>
            <p:cNvSpPr txBox="1"/>
            <p:nvPr/>
          </p:nvSpPr>
          <p:spPr>
            <a:xfrm>
              <a:off x="673100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zh-CN" altLang="en-US" sz="2000" b="1" dirty="0"/>
                <a:t>安全性</a:t>
              </a:r>
              <a:endParaRPr lang="de-DE" sz="2000" b="1" dirty="0"/>
            </a:p>
          </p:txBody>
        </p:sp>
        <p:sp>
          <p:nvSpPr>
            <p:cNvPr id="19" name="í$liḓê">
              <a:extLst>
                <a:ext uri="{FF2B5EF4-FFF2-40B4-BE49-F238E27FC236}">
                  <a16:creationId xmlns:a16="http://schemas.microsoft.com/office/drawing/2014/main" id="{B94405BE-C429-42D9-AE58-83F4DD6A20BE}"/>
                </a:ext>
              </a:extLst>
            </p:cNvPr>
            <p:cNvSpPr txBox="1"/>
            <p:nvPr/>
          </p:nvSpPr>
          <p:spPr>
            <a:xfrm>
              <a:off x="673099" y="4510568"/>
              <a:ext cx="3719791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基于</a:t>
              </a:r>
              <a:r>
                <a:rPr lang="en-US" altLang="zh-CN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RSA</a:t>
              </a:r>
              <a:r>
                <a:rPr lang="zh-CN" altLang="en-US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算法</a:t>
              </a: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的数据传输技术</a:t>
              </a:r>
              <a:endParaRPr lang="en-US" altLang="zh-CN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171450" indent="-17145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不同</a:t>
              </a:r>
              <a:r>
                <a:rPr lang="zh-CN" altLang="en-US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模块之前界限清晰</a:t>
              </a:r>
              <a:endParaRPr lang="en-US" altLang="zh-CN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171450" indent="-17145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临界值</a:t>
              </a: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检查</a:t>
              </a:r>
              <a:endParaRPr lang="de-DE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íśḷïḓê">
              <a:extLst>
                <a:ext uri="{FF2B5EF4-FFF2-40B4-BE49-F238E27FC236}">
                  <a16:creationId xmlns:a16="http://schemas.microsoft.com/office/drawing/2014/main" id="{86631514-E1C2-4752-8C80-A3D56854654C}"/>
                </a:ext>
              </a:extLst>
            </p:cNvPr>
            <p:cNvSpPr txBox="1"/>
            <p:nvPr/>
          </p:nvSpPr>
          <p:spPr>
            <a:xfrm>
              <a:off x="8640423" y="393291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zh-CN" altLang="en-US" sz="2000" b="1" dirty="0"/>
                <a:t>可转移性</a:t>
              </a:r>
              <a:endParaRPr lang="de-DE" sz="2000" b="1" dirty="0"/>
            </a:p>
          </p:txBody>
        </p:sp>
        <p:sp>
          <p:nvSpPr>
            <p:cNvPr id="21" name="îŝlíḑê">
              <a:extLst>
                <a:ext uri="{FF2B5EF4-FFF2-40B4-BE49-F238E27FC236}">
                  <a16:creationId xmlns:a16="http://schemas.microsoft.com/office/drawing/2014/main" id="{6E632F37-D1EE-4A8D-8375-54A98ECB0182}"/>
                </a:ext>
              </a:extLst>
            </p:cNvPr>
            <p:cNvSpPr txBox="1"/>
            <p:nvPr/>
          </p:nvSpPr>
          <p:spPr>
            <a:xfrm>
              <a:off x="7942516" y="4585338"/>
              <a:ext cx="3541587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342900" indent="-342900" algn="r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可实现</a:t>
              </a:r>
              <a:r>
                <a:rPr lang="zh-CN" altLang="en-US" sz="20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跨平台</a:t>
              </a: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的数据转换</a:t>
              </a:r>
              <a:endParaRPr lang="de-DE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2" name="isḷïḓê">
              <a:extLst>
                <a:ext uri="{FF2B5EF4-FFF2-40B4-BE49-F238E27FC236}">
                  <a16:creationId xmlns:a16="http://schemas.microsoft.com/office/drawing/2014/main" id="{65B63831-F54F-4BD0-996F-EE01071FA08E}"/>
                </a:ext>
              </a:extLst>
            </p:cNvPr>
            <p:cNvSpPr txBox="1"/>
            <p:nvPr/>
          </p:nvSpPr>
          <p:spPr>
            <a:xfrm>
              <a:off x="1243327" y="188252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zh-CN" altLang="en-US" sz="2000" b="1" dirty="0"/>
                <a:t>友好性</a:t>
              </a:r>
              <a:endParaRPr lang="de-DE" sz="2000" b="1" dirty="0"/>
            </a:p>
          </p:txBody>
        </p:sp>
        <p:sp>
          <p:nvSpPr>
            <p:cNvPr id="23" name="îṣḻíďè">
              <a:extLst>
                <a:ext uri="{FF2B5EF4-FFF2-40B4-BE49-F238E27FC236}">
                  <a16:creationId xmlns:a16="http://schemas.microsoft.com/office/drawing/2014/main" id="{9D8954FB-3965-4309-865B-8460E5AFDA7A}"/>
                </a:ext>
              </a:extLst>
            </p:cNvPr>
            <p:cNvSpPr txBox="1"/>
            <p:nvPr/>
          </p:nvSpPr>
          <p:spPr>
            <a:xfrm>
              <a:off x="1243327" y="227503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良好</a:t>
              </a:r>
              <a:r>
                <a:rPr lang="zh-CN" altLang="en-US" sz="20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交互性</a:t>
              </a:r>
              <a:endPara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可视化分析</a:t>
              </a:r>
              <a:endParaRPr lang="en-US" altLang="zh-CN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操作</a:t>
              </a:r>
              <a:r>
                <a:rPr lang="zh-CN" altLang="en-US" sz="20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异常响应</a:t>
              </a:r>
              <a:endParaRPr lang="de-DE" sz="20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4" name="isḷíḓé">
              <a:extLst>
                <a:ext uri="{FF2B5EF4-FFF2-40B4-BE49-F238E27FC236}">
                  <a16:creationId xmlns:a16="http://schemas.microsoft.com/office/drawing/2014/main" id="{0173B2DC-EF78-4C71-A448-8EC0D09D3023}"/>
                </a:ext>
              </a:extLst>
            </p:cNvPr>
            <p:cNvSpPr txBox="1"/>
            <p:nvPr/>
          </p:nvSpPr>
          <p:spPr>
            <a:xfrm>
              <a:off x="7727957" y="188252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zh-CN" altLang="en-US" sz="2000" b="1" dirty="0"/>
                <a:t>可维护性</a:t>
              </a:r>
              <a:endParaRPr lang="de-DE" sz="2000" b="1" dirty="0"/>
            </a:p>
          </p:txBody>
        </p:sp>
        <p:sp>
          <p:nvSpPr>
            <p:cNvPr id="25" name="islïḑè">
              <a:extLst>
                <a:ext uri="{FF2B5EF4-FFF2-40B4-BE49-F238E27FC236}">
                  <a16:creationId xmlns:a16="http://schemas.microsoft.com/office/drawing/2014/main" id="{9ADEB0D4-852C-4CC6-AF2B-0C4D38111383}"/>
                </a:ext>
              </a:extLst>
            </p:cNvPr>
            <p:cNvSpPr txBox="1"/>
            <p:nvPr/>
          </p:nvSpPr>
          <p:spPr>
            <a:xfrm>
              <a:off x="7727957" y="2393172"/>
              <a:ext cx="3970707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 algn="r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后期将增加更加</a:t>
              </a:r>
              <a:r>
                <a:rPr lang="zh-CN" altLang="en-US" sz="20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多元智能</a:t>
              </a:r>
              <a:r>
                <a:rPr lang="zh-CN" altLang="en-US" sz="2000" dirty="0">
                  <a:latin typeface="等线" panose="02010600030101010101" pitchFamily="2" charset="-122"/>
                  <a:ea typeface="等线" panose="02010600030101010101" pitchFamily="2" charset="-122"/>
                </a:rPr>
                <a:t>的模块</a:t>
              </a:r>
              <a:endParaRPr lang="de-DE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0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604428" y="3957029"/>
            <a:ext cx="983144" cy="101562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accent6">
                    <a:lumMod val="75000"/>
                  </a:schemeClr>
                </a:solidFill>
                <a:effectLst/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b="1" spc="100" dirty="0">
              <a:solidFill>
                <a:schemeClr val="accent6">
                  <a:lumMod val="75000"/>
                </a:schemeClr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6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FCF018-B023-45A6-97AE-C01A3554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75" y="1170101"/>
            <a:ext cx="599538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061413" y="3202576"/>
            <a:ext cx="2926125" cy="452847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ER</a:t>
            </a:r>
            <a:r>
              <a:rPr lang="zh-CN" altLang="en-US" sz="2400" b="1" dirty="0">
                <a:solidFill>
                  <a:schemeClr val="bg1"/>
                </a:solidFill>
              </a:rPr>
              <a:t>图总览</a:t>
            </a:r>
          </a:p>
        </p:txBody>
      </p:sp>
    </p:spTree>
    <p:extLst>
      <p:ext uri="{BB962C8B-B14F-4D97-AF65-F5344CB8AC3E}">
        <p14:creationId xmlns:p14="http://schemas.microsoft.com/office/powerpoint/2010/main" val="57435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429399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大盘指数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412F53FE-3515-458F-9109-7BD27378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57" y="1282045"/>
            <a:ext cx="5310755" cy="516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108807" y="313278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大盘指数类型、日期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7BBF74-7765-4533-9F9A-033E7A43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8" y="3783432"/>
            <a:ext cx="6007409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1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>
            <a:extLst>
              <a:ext uri="{FF2B5EF4-FFF2-40B4-BE49-F238E27FC236}">
                <a16:creationId xmlns:a16="http://schemas.microsoft.com/office/drawing/2014/main" id="{F400C93D-C9B2-4B34-952B-58ED5818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86" y="514350"/>
            <a:ext cx="7479242" cy="565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231237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兴趣基金导购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655561" y="302889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主键：基金编号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379224-CA83-4791-8F2A-2B3D3DCB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0" y="3773806"/>
            <a:ext cx="5006149" cy="29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1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用户投资偏好分析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655561" y="37738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主键：用户编号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078CA018-C2B0-47F0-BDB2-B28738706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67" y="1419103"/>
            <a:ext cx="6351037" cy="44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C3E372-E118-4219-9C79-12DE3803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2" y="4841395"/>
            <a:ext cx="5162642" cy="13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14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id="{1CCE8654-0347-40B0-8C42-2C03DC21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23" y="1136346"/>
            <a:ext cx="6692777" cy="520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基金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655561" y="37738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主键：基金编号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C9033-E5A9-4C5C-A236-5DE0B17B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8" y="4173916"/>
            <a:ext cx="4810125" cy="2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7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管理员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655561" y="37738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主键：管理员编号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D0188448-0C54-4C5E-8D69-2FA27FBF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16" y="1297569"/>
            <a:ext cx="5532925" cy="435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B1DA81-9D11-4D05-A1E2-F94DF449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9" y="4989189"/>
            <a:ext cx="5386268" cy="10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2" y="197231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655562" y="276996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主键：用户编号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E2AC1FDF-AF25-4E5F-9332-C1E604D2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124" y="1439855"/>
            <a:ext cx="5604573" cy="454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178C6A-9CAF-4419-B8D4-EE65647A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1" y="4432841"/>
            <a:ext cx="6128065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历史订单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655561" y="37738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主键：订单编号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218" name="图片 1">
            <a:extLst>
              <a:ext uri="{FF2B5EF4-FFF2-40B4-BE49-F238E27FC236}">
                <a16:creationId xmlns:a16="http://schemas.microsoft.com/office/drawing/2014/main" id="{A8E7FCDC-B013-45F8-9257-550C7BA1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94" y="1285355"/>
            <a:ext cx="5784296" cy="44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C3BAB7-6FA5-4BF1-BB0F-129BDB87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9" y="4835700"/>
            <a:ext cx="5046507" cy="13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8CAE-7175-4230-9E76-A6806C37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D3322-B1AE-4277-8BC5-40EE29C8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30276" y="6866475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BED0D-B072-4CBC-8FE7-D7E9B652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0c4a813d-60a8-4902-b80f-9537237682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5C10AF7-7B1F-47AE-9811-9A3048BF96A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99" y="1140354"/>
            <a:ext cx="10849731" cy="4993746"/>
            <a:chOff x="675999" y="1140354"/>
            <a:chExt cx="10849731" cy="4993746"/>
          </a:xfrm>
        </p:grpSpPr>
        <p:sp>
          <p:nvSpPr>
            <p:cNvPr id="6" name="ïṩ1iďé">
              <a:extLst>
                <a:ext uri="{FF2B5EF4-FFF2-40B4-BE49-F238E27FC236}">
                  <a16:creationId xmlns:a16="http://schemas.microsoft.com/office/drawing/2014/main" id="{8757C66C-37FB-40E9-8C54-3182469BDFCC}"/>
                </a:ext>
              </a:extLst>
            </p:cNvPr>
            <p:cNvSpPr/>
            <p:nvPr/>
          </p:nvSpPr>
          <p:spPr bwMode="auto">
            <a:xfrm>
              <a:off x="4317883" y="1140354"/>
              <a:ext cx="3346370" cy="1648617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7" name="išľíďé">
              <a:extLst>
                <a:ext uri="{FF2B5EF4-FFF2-40B4-BE49-F238E27FC236}">
                  <a16:creationId xmlns:a16="http://schemas.microsoft.com/office/drawing/2014/main" id="{719D879B-8F53-4D11-8732-B1049ED6AF68}"/>
                </a:ext>
              </a:extLst>
            </p:cNvPr>
            <p:cNvSpPr/>
            <p:nvPr/>
          </p:nvSpPr>
          <p:spPr bwMode="auto">
            <a:xfrm rot="5400000">
              <a:off x="8938225" y="1737437"/>
              <a:ext cx="1528886" cy="3635641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8" name="iS1îḓè">
              <a:extLst>
                <a:ext uri="{FF2B5EF4-FFF2-40B4-BE49-F238E27FC236}">
                  <a16:creationId xmlns:a16="http://schemas.microsoft.com/office/drawing/2014/main" id="{0220CBF2-79CA-49B8-9FAF-914A01EAFAB4}"/>
                </a:ext>
              </a:extLst>
            </p:cNvPr>
            <p:cNvSpPr/>
            <p:nvPr/>
          </p:nvSpPr>
          <p:spPr bwMode="auto">
            <a:xfrm flipH="1" flipV="1">
              <a:off x="4532235" y="4485483"/>
              <a:ext cx="3346370" cy="1648617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" name="ïs1íḍê">
              <a:extLst>
                <a:ext uri="{FF2B5EF4-FFF2-40B4-BE49-F238E27FC236}">
                  <a16:creationId xmlns:a16="http://schemas.microsoft.com/office/drawing/2014/main" id="{4B65159B-4E5A-4587-ACB2-EDA08900E513}"/>
                </a:ext>
              </a:extLst>
            </p:cNvPr>
            <p:cNvSpPr/>
            <p:nvPr/>
          </p:nvSpPr>
          <p:spPr bwMode="auto">
            <a:xfrm rot="5400000" flipH="1" flipV="1">
              <a:off x="1729377" y="1903219"/>
              <a:ext cx="1528886" cy="3635641"/>
            </a:xfrm>
            <a:custGeom>
              <a:avLst/>
              <a:gdLst>
                <a:gd name="T0" fmla="*/ 0 w 873"/>
                <a:gd name="T1" fmla="*/ 0 h 895"/>
                <a:gd name="T2" fmla="*/ 0 w 873"/>
                <a:gd name="T3" fmla="*/ 2147483646 h 895"/>
                <a:gd name="T4" fmla="*/ 2147483646 w 873"/>
                <a:gd name="T5" fmla="*/ 2147483646 h 8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3" h="895">
                  <a:moveTo>
                    <a:pt x="0" y="0"/>
                  </a:moveTo>
                  <a:lnTo>
                    <a:pt x="0" y="895"/>
                  </a:lnTo>
                  <a:lnTo>
                    <a:pt x="873" y="895"/>
                  </a:lnTo>
                </a:path>
              </a:pathLst>
            </a:cu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íṥḷîďê">
              <a:extLst>
                <a:ext uri="{FF2B5EF4-FFF2-40B4-BE49-F238E27FC236}">
                  <a16:creationId xmlns:a16="http://schemas.microsoft.com/office/drawing/2014/main" id="{8C262F2E-A604-4DA0-B74B-AFD9AFE6400E}"/>
                </a:ext>
              </a:extLst>
            </p:cNvPr>
            <p:cNvSpPr/>
            <p:nvPr/>
          </p:nvSpPr>
          <p:spPr bwMode="auto">
            <a:xfrm>
              <a:off x="4436505" y="1140354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iṧḻídê">
              <a:extLst>
                <a:ext uri="{FF2B5EF4-FFF2-40B4-BE49-F238E27FC236}">
                  <a16:creationId xmlns:a16="http://schemas.microsoft.com/office/drawing/2014/main" id="{691566F7-D24E-4ECF-B2A0-58F37117899F}"/>
                </a:ext>
              </a:extLst>
            </p:cNvPr>
            <p:cNvSpPr/>
            <p:nvPr/>
          </p:nvSpPr>
          <p:spPr bwMode="auto">
            <a:xfrm>
              <a:off x="4538479" y="3227375"/>
              <a:ext cx="3117450" cy="81786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用户接口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íSliḓe">
              <a:extLst>
                <a:ext uri="{FF2B5EF4-FFF2-40B4-BE49-F238E27FC236}">
                  <a16:creationId xmlns:a16="http://schemas.microsoft.com/office/drawing/2014/main" id="{0604DE78-6ECF-48FB-8677-50963AB1FC8F}"/>
                </a:ext>
              </a:extLst>
            </p:cNvPr>
            <p:cNvSpPr/>
            <p:nvPr/>
          </p:nvSpPr>
          <p:spPr bwMode="auto">
            <a:xfrm>
              <a:off x="11136000" y="2910404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Sḷiḋè">
              <a:extLst>
                <a:ext uri="{FF2B5EF4-FFF2-40B4-BE49-F238E27FC236}">
                  <a16:creationId xmlns:a16="http://schemas.microsoft.com/office/drawing/2014/main" id="{A031AB6C-00EB-4A05-B7B0-5AA0686CEF31}"/>
                </a:ext>
              </a:extLst>
            </p:cNvPr>
            <p:cNvSpPr/>
            <p:nvPr/>
          </p:nvSpPr>
          <p:spPr bwMode="auto">
            <a:xfrm>
              <a:off x="734629" y="4099493"/>
              <a:ext cx="316971" cy="316971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01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ïṥ1îde">
              <a:extLst>
                <a:ext uri="{FF2B5EF4-FFF2-40B4-BE49-F238E27FC236}">
                  <a16:creationId xmlns:a16="http://schemas.microsoft.com/office/drawing/2014/main" id="{4B3DB766-C0C1-4973-A2AB-5A6919CD309E}"/>
                </a:ext>
              </a:extLst>
            </p:cNvPr>
            <p:cNvSpPr txBox="1"/>
            <p:nvPr/>
          </p:nvSpPr>
          <p:spPr bwMode="auto">
            <a:xfrm>
              <a:off x="4389984" y="1686261"/>
              <a:ext cx="36004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线上互联网金融业务崛起</a:t>
              </a:r>
              <a:endParaRPr lang="en-US" altLang="zh-CN" sz="1800" b="1" dirty="0"/>
            </a:p>
          </p:txBody>
        </p:sp>
        <p:sp>
          <p:nvSpPr>
            <p:cNvPr id="18" name="iṣlïdé">
              <a:extLst>
                <a:ext uri="{FF2B5EF4-FFF2-40B4-BE49-F238E27FC236}">
                  <a16:creationId xmlns:a16="http://schemas.microsoft.com/office/drawing/2014/main" id="{CA931033-D756-4D77-9CD0-6D098179762A}"/>
                </a:ext>
              </a:extLst>
            </p:cNvPr>
            <p:cNvSpPr txBox="1"/>
            <p:nvPr/>
          </p:nvSpPr>
          <p:spPr bwMode="auto">
            <a:xfrm>
              <a:off x="7925330" y="2895081"/>
              <a:ext cx="36004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理财行为大众化与其不确定性</a:t>
              </a:r>
              <a:endParaRPr lang="en-US" altLang="zh-CN" sz="1800" b="1" dirty="0"/>
            </a:p>
          </p:txBody>
        </p:sp>
        <p:sp>
          <p:nvSpPr>
            <p:cNvPr id="22" name="iṧḷiḍé">
              <a:extLst>
                <a:ext uri="{FF2B5EF4-FFF2-40B4-BE49-F238E27FC236}">
                  <a16:creationId xmlns:a16="http://schemas.microsoft.com/office/drawing/2014/main" id="{808C5A70-D03F-46F0-96CE-F4D749897D47}"/>
                </a:ext>
              </a:extLst>
            </p:cNvPr>
            <p:cNvSpPr txBox="1"/>
            <p:nvPr/>
          </p:nvSpPr>
          <p:spPr bwMode="auto">
            <a:xfrm>
              <a:off x="1209725" y="1966370"/>
              <a:ext cx="36004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经济社会的快速发展</a:t>
              </a:r>
              <a:endParaRPr lang="en-US" altLang="zh-CN" sz="1800" b="1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CDD9A5-5263-44E4-9575-A96F3778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94" y="2575817"/>
            <a:ext cx="2582354" cy="166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B92052E-0F12-4BF4-BA56-D60F3BDC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7" y="1056692"/>
            <a:ext cx="3117451" cy="17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803CAB6-ADF1-4FAB-B84F-C627306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198" y="3592200"/>
            <a:ext cx="3346369" cy="22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72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458100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买卖基金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655561" y="325575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主键：订单编号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id="{8C9C2EA2-022E-4DFB-8D9F-12C0EDAF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82" y="1209792"/>
            <a:ext cx="5739433" cy="50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96B9F3-3442-4F1E-8130-1C07FAE3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8" y="3725127"/>
            <a:ext cx="4756696" cy="3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5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135559" y="2429070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基金自选预测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514159" y="322672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主键：基金编号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266" name="图片 1">
            <a:extLst>
              <a:ext uri="{FF2B5EF4-FFF2-40B4-BE49-F238E27FC236}">
                <a16:creationId xmlns:a16="http://schemas.microsoft.com/office/drawing/2014/main" id="{8FA46762-61EA-4F8C-AF10-7DFE7FD7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89" y="1339056"/>
            <a:ext cx="568325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E522C1-6F31-47CF-AF94-A2E45EDC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1" y="3626833"/>
            <a:ext cx="4351784" cy="30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客服咨询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339366" y="384016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主键：咨询编号、管理员编号、用户编号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290" name="图片 1">
            <a:extLst>
              <a:ext uri="{FF2B5EF4-FFF2-40B4-BE49-F238E27FC236}">
                <a16:creationId xmlns:a16="http://schemas.microsoft.com/office/drawing/2014/main" id="{CC3418DF-96DA-4E40-B02B-1E7E6CFB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42" y="1518834"/>
            <a:ext cx="5282948" cy="429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FB1C1E-4E17-4709-80B9-B3C07DB3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0" y="4884448"/>
            <a:ext cx="6007409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0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图和数据字典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订单异常处理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3AF5CB-B3DC-4D20-A5D8-50093922A0F6}"/>
              </a:ext>
            </a:extLst>
          </p:cNvPr>
          <p:cNvSpPr txBox="1"/>
          <p:nvPr/>
        </p:nvSpPr>
        <p:spPr>
          <a:xfrm>
            <a:off x="1108807" y="383419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主键：订单编号、用户编号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3314" name="图片 1">
            <a:extLst>
              <a:ext uri="{FF2B5EF4-FFF2-40B4-BE49-F238E27FC236}">
                <a16:creationId xmlns:a16="http://schemas.microsoft.com/office/drawing/2014/main" id="{E93476CD-A80B-4717-9CB3-513B198A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80" y="1244203"/>
            <a:ext cx="5907408" cy="436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C3FA8B-03B6-40DE-AE79-C2F168AE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9" y="4234300"/>
            <a:ext cx="5634046" cy="24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4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43EFBB-B546-497E-BA1D-4F0E704A7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6ECF146-BE86-4E7C-8EDD-2C5BC44E56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8625" y="4690297"/>
            <a:ext cx="3701415" cy="518516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eFund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40136FD-F90B-4FAE-B7BE-5D0D5BFD0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8625" y="5158331"/>
            <a:ext cx="3701415" cy="518516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2020/11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546C0-6FB2-4F07-B07F-1B2F15CD05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2866-83EA-4018-8DB5-17932783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7BB87-10FE-4D55-BE42-27D391D1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0985" y="6992024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D517E-4BA8-4FC5-8259-786D9C6A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8ec97b8f-8111-4f9c-afd7-382b662915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101074-97F0-49E8-85E4-56FFB406D7E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70473"/>
            <a:ext cx="11271762" cy="4923455"/>
            <a:chOff x="660400" y="1170473"/>
            <a:chExt cx="11271762" cy="4923455"/>
          </a:xfrm>
        </p:grpSpPr>
        <p:grpSp>
          <p:nvGrpSpPr>
            <p:cNvPr id="6" name="íṣļiḓè">
              <a:extLst>
                <a:ext uri="{FF2B5EF4-FFF2-40B4-BE49-F238E27FC236}">
                  <a16:creationId xmlns:a16="http://schemas.microsoft.com/office/drawing/2014/main" id="{3316D580-8176-4160-9DEA-DDE98FC015F5}"/>
                </a:ext>
              </a:extLst>
            </p:cNvPr>
            <p:cNvGrpSpPr/>
            <p:nvPr/>
          </p:nvGrpSpPr>
          <p:grpSpPr>
            <a:xfrm>
              <a:off x="3453174" y="1170473"/>
              <a:ext cx="5272953" cy="4923455"/>
              <a:chOff x="3453174" y="1170473"/>
              <a:chExt cx="5272953" cy="4923455"/>
            </a:xfrm>
          </p:grpSpPr>
          <p:sp>
            <p:nvSpPr>
              <p:cNvPr id="17" name="ïṧḻíḑé">
                <a:extLst>
                  <a:ext uri="{FF2B5EF4-FFF2-40B4-BE49-F238E27FC236}">
                    <a16:creationId xmlns:a16="http://schemas.microsoft.com/office/drawing/2014/main" id="{3B79FFDC-5771-47C8-A222-3E07FA4BC5A2}"/>
                  </a:ext>
                </a:extLst>
              </p:cNvPr>
              <p:cNvSpPr/>
              <p:nvPr/>
            </p:nvSpPr>
            <p:spPr>
              <a:xfrm>
                <a:off x="5159359" y="3630823"/>
                <a:ext cx="955596" cy="9555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18" name="iṡļiḓé">
                <a:extLst>
                  <a:ext uri="{FF2B5EF4-FFF2-40B4-BE49-F238E27FC236}">
                    <a16:creationId xmlns:a16="http://schemas.microsoft.com/office/drawing/2014/main" id="{6CB44391-04EA-4A55-A220-A8CDE854077D}"/>
                  </a:ext>
                </a:extLst>
              </p:cNvPr>
              <p:cNvSpPr/>
              <p:nvPr/>
            </p:nvSpPr>
            <p:spPr>
              <a:xfrm>
                <a:off x="6114954" y="3630823"/>
                <a:ext cx="955597" cy="955596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19" name="i$ḷiḑê">
                <a:extLst>
                  <a:ext uri="{FF2B5EF4-FFF2-40B4-BE49-F238E27FC236}">
                    <a16:creationId xmlns:a16="http://schemas.microsoft.com/office/drawing/2014/main" id="{56371CD3-082F-4C11-BDB8-9DBF3977F4AF}"/>
                  </a:ext>
                </a:extLst>
              </p:cNvPr>
              <p:cNvSpPr/>
              <p:nvPr/>
            </p:nvSpPr>
            <p:spPr>
              <a:xfrm>
                <a:off x="5159359" y="2675227"/>
                <a:ext cx="955596" cy="955596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0" name="ïṡ1ïḋè">
                <a:extLst>
                  <a:ext uri="{FF2B5EF4-FFF2-40B4-BE49-F238E27FC236}">
                    <a16:creationId xmlns:a16="http://schemas.microsoft.com/office/drawing/2014/main" id="{DC431B66-693C-4110-AF7D-9D885C13742E}"/>
                  </a:ext>
                </a:extLst>
              </p:cNvPr>
              <p:cNvSpPr/>
              <p:nvPr/>
            </p:nvSpPr>
            <p:spPr>
              <a:xfrm>
                <a:off x="6114954" y="2675227"/>
                <a:ext cx="955597" cy="9555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1" name="îṥlide">
                <a:extLst>
                  <a:ext uri="{FF2B5EF4-FFF2-40B4-BE49-F238E27FC236}">
                    <a16:creationId xmlns:a16="http://schemas.microsoft.com/office/drawing/2014/main" id="{C68190FE-2E04-4DCE-BEAA-4768FC93C960}"/>
                  </a:ext>
                </a:extLst>
              </p:cNvPr>
              <p:cNvSpPr/>
              <p:nvPr/>
            </p:nvSpPr>
            <p:spPr>
              <a:xfrm>
                <a:off x="6864752" y="2230786"/>
                <a:ext cx="703789" cy="7037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2" name="ïṣḻídê">
                <a:extLst>
                  <a:ext uri="{FF2B5EF4-FFF2-40B4-BE49-F238E27FC236}">
                    <a16:creationId xmlns:a16="http://schemas.microsoft.com/office/drawing/2014/main" id="{643F4FAE-4615-4107-ACB1-B894A3F28F5E}"/>
                  </a:ext>
                </a:extLst>
              </p:cNvPr>
              <p:cNvSpPr/>
              <p:nvPr/>
            </p:nvSpPr>
            <p:spPr>
              <a:xfrm>
                <a:off x="6412860" y="2230774"/>
                <a:ext cx="451965" cy="106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8132"/>
                    </a:lnTo>
                    <a:lnTo>
                      <a:pt x="0" y="21600"/>
                    </a:lnTo>
                    <a:lnTo>
                      <a:pt x="21600" y="1433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3" name="iś1ïḓê">
                <a:extLst>
                  <a:ext uri="{FF2B5EF4-FFF2-40B4-BE49-F238E27FC236}">
                    <a16:creationId xmlns:a16="http://schemas.microsoft.com/office/drawing/2014/main" id="{B0A096BD-A308-44D1-B2CF-9844099B110B}"/>
                  </a:ext>
                </a:extLst>
              </p:cNvPr>
              <p:cNvSpPr/>
              <p:nvPr/>
            </p:nvSpPr>
            <p:spPr>
              <a:xfrm>
                <a:off x="6411102" y="2934563"/>
                <a:ext cx="1157513" cy="356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34" y="0"/>
                    </a:moveTo>
                    <a:lnTo>
                      <a:pt x="0" y="21600"/>
                    </a:lnTo>
                    <a:lnTo>
                      <a:pt x="3058" y="21573"/>
                    </a:lnTo>
                    <a:lnTo>
                      <a:pt x="21600" y="0"/>
                    </a:lnTo>
                    <a:lnTo>
                      <a:pt x="8434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lnSpcReduction="10000"/>
              </a:bodyPr>
              <a:lstStyle/>
              <a:p>
                <a:endParaRPr/>
              </a:p>
            </p:txBody>
          </p:sp>
          <p:sp>
            <p:nvSpPr>
              <p:cNvPr id="24" name="îṣļíḑé">
                <a:extLst>
                  <a:ext uri="{FF2B5EF4-FFF2-40B4-BE49-F238E27FC236}">
                    <a16:creationId xmlns:a16="http://schemas.microsoft.com/office/drawing/2014/main" id="{C9013E94-BD08-43FB-81C1-DD75759789E0}"/>
                  </a:ext>
                </a:extLst>
              </p:cNvPr>
              <p:cNvSpPr/>
              <p:nvPr/>
            </p:nvSpPr>
            <p:spPr>
              <a:xfrm>
                <a:off x="3453316" y="1170499"/>
                <a:ext cx="1407577" cy="140757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5" name="íSľïḑé">
                <a:extLst>
                  <a:ext uri="{FF2B5EF4-FFF2-40B4-BE49-F238E27FC236}">
                    <a16:creationId xmlns:a16="http://schemas.microsoft.com/office/drawing/2014/main" id="{75F0EB6E-B9E7-4BA6-959E-0315ED484615}"/>
                  </a:ext>
                </a:extLst>
              </p:cNvPr>
              <p:cNvSpPr/>
              <p:nvPr/>
            </p:nvSpPr>
            <p:spPr>
              <a:xfrm>
                <a:off x="4860749" y="1170473"/>
                <a:ext cx="903929" cy="2120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8132"/>
                    </a:lnTo>
                    <a:lnTo>
                      <a:pt x="21600" y="21600"/>
                    </a:lnTo>
                    <a:lnTo>
                      <a:pt x="0" y="143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6" name="îşļíďê">
                <a:extLst>
                  <a:ext uri="{FF2B5EF4-FFF2-40B4-BE49-F238E27FC236}">
                    <a16:creationId xmlns:a16="http://schemas.microsoft.com/office/drawing/2014/main" id="{CFB46C6C-5CEF-475E-8CAC-505E399D37EC}"/>
                  </a:ext>
                </a:extLst>
              </p:cNvPr>
              <p:cNvSpPr/>
              <p:nvPr/>
            </p:nvSpPr>
            <p:spPr>
              <a:xfrm>
                <a:off x="3453174" y="2578051"/>
                <a:ext cx="2315024" cy="712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66" y="0"/>
                    </a:moveTo>
                    <a:lnTo>
                      <a:pt x="21600" y="21600"/>
                    </a:lnTo>
                    <a:lnTo>
                      <a:pt x="18542" y="21573"/>
                    </a:lnTo>
                    <a:lnTo>
                      <a:pt x="0" y="0"/>
                    </a:lnTo>
                    <a:lnTo>
                      <a:pt x="1316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7" name="íSlíḋe">
                <a:extLst>
                  <a:ext uri="{FF2B5EF4-FFF2-40B4-BE49-F238E27FC236}">
                    <a16:creationId xmlns:a16="http://schemas.microsoft.com/office/drawing/2014/main" id="{C4989A52-DBB8-4545-9A1D-5C37EE399461}"/>
                  </a:ext>
                </a:extLst>
              </p:cNvPr>
              <p:cNvSpPr/>
              <p:nvPr/>
            </p:nvSpPr>
            <p:spPr>
              <a:xfrm>
                <a:off x="4036013" y="4506847"/>
                <a:ext cx="1053264" cy="10532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8" name="ïṧ1ïḋè">
                <a:extLst>
                  <a:ext uri="{FF2B5EF4-FFF2-40B4-BE49-F238E27FC236}">
                    <a16:creationId xmlns:a16="http://schemas.microsoft.com/office/drawing/2014/main" id="{32E380D6-43E0-4E1C-A6E4-57B19BB48B17}"/>
                  </a:ext>
                </a:extLst>
              </p:cNvPr>
              <p:cNvSpPr/>
              <p:nvPr/>
            </p:nvSpPr>
            <p:spPr>
              <a:xfrm>
                <a:off x="5089171" y="3973324"/>
                <a:ext cx="676394" cy="1586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3468"/>
                    </a:lnTo>
                    <a:lnTo>
                      <a:pt x="21600" y="0"/>
                    </a:lnTo>
                    <a:lnTo>
                      <a:pt x="0" y="726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29" name="ïšḷiḋé">
                <a:extLst>
                  <a:ext uri="{FF2B5EF4-FFF2-40B4-BE49-F238E27FC236}">
                    <a16:creationId xmlns:a16="http://schemas.microsoft.com/office/drawing/2014/main" id="{2DCDE6BB-3790-4FFF-961F-71002D7E30D9}"/>
                  </a:ext>
                </a:extLst>
              </p:cNvPr>
              <p:cNvSpPr/>
              <p:nvPr/>
            </p:nvSpPr>
            <p:spPr>
              <a:xfrm>
                <a:off x="4035908" y="3973982"/>
                <a:ext cx="1732290" cy="532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66" y="21600"/>
                    </a:moveTo>
                    <a:lnTo>
                      <a:pt x="21600" y="0"/>
                    </a:lnTo>
                    <a:lnTo>
                      <a:pt x="18542" y="27"/>
                    </a:lnTo>
                    <a:lnTo>
                      <a:pt x="0" y="21600"/>
                    </a:lnTo>
                    <a:lnTo>
                      <a:pt x="13166" y="2160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0" name="ïs1îḓe">
                <a:extLst>
                  <a:ext uri="{FF2B5EF4-FFF2-40B4-BE49-F238E27FC236}">
                    <a16:creationId xmlns:a16="http://schemas.microsoft.com/office/drawing/2014/main" id="{DF767390-B4B0-45FC-9FCD-46B18EAEA6BF}"/>
                  </a:ext>
                </a:extLst>
              </p:cNvPr>
              <p:cNvSpPr/>
              <p:nvPr/>
            </p:nvSpPr>
            <p:spPr>
              <a:xfrm>
                <a:off x="7318404" y="4686323"/>
                <a:ext cx="1407578" cy="140757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1" name="îs1íḑe">
                <a:extLst>
                  <a:ext uri="{FF2B5EF4-FFF2-40B4-BE49-F238E27FC236}">
                    <a16:creationId xmlns:a16="http://schemas.microsoft.com/office/drawing/2014/main" id="{B870421E-3ECA-452E-BC5D-D5DD2D404AEA}"/>
                  </a:ext>
                </a:extLst>
              </p:cNvPr>
              <p:cNvSpPr/>
              <p:nvPr/>
            </p:nvSpPr>
            <p:spPr>
              <a:xfrm>
                <a:off x="6414619" y="3973324"/>
                <a:ext cx="903929" cy="2120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3468"/>
                    </a:lnTo>
                    <a:lnTo>
                      <a:pt x="0" y="0"/>
                    </a:lnTo>
                    <a:lnTo>
                      <a:pt x="21600" y="7203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2" name="íṥľiḍé">
                <a:extLst>
                  <a:ext uri="{FF2B5EF4-FFF2-40B4-BE49-F238E27FC236}">
                    <a16:creationId xmlns:a16="http://schemas.microsoft.com/office/drawing/2014/main" id="{0769B9D0-C21E-4757-9086-3A937481851F}"/>
                  </a:ext>
                </a:extLst>
              </p:cNvPr>
              <p:cNvSpPr/>
              <p:nvPr/>
            </p:nvSpPr>
            <p:spPr>
              <a:xfrm>
                <a:off x="6411102" y="3974203"/>
                <a:ext cx="2315025" cy="712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34" y="21600"/>
                    </a:moveTo>
                    <a:lnTo>
                      <a:pt x="0" y="0"/>
                    </a:lnTo>
                    <a:lnTo>
                      <a:pt x="3058" y="27"/>
                    </a:lnTo>
                    <a:lnTo>
                      <a:pt x="21600" y="21600"/>
                    </a:lnTo>
                    <a:lnTo>
                      <a:pt x="8434" y="216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/>
              </a:p>
            </p:txBody>
          </p:sp>
          <p:sp>
            <p:nvSpPr>
              <p:cNvPr id="33" name="î$ľîḑé">
                <a:extLst>
                  <a:ext uri="{FF2B5EF4-FFF2-40B4-BE49-F238E27FC236}">
                    <a16:creationId xmlns:a16="http://schemas.microsoft.com/office/drawing/2014/main" id="{FA74F34A-C40A-49E4-8A07-80FA11774406}"/>
                  </a:ext>
                </a:extLst>
              </p:cNvPr>
              <p:cNvSpPr/>
              <p:nvPr/>
            </p:nvSpPr>
            <p:spPr bwMode="auto">
              <a:xfrm>
                <a:off x="7687364" y="5093498"/>
                <a:ext cx="669658" cy="593228"/>
              </a:xfrm>
              <a:custGeom>
                <a:avLst/>
                <a:gdLst>
                  <a:gd name="T0" fmla="*/ 5423 w 6499"/>
                  <a:gd name="T1" fmla="*/ 940 h 5766"/>
                  <a:gd name="T2" fmla="*/ 6499 w 6499"/>
                  <a:gd name="T3" fmla="*/ 7 h 5766"/>
                  <a:gd name="T4" fmla="*/ 4987 w 6499"/>
                  <a:gd name="T5" fmla="*/ 792 h 5766"/>
                  <a:gd name="T6" fmla="*/ 3216 w 6499"/>
                  <a:gd name="T7" fmla="*/ 716 h 5766"/>
                  <a:gd name="T8" fmla="*/ 1453 w 6499"/>
                  <a:gd name="T9" fmla="*/ 667 h 5766"/>
                  <a:gd name="T10" fmla="*/ 0 w 6499"/>
                  <a:gd name="T11" fmla="*/ 2664 h 5766"/>
                  <a:gd name="T12" fmla="*/ 661 w 6499"/>
                  <a:gd name="T13" fmla="*/ 3284 h 5766"/>
                  <a:gd name="T14" fmla="*/ 448 w 6499"/>
                  <a:gd name="T15" fmla="*/ 4071 h 5766"/>
                  <a:gd name="T16" fmla="*/ 844 w 6499"/>
                  <a:gd name="T17" fmla="*/ 4279 h 5766"/>
                  <a:gd name="T18" fmla="*/ 1080 w 6499"/>
                  <a:gd name="T19" fmla="*/ 4576 h 5766"/>
                  <a:gd name="T20" fmla="*/ 1583 w 6499"/>
                  <a:gd name="T21" fmla="*/ 4775 h 5766"/>
                  <a:gd name="T22" fmla="*/ 2017 w 6499"/>
                  <a:gd name="T23" fmla="*/ 5327 h 5766"/>
                  <a:gd name="T24" fmla="*/ 2405 w 6499"/>
                  <a:gd name="T25" fmla="*/ 5234 h 5766"/>
                  <a:gd name="T26" fmla="*/ 2535 w 6499"/>
                  <a:gd name="T27" fmla="*/ 5395 h 5766"/>
                  <a:gd name="T28" fmla="*/ 2876 w 6499"/>
                  <a:gd name="T29" fmla="*/ 5576 h 5766"/>
                  <a:gd name="T30" fmla="*/ 3165 w 6499"/>
                  <a:gd name="T31" fmla="*/ 5494 h 5766"/>
                  <a:gd name="T32" fmla="*/ 3701 w 6499"/>
                  <a:gd name="T33" fmla="*/ 5660 h 5766"/>
                  <a:gd name="T34" fmla="*/ 3832 w 6499"/>
                  <a:gd name="T35" fmla="*/ 5267 h 5766"/>
                  <a:gd name="T36" fmla="*/ 4495 w 6499"/>
                  <a:gd name="T37" fmla="*/ 4970 h 5766"/>
                  <a:gd name="T38" fmla="*/ 4988 w 6499"/>
                  <a:gd name="T39" fmla="*/ 5020 h 5766"/>
                  <a:gd name="T40" fmla="*/ 5597 w 6499"/>
                  <a:gd name="T41" fmla="*/ 4588 h 5766"/>
                  <a:gd name="T42" fmla="*/ 5503 w 6499"/>
                  <a:gd name="T43" fmla="*/ 3760 h 5766"/>
                  <a:gd name="T44" fmla="*/ 6296 w 6499"/>
                  <a:gd name="T45" fmla="*/ 2963 h 5766"/>
                  <a:gd name="T46" fmla="*/ 6499 w 6499"/>
                  <a:gd name="T47" fmla="*/ 2528 h 5766"/>
                  <a:gd name="T48" fmla="*/ 5795 w 6499"/>
                  <a:gd name="T49" fmla="*/ 3035 h 5766"/>
                  <a:gd name="T50" fmla="*/ 4857 w 6499"/>
                  <a:gd name="T51" fmla="*/ 3514 h 5766"/>
                  <a:gd name="T52" fmla="*/ 4769 w 6499"/>
                  <a:gd name="T53" fmla="*/ 4088 h 5766"/>
                  <a:gd name="T54" fmla="*/ 4331 w 6499"/>
                  <a:gd name="T55" fmla="*/ 4082 h 5766"/>
                  <a:gd name="T56" fmla="*/ 4173 w 6499"/>
                  <a:gd name="T57" fmla="*/ 4456 h 5766"/>
                  <a:gd name="T58" fmla="*/ 3747 w 6499"/>
                  <a:gd name="T59" fmla="*/ 4507 h 5766"/>
                  <a:gd name="T60" fmla="*/ 3473 w 6499"/>
                  <a:gd name="T61" fmla="*/ 4915 h 5766"/>
                  <a:gd name="T62" fmla="*/ 3065 w 6499"/>
                  <a:gd name="T63" fmla="*/ 5251 h 5766"/>
                  <a:gd name="T64" fmla="*/ 2867 w 6499"/>
                  <a:gd name="T65" fmla="*/ 5322 h 5766"/>
                  <a:gd name="T66" fmla="*/ 2707 w 6499"/>
                  <a:gd name="T67" fmla="*/ 5102 h 5766"/>
                  <a:gd name="T68" fmla="*/ 3423 w 6499"/>
                  <a:gd name="T69" fmla="*/ 4496 h 5766"/>
                  <a:gd name="T70" fmla="*/ 3345 w 6499"/>
                  <a:gd name="T71" fmla="*/ 4266 h 5766"/>
                  <a:gd name="T72" fmla="*/ 2255 w 6499"/>
                  <a:gd name="T73" fmla="*/ 5022 h 5766"/>
                  <a:gd name="T74" fmla="*/ 1884 w 6499"/>
                  <a:gd name="T75" fmla="*/ 4962 h 5766"/>
                  <a:gd name="T76" fmla="*/ 3155 w 6499"/>
                  <a:gd name="T77" fmla="*/ 3735 h 5766"/>
                  <a:gd name="T78" fmla="*/ 3075 w 6499"/>
                  <a:gd name="T79" fmla="*/ 3503 h 5766"/>
                  <a:gd name="T80" fmla="*/ 1791 w 6499"/>
                  <a:gd name="T81" fmla="*/ 4404 h 5766"/>
                  <a:gd name="T82" fmla="*/ 1285 w 6499"/>
                  <a:gd name="T83" fmla="*/ 4435 h 5766"/>
                  <a:gd name="T84" fmla="*/ 1439 w 6499"/>
                  <a:gd name="T85" fmla="*/ 4004 h 5766"/>
                  <a:gd name="T86" fmla="*/ 2809 w 6499"/>
                  <a:gd name="T87" fmla="*/ 3011 h 5766"/>
                  <a:gd name="T88" fmla="*/ 2612 w 6499"/>
                  <a:gd name="T89" fmla="*/ 2895 h 5766"/>
                  <a:gd name="T90" fmla="*/ 1167 w 6499"/>
                  <a:gd name="T91" fmla="*/ 3884 h 5766"/>
                  <a:gd name="T92" fmla="*/ 668 w 6499"/>
                  <a:gd name="T93" fmla="*/ 3923 h 5766"/>
                  <a:gd name="T94" fmla="*/ 3388 w 6499"/>
                  <a:gd name="T95" fmla="*/ 1602 h 5766"/>
                  <a:gd name="T96" fmla="*/ 4543 w 6499"/>
                  <a:gd name="T97" fmla="*/ 2706 h 5766"/>
                  <a:gd name="T98" fmla="*/ 4492 w 6499"/>
                  <a:gd name="T99" fmla="*/ 1496 h 5766"/>
                  <a:gd name="T100" fmla="*/ 4777 w 6499"/>
                  <a:gd name="T101" fmla="*/ 1048 h 5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99" h="5766">
                    <a:moveTo>
                      <a:pt x="5048" y="1043"/>
                    </a:moveTo>
                    <a:cubicBezTo>
                      <a:pt x="5180" y="1043"/>
                      <a:pt x="5309" y="1008"/>
                      <a:pt x="5423" y="940"/>
                    </a:cubicBezTo>
                    <a:lnTo>
                      <a:pt x="6499" y="304"/>
                    </a:lnTo>
                    <a:lnTo>
                      <a:pt x="6499" y="7"/>
                    </a:lnTo>
                    <a:lnTo>
                      <a:pt x="5288" y="712"/>
                    </a:lnTo>
                    <a:cubicBezTo>
                      <a:pt x="5196" y="766"/>
                      <a:pt x="5092" y="794"/>
                      <a:pt x="4987" y="792"/>
                    </a:cubicBezTo>
                    <a:lnTo>
                      <a:pt x="3384" y="774"/>
                    </a:lnTo>
                    <a:cubicBezTo>
                      <a:pt x="3304" y="744"/>
                      <a:pt x="3240" y="726"/>
                      <a:pt x="3216" y="716"/>
                    </a:cubicBezTo>
                    <a:cubicBezTo>
                      <a:pt x="2715" y="604"/>
                      <a:pt x="2323" y="648"/>
                      <a:pt x="2056" y="720"/>
                    </a:cubicBezTo>
                    <a:cubicBezTo>
                      <a:pt x="1856" y="774"/>
                      <a:pt x="1643" y="754"/>
                      <a:pt x="1453" y="667"/>
                    </a:cubicBezTo>
                    <a:lnTo>
                      <a:pt x="0" y="0"/>
                    </a:lnTo>
                    <a:lnTo>
                      <a:pt x="0" y="2664"/>
                    </a:lnTo>
                    <a:lnTo>
                      <a:pt x="151" y="2747"/>
                    </a:lnTo>
                    <a:cubicBezTo>
                      <a:pt x="373" y="2868"/>
                      <a:pt x="551" y="3056"/>
                      <a:pt x="661" y="3284"/>
                    </a:cubicBezTo>
                    <a:lnTo>
                      <a:pt x="576" y="3354"/>
                    </a:lnTo>
                    <a:cubicBezTo>
                      <a:pt x="347" y="3520"/>
                      <a:pt x="297" y="3843"/>
                      <a:pt x="448" y="4071"/>
                    </a:cubicBezTo>
                    <a:cubicBezTo>
                      <a:pt x="532" y="4182"/>
                      <a:pt x="651" y="4252"/>
                      <a:pt x="787" y="4276"/>
                    </a:cubicBezTo>
                    <a:cubicBezTo>
                      <a:pt x="803" y="4278"/>
                      <a:pt x="827" y="4279"/>
                      <a:pt x="844" y="4279"/>
                    </a:cubicBezTo>
                    <a:cubicBezTo>
                      <a:pt x="893" y="4282"/>
                      <a:pt x="941" y="4276"/>
                      <a:pt x="983" y="4270"/>
                    </a:cubicBezTo>
                    <a:cubicBezTo>
                      <a:pt x="985" y="4384"/>
                      <a:pt x="1012" y="4483"/>
                      <a:pt x="1080" y="4576"/>
                    </a:cubicBezTo>
                    <a:cubicBezTo>
                      <a:pt x="1171" y="4703"/>
                      <a:pt x="1315" y="4760"/>
                      <a:pt x="1469" y="4768"/>
                    </a:cubicBezTo>
                    <a:cubicBezTo>
                      <a:pt x="1509" y="4771"/>
                      <a:pt x="1551" y="4772"/>
                      <a:pt x="1583" y="4775"/>
                    </a:cubicBezTo>
                    <a:cubicBezTo>
                      <a:pt x="1568" y="4896"/>
                      <a:pt x="1603" y="5020"/>
                      <a:pt x="1679" y="5122"/>
                    </a:cubicBezTo>
                    <a:cubicBezTo>
                      <a:pt x="1763" y="5232"/>
                      <a:pt x="1881" y="5303"/>
                      <a:pt x="2017" y="5327"/>
                    </a:cubicBezTo>
                    <a:cubicBezTo>
                      <a:pt x="2033" y="5328"/>
                      <a:pt x="2057" y="5330"/>
                      <a:pt x="2075" y="5330"/>
                    </a:cubicBezTo>
                    <a:cubicBezTo>
                      <a:pt x="2196" y="5336"/>
                      <a:pt x="2312" y="5302"/>
                      <a:pt x="2405" y="5234"/>
                    </a:cubicBezTo>
                    <a:lnTo>
                      <a:pt x="2456" y="5195"/>
                    </a:lnTo>
                    <a:cubicBezTo>
                      <a:pt x="2468" y="5268"/>
                      <a:pt x="2489" y="5335"/>
                      <a:pt x="2535" y="5395"/>
                    </a:cubicBezTo>
                    <a:cubicBezTo>
                      <a:pt x="2603" y="5488"/>
                      <a:pt x="2705" y="5551"/>
                      <a:pt x="2827" y="5574"/>
                    </a:cubicBezTo>
                    <a:cubicBezTo>
                      <a:pt x="2843" y="5575"/>
                      <a:pt x="2859" y="5575"/>
                      <a:pt x="2876" y="5576"/>
                    </a:cubicBezTo>
                    <a:cubicBezTo>
                      <a:pt x="2973" y="5582"/>
                      <a:pt x="3072" y="5554"/>
                      <a:pt x="3157" y="5494"/>
                    </a:cubicBezTo>
                    <a:lnTo>
                      <a:pt x="3165" y="5494"/>
                    </a:lnTo>
                    <a:lnTo>
                      <a:pt x="3225" y="5578"/>
                    </a:lnTo>
                    <a:cubicBezTo>
                      <a:pt x="3331" y="5730"/>
                      <a:pt x="3549" y="5766"/>
                      <a:pt x="3701" y="5660"/>
                    </a:cubicBezTo>
                    <a:cubicBezTo>
                      <a:pt x="3828" y="5570"/>
                      <a:pt x="3879" y="5392"/>
                      <a:pt x="3821" y="5251"/>
                    </a:cubicBezTo>
                    <a:lnTo>
                      <a:pt x="3832" y="5267"/>
                    </a:lnTo>
                    <a:cubicBezTo>
                      <a:pt x="3932" y="5415"/>
                      <a:pt x="4121" y="5479"/>
                      <a:pt x="4287" y="5411"/>
                    </a:cubicBezTo>
                    <a:cubicBezTo>
                      <a:pt x="4469" y="5336"/>
                      <a:pt x="4543" y="5139"/>
                      <a:pt x="4495" y="4970"/>
                    </a:cubicBezTo>
                    <a:cubicBezTo>
                      <a:pt x="4617" y="5107"/>
                      <a:pt x="4828" y="5134"/>
                      <a:pt x="4980" y="5028"/>
                    </a:cubicBezTo>
                    <a:lnTo>
                      <a:pt x="4988" y="5020"/>
                    </a:lnTo>
                    <a:cubicBezTo>
                      <a:pt x="5140" y="4915"/>
                      <a:pt x="5184" y="4714"/>
                      <a:pt x="5103" y="4554"/>
                    </a:cubicBezTo>
                    <a:cubicBezTo>
                      <a:pt x="5235" y="4675"/>
                      <a:pt x="5445" y="4694"/>
                      <a:pt x="5597" y="4588"/>
                    </a:cubicBezTo>
                    <a:cubicBezTo>
                      <a:pt x="5775" y="4459"/>
                      <a:pt x="5821" y="4210"/>
                      <a:pt x="5692" y="4031"/>
                    </a:cubicBezTo>
                    <a:lnTo>
                      <a:pt x="5503" y="3760"/>
                    </a:lnTo>
                    <a:lnTo>
                      <a:pt x="5915" y="3280"/>
                    </a:lnTo>
                    <a:cubicBezTo>
                      <a:pt x="6023" y="3154"/>
                      <a:pt x="6152" y="3047"/>
                      <a:pt x="6296" y="2963"/>
                    </a:cubicBezTo>
                    <a:lnTo>
                      <a:pt x="6499" y="2846"/>
                    </a:lnTo>
                    <a:lnTo>
                      <a:pt x="6499" y="2528"/>
                    </a:lnTo>
                    <a:lnTo>
                      <a:pt x="6219" y="2687"/>
                    </a:lnTo>
                    <a:cubicBezTo>
                      <a:pt x="6059" y="2778"/>
                      <a:pt x="5915" y="2895"/>
                      <a:pt x="5795" y="3035"/>
                    </a:cubicBezTo>
                    <a:lnTo>
                      <a:pt x="5352" y="3548"/>
                    </a:lnTo>
                    <a:cubicBezTo>
                      <a:pt x="5220" y="3427"/>
                      <a:pt x="5009" y="3408"/>
                      <a:pt x="4857" y="3514"/>
                    </a:cubicBezTo>
                    <a:cubicBezTo>
                      <a:pt x="4680" y="3643"/>
                      <a:pt x="4633" y="3892"/>
                      <a:pt x="4763" y="4071"/>
                    </a:cubicBezTo>
                    <a:lnTo>
                      <a:pt x="4769" y="4088"/>
                    </a:lnTo>
                    <a:lnTo>
                      <a:pt x="4761" y="4088"/>
                    </a:lnTo>
                    <a:cubicBezTo>
                      <a:pt x="4636" y="4000"/>
                      <a:pt x="4465" y="3991"/>
                      <a:pt x="4331" y="4082"/>
                    </a:cubicBezTo>
                    <a:lnTo>
                      <a:pt x="4323" y="4090"/>
                    </a:lnTo>
                    <a:cubicBezTo>
                      <a:pt x="4204" y="4172"/>
                      <a:pt x="4148" y="4316"/>
                      <a:pt x="4173" y="4456"/>
                    </a:cubicBezTo>
                    <a:lnTo>
                      <a:pt x="4131" y="4487"/>
                    </a:lnTo>
                    <a:cubicBezTo>
                      <a:pt x="4012" y="4424"/>
                      <a:pt x="3865" y="4424"/>
                      <a:pt x="3747" y="4507"/>
                    </a:cubicBezTo>
                    <a:cubicBezTo>
                      <a:pt x="3637" y="4583"/>
                      <a:pt x="3581" y="4718"/>
                      <a:pt x="3591" y="4840"/>
                    </a:cubicBezTo>
                    <a:lnTo>
                      <a:pt x="3473" y="4915"/>
                    </a:lnTo>
                    <a:cubicBezTo>
                      <a:pt x="3385" y="4894"/>
                      <a:pt x="3287" y="4914"/>
                      <a:pt x="3211" y="4966"/>
                    </a:cubicBezTo>
                    <a:cubicBezTo>
                      <a:pt x="3117" y="5034"/>
                      <a:pt x="3063" y="5146"/>
                      <a:pt x="3065" y="5251"/>
                    </a:cubicBezTo>
                    <a:lnTo>
                      <a:pt x="3007" y="5288"/>
                    </a:lnTo>
                    <a:cubicBezTo>
                      <a:pt x="2972" y="5319"/>
                      <a:pt x="2915" y="5332"/>
                      <a:pt x="2867" y="5322"/>
                    </a:cubicBezTo>
                    <a:cubicBezTo>
                      <a:pt x="2819" y="5311"/>
                      <a:pt x="2771" y="5284"/>
                      <a:pt x="2740" y="5242"/>
                    </a:cubicBezTo>
                    <a:cubicBezTo>
                      <a:pt x="2709" y="5207"/>
                      <a:pt x="2696" y="5150"/>
                      <a:pt x="2707" y="5102"/>
                    </a:cubicBezTo>
                    <a:cubicBezTo>
                      <a:pt x="2717" y="5054"/>
                      <a:pt x="2744" y="5006"/>
                      <a:pt x="2787" y="4975"/>
                    </a:cubicBezTo>
                    <a:lnTo>
                      <a:pt x="3423" y="4496"/>
                    </a:lnTo>
                    <a:cubicBezTo>
                      <a:pt x="3456" y="4474"/>
                      <a:pt x="3475" y="4442"/>
                      <a:pt x="3476" y="4402"/>
                    </a:cubicBezTo>
                    <a:cubicBezTo>
                      <a:pt x="3480" y="4328"/>
                      <a:pt x="3417" y="4266"/>
                      <a:pt x="3345" y="4266"/>
                    </a:cubicBezTo>
                    <a:cubicBezTo>
                      <a:pt x="3317" y="4266"/>
                      <a:pt x="3295" y="4272"/>
                      <a:pt x="3271" y="4286"/>
                    </a:cubicBezTo>
                    <a:lnTo>
                      <a:pt x="2255" y="5022"/>
                    </a:lnTo>
                    <a:cubicBezTo>
                      <a:pt x="2196" y="5059"/>
                      <a:pt x="2129" y="5080"/>
                      <a:pt x="2057" y="5068"/>
                    </a:cubicBezTo>
                    <a:cubicBezTo>
                      <a:pt x="1985" y="5056"/>
                      <a:pt x="1921" y="5020"/>
                      <a:pt x="1884" y="4962"/>
                    </a:cubicBezTo>
                    <a:cubicBezTo>
                      <a:pt x="1800" y="4851"/>
                      <a:pt x="1825" y="4682"/>
                      <a:pt x="1944" y="4599"/>
                    </a:cubicBezTo>
                    <a:lnTo>
                      <a:pt x="3155" y="3735"/>
                    </a:lnTo>
                    <a:cubicBezTo>
                      <a:pt x="3181" y="3711"/>
                      <a:pt x="3200" y="3678"/>
                      <a:pt x="3200" y="3634"/>
                    </a:cubicBezTo>
                    <a:cubicBezTo>
                      <a:pt x="3201" y="3564"/>
                      <a:pt x="3144" y="3506"/>
                      <a:pt x="3075" y="3503"/>
                    </a:cubicBezTo>
                    <a:cubicBezTo>
                      <a:pt x="3035" y="3502"/>
                      <a:pt x="3003" y="3516"/>
                      <a:pt x="2976" y="3547"/>
                    </a:cubicBezTo>
                    <a:lnTo>
                      <a:pt x="1791" y="4404"/>
                    </a:lnTo>
                    <a:cubicBezTo>
                      <a:pt x="1757" y="4419"/>
                      <a:pt x="1740" y="4443"/>
                      <a:pt x="1715" y="4466"/>
                    </a:cubicBezTo>
                    <a:cubicBezTo>
                      <a:pt x="1572" y="4556"/>
                      <a:pt x="1361" y="4536"/>
                      <a:pt x="1285" y="4435"/>
                    </a:cubicBezTo>
                    <a:cubicBezTo>
                      <a:pt x="1209" y="4326"/>
                      <a:pt x="1225" y="4179"/>
                      <a:pt x="1320" y="4087"/>
                    </a:cubicBezTo>
                    <a:lnTo>
                      <a:pt x="1439" y="4004"/>
                    </a:lnTo>
                    <a:lnTo>
                      <a:pt x="2756" y="3106"/>
                    </a:lnTo>
                    <a:cubicBezTo>
                      <a:pt x="2789" y="3083"/>
                      <a:pt x="2808" y="3051"/>
                      <a:pt x="2809" y="3011"/>
                    </a:cubicBezTo>
                    <a:cubicBezTo>
                      <a:pt x="2812" y="2967"/>
                      <a:pt x="2791" y="2926"/>
                      <a:pt x="2755" y="2900"/>
                    </a:cubicBezTo>
                    <a:cubicBezTo>
                      <a:pt x="2708" y="2867"/>
                      <a:pt x="2661" y="2866"/>
                      <a:pt x="2612" y="2895"/>
                    </a:cubicBezTo>
                    <a:lnTo>
                      <a:pt x="1201" y="3854"/>
                    </a:lnTo>
                    <a:cubicBezTo>
                      <a:pt x="1192" y="3870"/>
                      <a:pt x="1176" y="3876"/>
                      <a:pt x="1167" y="3884"/>
                    </a:cubicBezTo>
                    <a:lnTo>
                      <a:pt x="1031" y="3983"/>
                    </a:lnTo>
                    <a:cubicBezTo>
                      <a:pt x="920" y="4067"/>
                      <a:pt x="751" y="4042"/>
                      <a:pt x="668" y="3923"/>
                    </a:cubicBezTo>
                    <a:cubicBezTo>
                      <a:pt x="584" y="3812"/>
                      <a:pt x="609" y="3643"/>
                      <a:pt x="728" y="3560"/>
                    </a:cubicBezTo>
                    <a:lnTo>
                      <a:pt x="3388" y="1602"/>
                    </a:lnTo>
                    <a:cubicBezTo>
                      <a:pt x="3601" y="1727"/>
                      <a:pt x="3759" y="1979"/>
                      <a:pt x="3759" y="1979"/>
                    </a:cubicBezTo>
                    <a:cubicBezTo>
                      <a:pt x="4020" y="2798"/>
                      <a:pt x="4345" y="2804"/>
                      <a:pt x="4543" y="2706"/>
                    </a:cubicBezTo>
                    <a:cubicBezTo>
                      <a:pt x="4645" y="2655"/>
                      <a:pt x="4692" y="2534"/>
                      <a:pt x="4656" y="2424"/>
                    </a:cubicBezTo>
                    <a:cubicBezTo>
                      <a:pt x="4552" y="2108"/>
                      <a:pt x="4492" y="1496"/>
                      <a:pt x="4492" y="1496"/>
                    </a:cubicBezTo>
                    <a:cubicBezTo>
                      <a:pt x="4419" y="1338"/>
                      <a:pt x="4184" y="1171"/>
                      <a:pt x="3923" y="1035"/>
                    </a:cubicBezTo>
                    <a:lnTo>
                      <a:pt x="4777" y="1048"/>
                    </a:lnTo>
                    <a:lnTo>
                      <a:pt x="5048" y="10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íṩḻidé">
                <a:extLst>
                  <a:ext uri="{FF2B5EF4-FFF2-40B4-BE49-F238E27FC236}">
                    <a16:creationId xmlns:a16="http://schemas.microsoft.com/office/drawing/2014/main" id="{756FB125-92A3-43EF-B7C4-FE437114BB08}"/>
                  </a:ext>
                </a:extLst>
              </p:cNvPr>
              <p:cNvSpPr/>
              <p:nvPr/>
            </p:nvSpPr>
            <p:spPr bwMode="auto">
              <a:xfrm>
                <a:off x="4286590" y="4757842"/>
                <a:ext cx="552110" cy="551274"/>
              </a:xfrm>
              <a:custGeom>
                <a:avLst/>
                <a:gdLst>
                  <a:gd name="connsiteX0" fmla="*/ 186482 w 607356"/>
                  <a:gd name="connsiteY0" fmla="*/ 210567 h 606439"/>
                  <a:gd name="connsiteX1" fmla="*/ 202880 w 607356"/>
                  <a:gd name="connsiteY1" fmla="*/ 210567 h 606439"/>
                  <a:gd name="connsiteX2" fmla="*/ 202880 w 607356"/>
                  <a:gd name="connsiteY2" fmla="*/ 232708 h 606439"/>
                  <a:gd name="connsiteX3" fmla="*/ 194529 w 607356"/>
                  <a:gd name="connsiteY3" fmla="*/ 250754 h 606439"/>
                  <a:gd name="connsiteX4" fmla="*/ 218671 w 607356"/>
                  <a:gd name="connsiteY4" fmla="*/ 274715 h 606439"/>
                  <a:gd name="connsiteX5" fmla="*/ 242661 w 607356"/>
                  <a:gd name="connsiteY5" fmla="*/ 250754 h 606439"/>
                  <a:gd name="connsiteX6" fmla="*/ 234462 w 607356"/>
                  <a:gd name="connsiteY6" fmla="*/ 232708 h 606439"/>
                  <a:gd name="connsiteX7" fmla="*/ 234462 w 607356"/>
                  <a:gd name="connsiteY7" fmla="*/ 210567 h 606439"/>
                  <a:gd name="connsiteX8" fmla="*/ 370353 w 607356"/>
                  <a:gd name="connsiteY8" fmla="*/ 210567 h 606439"/>
                  <a:gd name="connsiteX9" fmla="*/ 370353 w 607356"/>
                  <a:gd name="connsiteY9" fmla="*/ 232708 h 606439"/>
                  <a:gd name="connsiteX10" fmla="*/ 362003 w 607356"/>
                  <a:gd name="connsiteY10" fmla="*/ 250754 h 606439"/>
                  <a:gd name="connsiteX11" fmla="*/ 386144 w 607356"/>
                  <a:gd name="connsiteY11" fmla="*/ 274715 h 606439"/>
                  <a:gd name="connsiteX12" fmla="*/ 410134 w 607356"/>
                  <a:gd name="connsiteY12" fmla="*/ 250754 h 606439"/>
                  <a:gd name="connsiteX13" fmla="*/ 401935 w 607356"/>
                  <a:gd name="connsiteY13" fmla="*/ 232708 h 606439"/>
                  <a:gd name="connsiteX14" fmla="*/ 401935 w 607356"/>
                  <a:gd name="connsiteY14" fmla="*/ 210567 h 606439"/>
                  <a:gd name="connsiteX15" fmla="*/ 418181 w 607356"/>
                  <a:gd name="connsiteY15" fmla="*/ 210567 h 606439"/>
                  <a:gd name="connsiteX16" fmla="*/ 435035 w 607356"/>
                  <a:gd name="connsiteY16" fmla="*/ 227400 h 606439"/>
                  <a:gd name="connsiteX17" fmla="*/ 435035 w 607356"/>
                  <a:gd name="connsiteY17" fmla="*/ 452144 h 606439"/>
                  <a:gd name="connsiteX18" fmla="*/ 418181 w 607356"/>
                  <a:gd name="connsiteY18" fmla="*/ 468977 h 606439"/>
                  <a:gd name="connsiteX19" fmla="*/ 186482 w 607356"/>
                  <a:gd name="connsiteY19" fmla="*/ 468977 h 606439"/>
                  <a:gd name="connsiteX20" fmla="*/ 169780 w 607356"/>
                  <a:gd name="connsiteY20" fmla="*/ 452144 h 606439"/>
                  <a:gd name="connsiteX21" fmla="*/ 169780 w 607356"/>
                  <a:gd name="connsiteY21" fmla="*/ 227400 h 606439"/>
                  <a:gd name="connsiteX22" fmla="*/ 186482 w 607356"/>
                  <a:gd name="connsiteY22" fmla="*/ 210567 h 606439"/>
                  <a:gd name="connsiteX23" fmla="*/ 302297 w 607356"/>
                  <a:gd name="connsiteY23" fmla="*/ 87642 h 606439"/>
                  <a:gd name="connsiteX24" fmla="*/ 370327 w 607356"/>
                  <a:gd name="connsiteY24" fmla="*/ 155579 h 606439"/>
                  <a:gd name="connsiteX25" fmla="*/ 370327 w 607356"/>
                  <a:gd name="connsiteY25" fmla="*/ 179236 h 606439"/>
                  <a:gd name="connsiteX26" fmla="*/ 234418 w 607356"/>
                  <a:gd name="connsiteY26" fmla="*/ 179236 h 606439"/>
                  <a:gd name="connsiteX27" fmla="*/ 234418 w 607356"/>
                  <a:gd name="connsiteY27" fmla="*/ 155579 h 606439"/>
                  <a:gd name="connsiteX28" fmla="*/ 302297 w 607356"/>
                  <a:gd name="connsiteY28" fmla="*/ 87642 h 606439"/>
                  <a:gd name="connsiteX29" fmla="*/ 302311 w 607356"/>
                  <a:gd name="connsiteY29" fmla="*/ 56247 h 606439"/>
                  <a:gd name="connsiteX30" fmla="*/ 202857 w 607356"/>
                  <a:gd name="connsiteY30" fmla="*/ 155552 h 606439"/>
                  <a:gd name="connsiteX31" fmla="*/ 202857 w 607356"/>
                  <a:gd name="connsiteY31" fmla="*/ 179203 h 606439"/>
                  <a:gd name="connsiteX32" fmla="*/ 186458 w 607356"/>
                  <a:gd name="connsiteY32" fmla="*/ 179203 h 606439"/>
                  <a:gd name="connsiteX33" fmla="*/ 138173 w 607356"/>
                  <a:gd name="connsiteY33" fmla="*/ 227415 h 606439"/>
                  <a:gd name="connsiteX34" fmla="*/ 138173 w 607356"/>
                  <a:gd name="connsiteY34" fmla="*/ 452100 h 606439"/>
                  <a:gd name="connsiteX35" fmla="*/ 186458 w 607356"/>
                  <a:gd name="connsiteY35" fmla="*/ 500312 h 606439"/>
                  <a:gd name="connsiteX36" fmla="*/ 418165 w 607356"/>
                  <a:gd name="connsiteY36" fmla="*/ 500312 h 606439"/>
                  <a:gd name="connsiteX37" fmla="*/ 466601 w 607356"/>
                  <a:gd name="connsiteY37" fmla="*/ 452100 h 606439"/>
                  <a:gd name="connsiteX38" fmla="*/ 466601 w 607356"/>
                  <a:gd name="connsiteY38" fmla="*/ 227415 h 606439"/>
                  <a:gd name="connsiteX39" fmla="*/ 418165 w 607356"/>
                  <a:gd name="connsiteY39" fmla="*/ 179203 h 606439"/>
                  <a:gd name="connsiteX40" fmla="*/ 401918 w 607356"/>
                  <a:gd name="connsiteY40" fmla="*/ 179203 h 606439"/>
                  <a:gd name="connsiteX41" fmla="*/ 401918 w 607356"/>
                  <a:gd name="connsiteY41" fmla="*/ 155552 h 606439"/>
                  <a:gd name="connsiteX42" fmla="*/ 302311 w 607356"/>
                  <a:gd name="connsiteY42" fmla="*/ 56247 h 606439"/>
                  <a:gd name="connsiteX43" fmla="*/ 303678 w 607356"/>
                  <a:gd name="connsiteY43" fmla="*/ 0 h 606439"/>
                  <a:gd name="connsiteX44" fmla="*/ 607356 w 607356"/>
                  <a:gd name="connsiteY44" fmla="*/ 303220 h 606439"/>
                  <a:gd name="connsiteX45" fmla="*/ 303678 w 607356"/>
                  <a:gd name="connsiteY45" fmla="*/ 606439 h 606439"/>
                  <a:gd name="connsiteX46" fmla="*/ 0 w 607356"/>
                  <a:gd name="connsiteY46" fmla="*/ 303220 h 606439"/>
                  <a:gd name="connsiteX47" fmla="*/ 303678 w 607356"/>
                  <a:gd name="connsiteY47" fmla="*/ 0 h 60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356" h="606439">
                    <a:moveTo>
                      <a:pt x="186482" y="210567"/>
                    </a:moveTo>
                    <a:lnTo>
                      <a:pt x="202880" y="210567"/>
                    </a:lnTo>
                    <a:lnTo>
                      <a:pt x="202880" y="232708"/>
                    </a:lnTo>
                    <a:cubicBezTo>
                      <a:pt x="197869" y="237106"/>
                      <a:pt x="194529" y="243475"/>
                      <a:pt x="194529" y="250754"/>
                    </a:cubicBezTo>
                    <a:cubicBezTo>
                      <a:pt x="194529" y="263947"/>
                      <a:pt x="205309" y="274715"/>
                      <a:pt x="218671" y="274715"/>
                    </a:cubicBezTo>
                    <a:cubicBezTo>
                      <a:pt x="231880" y="274715"/>
                      <a:pt x="242661" y="263947"/>
                      <a:pt x="242661" y="250754"/>
                    </a:cubicBezTo>
                    <a:cubicBezTo>
                      <a:pt x="242661" y="243475"/>
                      <a:pt x="239472" y="237106"/>
                      <a:pt x="234462" y="232708"/>
                    </a:cubicBezTo>
                    <a:lnTo>
                      <a:pt x="234462" y="210567"/>
                    </a:lnTo>
                    <a:lnTo>
                      <a:pt x="370353" y="210567"/>
                    </a:lnTo>
                    <a:lnTo>
                      <a:pt x="370353" y="232708"/>
                    </a:lnTo>
                    <a:cubicBezTo>
                      <a:pt x="365343" y="237106"/>
                      <a:pt x="362003" y="243475"/>
                      <a:pt x="362003" y="250754"/>
                    </a:cubicBezTo>
                    <a:cubicBezTo>
                      <a:pt x="362003" y="263947"/>
                      <a:pt x="372783" y="274715"/>
                      <a:pt x="386144" y="274715"/>
                    </a:cubicBezTo>
                    <a:cubicBezTo>
                      <a:pt x="399354" y="274715"/>
                      <a:pt x="410134" y="263947"/>
                      <a:pt x="410134" y="250754"/>
                    </a:cubicBezTo>
                    <a:cubicBezTo>
                      <a:pt x="410134" y="243475"/>
                      <a:pt x="406946" y="237106"/>
                      <a:pt x="401935" y="232708"/>
                    </a:cubicBezTo>
                    <a:lnTo>
                      <a:pt x="401935" y="210567"/>
                    </a:lnTo>
                    <a:lnTo>
                      <a:pt x="418181" y="210567"/>
                    </a:lnTo>
                    <a:cubicBezTo>
                      <a:pt x="427443" y="210567"/>
                      <a:pt x="435035" y="218149"/>
                      <a:pt x="435035" y="227400"/>
                    </a:cubicBezTo>
                    <a:lnTo>
                      <a:pt x="435035" y="452144"/>
                    </a:lnTo>
                    <a:cubicBezTo>
                      <a:pt x="435035" y="461395"/>
                      <a:pt x="427443" y="468977"/>
                      <a:pt x="418181" y="468977"/>
                    </a:cubicBezTo>
                    <a:lnTo>
                      <a:pt x="186482" y="468977"/>
                    </a:lnTo>
                    <a:cubicBezTo>
                      <a:pt x="177220" y="468977"/>
                      <a:pt x="169780" y="461395"/>
                      <a:pt x="169780" y="452144"/>
                    </a:cubicBezTo>
                    <a:lnTo>
                      <a:pt x="169780" y="227400"/>
                    </a:lnTo>
                    <a:cubicBezTo>
                      <a:pt x="169780" y="218149"/>
                      <a:pt x="177220" y="210567"/>
                      <a:pt x="186482" y="210567"/>
                    </a:cubicBezTo>
                    <a:close/>
                    <a:moveTo>
                      <a:pt x="302297" y="87642"/>
                    </a:moveTo>
                    <a:cubicBezTo>
                      <a:pt x="339804" y="87642"/>
                      <a:pt x="370327" y="118123"/>
                      <a:pt x="370327" y="155579"/>
                    </a:cubicBezTo>
                    <a:lnTo>
                      <a:pt x="370327" y="179236"/>
                    </a:lnTo>
                    <a:lnTo>
                      <a:pt x="234418" y="179236"/>
                    </a:lnTo>
                    <a:lnTo>
                      <a:pt x="234418" y="155579"/>
                    </a:lnTo>
                    <a:cubicBezTo>
                      <a:pt x="234418" y="118123"/>
                      <a:pt x="264941" y="87642"/>
                      <a:pt x="302297" y="87642"/>
                    </a:cubicBezTo>
                    <a:close/>
                    <a:moveTo>
                      <a:pt x="302311" y="56247"/>
                    </a:moveTo>
                    <a:cubicBezTo>
                      <a:pt x="247498" y="56247"/>
                      <a:pt x="202857" y="100820"/>
                      <a:pt x="202857" y="155552"/>
                    </a:cubicBezTo>
                    <a:lnTo>
                      <a:pt x="202857" y="179203"/>
                    </a:lnTo>
                    <a:lnTo>
                      <a:pt x="186458" y="179203"/>
                    </a:lnTo>
                    <a:cubicBezTo>
                      <a:pt x="159886" y="179203"/>
                      <a:pt x="138173" y="200883"/>
                      <a:pt x="138173" y="227415"/>
                    </a:cubicBezTo>
                    <a:lnTo>
                      <a:pt x="138173" y="452100"/>
                    </a:lnTo>
                    <a:cubicBezTo>
                      <a:pt x="138173" y="478632"/>
                      <a:pt x="159886" y="500312"/>
                      <a:pt x="186458" y="500312"/>
                    </a:cubicBezTo>
                    <a:lnTo>
                      <a:pt x="418165" y="500312"/>
                    </a:lnTo>
                    <a:cubicBezTo>
                      <a:pt x="444888" y="500312"/>
                      <a:pt x="466601" y="478632"/>
                      <a:pt x="466601" y="452100"/>
                    </a:cubicBezTo>
                    <a:lnTo>
                      <a:pt x="466601" y="227415"/>
                    </a:lnTo>
                    <a:cubicBezTo>
                      <a:pt x="466601" y="200883"/>
                      <a:pt x="444888" y="179203"/>
                      <a:pt x="418165" y="179203"/>
                    </a:cubicBezTo>
                    <a:lnTo>
                      <a:pt x="401918" y="179203"/>
                    </a:lnTo>
                    <a:lnTo>
                      <a:pt x="401918" y="155552"/>
                    </a:lnTo>
                    <a:cubicBezTo>
                      <a:pt x="401918" y="100820"/>
                      <a:pt x="357277" y="56247"/>
                      <a:pt x="302311" y="56247"/>
                    </a:cubicBezTo>
                    <a:close/>
                    <a:moveTo>
                      <a:pt x="303678" y="0"/>
                    </a:moveTo>
                    <a:cubicBezTo>
                      <a:pt x="471460" y="0"/>
                      <a:pt x="607356" y="135691"/>
                      <a:pt x="607356" y="303220"/>
                    </a:cubicBezTo>
                    <a:cubicBezTo>
                      <a:pt x="607356" y="470748"/>
                      <a:pt x="471460" y="606439"/>
                      <a:pt x="303678" y="606439"/>
                    </a:cubicBezTo>
                    <a:cubicBezTo>
                      <a:pt x="135896" y="606439"/>
                      <a:pt x="0" y="470748"/>
                      <a:pt x="0" y="303220"/>
                    </a:cubicBezTo>
                    <a:cubicBezTo>
                      <a:pt x="0" y="135691"/>
                      <a:pt x="135896" y="0"/>
                      <a:pt x="30367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ïṩļïḓé">
                <a:extLst>
                  <a:ext uri="{FF2B5EF4-FFF2-40B4-BE49-F238E27FC236}">
                    <a16:creationId xmlns:a16="http://schemas.microsoft.com/office/drawing/2014/main" id="{7EDED25A-5EFE-4A73-A5C5-208950F69174}"/>
                  </a:ext>
                </a:extLst>
              </p:cNvPr>
              <p:cNvSpPr/>
              <p:nvPr/>
            </p:nvSpPr>
            <p:spPr bwMode="auto">
              <a:xfrm>
                <a:off x="7020092" y="2386195"/>
                <a:ext cx="393108" cy="392972"/>
              </a:xfrm>
              <a:custGeom>
                <a:avLst/>
                <a:gdLst>
                  <a:gd name="connsiteX0" fmla="*/ 0 w 606933"/>
                  <a:gd name="connsiteY0" fmla="*/ 362213 h 606722"/>
                  <a:gd name="connsiteX1" fmla="*/ 88983 w 606933"/>
                  <a:gd name="connsiteY1" fmla="*/ 362213 h 606722"/>
                  <a:gd name="connsiteX2" fmla="*/ 88983 w 606933"/>
                  <a:gd name="connsiteY2" fmla="*/ 364880 h 606722"/>
                  <a:gd name="connsiteX3" fmla="*/ 88983 w 606933"/>
                  <a:gd name="connsiteY3" fmla="*/ 398210 h 606722"/>
                  <a:gd name="connsiteX4" fmla="*/ 88983 w 606933"/>
                  <a:gd name="connsiteY4" fmla="*/ 560238 h 606722"/>
                  <a:gd name="connsiteX5" fmla="*/ 88983 w 606933"/>
                  <a:gd name="connsiteY5" fmla="*/ 570637 h 606722"/>
                  <a:gd name="connsiteX6" fmla="*/ 88983 w 606933"/>
                  <a:gd name="connsiteY6" fmla="*/ 606722 h 606722"/>
                  <a:gd name="connsiteX7" fmla="*/ 0 w 606933"/>
                  <a:gd name="connsiteY7" fmla="*/ 606722 h 606722"/>
                  <a:gd name="connsiteX8" fmla="*/ 276890 w 606933"/>
                  <a:gd name="connsiteY8" fmla="*/ 335751 h 606722"/>
                  <a:gd name="connsiteX9" fmla="*/ 443069 w 606933"/>
                  <a:gd name="connsiteY9" fmla="*/ 377345 h 606722"/>
                  <a:gd name="connsiteX10" fmla="*/ 443069 w 606933"/>
                  <a:gd name="connsiteY10" fmla="*/ 423559 h 606722"/>
                  <a:gd name="connsiteX11" fmla="*/ 442802 w 606933"/>
                  <a:gd name="connsiteY11" fmla="*/ 423648 h 606722"/>
                  <a:gd name="connsiteX12" fmla="*/ 323976 w 606933"/>
                  <a:gd name="connsiteY12" fmla="*/ 394764 h 606722"/>
                  <a:gd name="connsiteX13" fmla="*/ 315342 w 606933"/>
                  <a:gd name="connsiteY13" fmla="*/ 429781 h 606722"/>
                  <a:gd name="connsiteX14" fmla="*/ 443336 w 606933"/>
                  <a:gd name="connsiteY14" fmla="*/ 460887 h 606722"/>
                  <a:gd name="connsiteX15" fmla="*/ 593493 w 606933"/>
                  <a:gd name="connsiteY15" fmla="*/ 419649 h 606722"/>
                  <a:gd name="connsiteX16" fmla="*/ 606933 w 606933"/>
                  <a:gd name="connsiteY16" fmla="*/ 470663 h 606722"/>
                  <a:gd name="connsiteX17" fmla="*/ 382810 w 606933"/>
                  <a:gd name="connsiteY17" fmla="*/ 594021 h 606722"/>
                  <a:gd name="connsiteX18" fmla="*/ 212804 w 606933"/>
                  <a:gd name="connsiteY18" fmla="*/ 546384 h 606722"/>
                  <a:gd name="connsiteX19" fmla="*/ 125042 w 606933"/>
                  <a:gd name="connsiteY19" fmla="*/ 556249 h 606722"/>
                  <a:gd name="connsiteX20" fmla="*/ 125042 w 606933"/>
                  <a:gd name="connsiteY20" fmla="*/ 519900 h 606722"/>
                  <a:gd name="connsiteX21" fmla="*/ 125042 w 606933"/>
                  <a:gd name="connsiteY21" fmla="*/ 395742 h 606722"/>
                  <a:gd name="connsiteX22" fmla="*/ 125042 w 606933"/>
                  <a:gd name="connsiteY22" fmla="*/ 362236 h 606722"/>
                  <a:gd name="connsiteX23" fmla="*/ 125042 w 606933"/>
                  <a:gd name="connsiteY23" fmla="*/ 359303 h 606722"/>
                  <a:gd name="connsiteX24" fmla="*/ 382041 w 606933"/>
                  <a:gd name="connsiteY24" fmla="*/ 177119 h 606722"/>
                  <a:gd name="connsiteX25" fmla="*/ 399471 w 606933"/>
                  <a:gd name="connsiteY25" fmla="*/ 197750 h 606722"/>
                  <a:gd name="connsiteX26" fmla="*/ 382041 w 606933"/>
                  <a:gd name="connsiteY26" fmla="*/ 218470 h 606722"/>
                  <a:gd name="connsiteX27" fmla="*/ 345841 w 606933"/>
                  <a:gd name="connsiteY27" fmla="*/ 95828 h 606722"/>
                  <a:gd name="connsiteX28" fmla="*/ 345841 w 606933"/>
                  <a:gd name="connsiteY28" fmla="*/ 137109 h 606722"/>
                  <a:gd name="connsiteX29" fmla="*/ 328341 w 606933"/>
                  <a:gd name="connsiteY29" fmla="*/ 116513 h 606722"/>
                  <a:gd name="connsiteX30" fmla="*/ 345841 w 606933"/>
                  <a:gd name="connsiteY30" fmla="*/ 95828 h 606722"/>
                  <a:gd name="connsiteX31" fmla="*/ 345877 w 606933"/>
                  <a:gd name="connsiteY31" fmla="*/ 41411 h 606722"/>
                  <a:gd name="connsiteX32" fmla="*/ 345877 w 606933"/>
                  <a:gd name="connsiteY32" fmla="*/ 59184 h 606722"/>
                  <a:gd name="connsiteX33" fmla="*/ 315978 w 606933"/>
                  <a:gd name="connsiteY33" fmla="*/ 70115 h 606722"/>
                  <a:gd name="connsiteX34" fmla="*/ 292308 w 606933"/>
                  <a:gd name="connsiteY34" fmla="*/ 116502 h 606722"/>
                  <a:gd name="connsiteX35" fmla="*/ 315978 w 606933"/>
                  <a:gd name="connsiteY35" fmla="*/ 162890 h 606722"/>
                  <a:gd name="connsiteX36" fmla="*/ 345877 w 606933"/>
                  <a:gd name="connsiteY36" fmla="*/ 173820 h 606722"/>
                  <a:gd name="connsiteX37" fmla="*/ 345877 w 606933"/>
                  <a:gd name="connsiteY37" fmla="*/ 218431 h 606722"/>
                  <a:gd name="connsiteX38" fmla="*/ 328347 w 606933"/>
                  <a:gd name="connsiteY38" fmla="*/ 197725 h 606722"/>
                  <a:gd name="connsiteX39" fmla="*/ 292308 w 606933"/>
                  <a:gd name="connsiteY39" fmla="*/ 197725 h 606722"/>
                  <a:gd name="connsiteX40" fmla="*/ 315978 w 606933"/>
                  <a:gd name="connsiteY40" fmla="*/ 244113 h 606722"/>
                  <a:gd name="connsiteX41" fmla="*/ 345877 w 606933"/>
                  <a:gd name="connsiteY41" fmla="*/ 255043 h 606722"/>
                  <a:gd name="connsiteX42" fmla="*/ 345877 w 606933"/>
                  <a:gd name="connsiteY42" fmla="*/ 272816 h 606722"/>
                  <a:gd name="connsiteX43" fmla="*/ 382004 w 606933"/>
                  <a:gd name="connsiteY43" fmla="*/ 272816 h 606722"/>
                  <a:gd name="connsiteX44" fmla="*/ 382004 w 606933"/>
                  <a:gd name="connsiteY44" fmla="*/ 255043 h 606722"/>
                  <a:gd name="connsiteX45" fmla="*/ 411814 w 606933"/>
                  <a:gd name="connsiteY45" fmla="*/ 244113 h 606722"/>
                  <a:gd name="connsiteX46" fmla="*/ 435573 w 606933"/>
                  <a:gd name="connsiteY46" fmla="*/ 197725 h 606722"/>
                  <a:gd name="connsiteX47" fmla="*/ 411814 w 606933"/>
                  <a:gd name="connsiteY47" fmla="*/ 151338 h 606722"/>
                  <a:gd name="connsiteX48" fmla="*/ 382004 w 606933"/>
                  <a:gd name="connsiteY48" fmla="*/ 140407 h 606722"/>
                  <a:gd name="connsiteX49" fmla="*/ 382004 w 606933"/>
                  <a:gd name="connsiteY49" fmla="*/ 95797 h 606722"/>
                  <a:gd name="connsiteX50" fmla="*/ 399446 w 606933"/>
                  <a:gd name="connsiteY50" fmla="*/ 116502 h 606722"/>
                  <a:gd name="connsiteX51" fmla="*/ 435573 w 606933"/>
                  <a:gd name="connsiteY51" fmla="*/ 116502 h 606722"/>
                  <a:gd name="connsiteX52" fmla="*/ 411814 w 606933"/>
                  <a:gd name="connsiteY52" fmla="*/ 70115 h 606722"/>
                  <a:gd name="connsiteX53" fmla="*/ 382004 w 606933"/>
                  <a:gd name="connsiteY53" fmla="*/ 59184 h 606722"/>
                  <a:gd name="connsiteX54" fmla="*/ 382004 w 606933"/>
                  <a:gd name="connsiteY54" fmla="*/ 41411 h 606722"/>
                  <a:gd name="connsiteX55" fmla="*/ 363941 w 606933"/>
                  <a:gd name="connsiteY55" fmla="*/ 0 h 606722"/>
                  <a:gd name="connsiteX56" fmla="*/ 521266 w 606933"/>
                  <a:gd name="connsiteY56" fmla="*/ 157114 h 606722"/>
                  <a:gd name="connsiteX57" fmla="*/ 363941 w 606933"/>
                  <a:gd name="connsiteY57" fmla="*/ 314228 h 606722"/>
                  <a:gd name="connsiteX58" fmla="*/ 206615 w 606933"/>
                  <a:gd name="connsiteY58" fmla="*/ 157114 h 606722"/>
                  <a:gd name="connsiteX59" fmla="*/ 363941 w 606933"/>
                  <a:gd name="connsiteY5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06933" h="606722">
                    <a:moveTo>
                      <a:pt x="0" y="362213"/>
                    </a:moveTo>
                    <a:lnTo>
                      <a:pt x="88983" y="362213"/>
                    </a:lnTo>
                    <a:lnTo>
                      <a:pt x="88983" y="364880"/>
                    </a:lnTo>
                    <a:lnTo>
                      <a:pt x="88983" y="398210"/>
                    </a:lnTo>
                    <a:lnTo>
                      <a:pt x="88983" y="560238"/>
                    </a:lnTo>
                    <a:lnTo>
                      <a:pt x="88983" y="570637"/>
                    </a:lnTo>
                    <a:lnTo>
                      <a:pt x="88983" y="606722"/>
                    </a:lnTo>
                    <a:lnTo>
                      <a:pt x="0" y="606722"/>
                    </a:lnTo>
                    <a:close/>
                    <a:moveTo>
                      <a:pt x="276890" y="335751"/>
                    </a:moveTo>
                    <a:lnTo>
                      <a:pt x="443069" y="377345"/>
                    </a:lnTo>
                    <a:lnTo>
                      <a:pt x="443069" y="423559"/>
                    </a:lnTo>
                    <a:lnTo>
                      <a:pt x="442802" y="423648"/>
                    </a:lnTo>
                    <a:lnTo>
                      <a:pt x="323976" y="394764"/>
                    </a:lnTo>
                    <a:lnTo>
                      <a:pt x="315342" y="429781"/>
                    </a:lnTo>
                    <a:lnTo>
                      <a:pt x="443336" y="460887"/>
                    </a:lnTo>
                    <a:lnTo>
                      <a:pt x="593493" y="419649"/>
                    </a:lnTo>
                    <a:lnTo>
                      <a:pt x="606933" y="470663"/>
                    </a:lnTo>
                    <a:lnTo>
                      <a:pt x="382810" y="594021"/>
                    </a:lnTo>
                    <a:lnTo>
                      <a:pt x="212804" y="546384"/>
                    </a:lnTo>
                    <a:lnTo>
                      <a:pt x="125042" y="556249"/>
                    </a:lnTo>
                    <a:lnTo>
                      <a:pt x="125042" y="519900"/>
                    </a:lnTo>
                    <a:lnTo>
                      <a:pt x="125042" y="395742"/>
                    </a:lnTo>
                    <a:lnTo>
                      <a:pt x="125042" y="362236"/>
                    </a:lnTo>
                    <a:lnTo>
                      <a:pt x="125042" y="359303"/>
                    </a:lnTo>
                    <a:close/>
                    <a:moveTo>
                      <a:pt x="382041" y="177119"/>
                    </a:moveTo>
                    <a:cubicBezTo>
                      <a:pt x="399471" y="181654"/>
                      <a:pt x="399471" y="192859"/>
                      <a:pt x="399471" y="197750"/>
                    </a:cubicBezTo>
                    <a:cubicBezTo>
                      <a:pt x="399471" y="202641"/>
                      <a:pt x="399471" y="213934"/>
                      <a:pt x="382041" y="218470"/>
                    </a:cubicBezTo>
                    <a:close/>
                    <a:moveTo>
                      <a:pt x="345841" y="95828"/>
                    </a:moveTo>
                    <a:lnTo>
                      <a:pt x="345841" y="137109"/>
                    </a:lnTo>
                    <a:cubicBezTo>
                      <a:pt x="328341" y="132670"/>
                      <a:pt x="328341" y="121395"/>
                      <a:pt x="328341" y="116513"/>
                    </a:cubicBezTo>
                    <a:cubicBezTo>
                      <a:pt x="328341" y="111630"/>
                      <a:pt x="328341" y="100355"/>
                      <a:pt x="345841" y="95828"/>
                    </a:cubicBezTo>
                    <a:close/>
                    <a:moveTo>
                      <a:pt x="345877" y="41411"/>
                    </a:moveTo>
                    <a:lnTo>
                      <a:pt x="345877" y="59184"/>
                    </a:lnTo>
                    <a:cubicBezTo>
                      <a:pt x="334220" y="60961"/>
                      <a:pt x="324253" y="64605"/>
                      <a:pt x="315978" y="70115"/>
                    </a:cubicBezTo>
                    <a:cubicBezTo>
                      <a:pt x="300494" y="80423"/>
                      <a:pt x="292308" y="96508"/>
                      <a:pt x="292308" y="116502"/>
                    </a:cubicBezTo>
                    <a:cubicBezTo>
                      <a:pt x="292308" y="136497"/>
                      <a:pt x="300494" y="152582"/>
                      <a:pt x="315978" y="162890"/>
                    </a:cubicBezTo>
                    <a:cubicBezTo>
                      <a:pt x="324253" y="168400"/>
                      <a:pt x="334220" y="172043"/>
                      <a:pt x="345877" y="173820"/>
                    </a:cubicBezTo>
                    <a:lnTo>
                      <a:pt x="345877" y="218431"/>
                    </a:lnTo>
                    <a:cubicBezTo>
                      <a:pt x="328347" y="213899"/>
                      <a:pt x="328347" y="202613"/>
                      <a:pt x="328347" y="197725"/>
                    </a:cubicBezTo>
                    <a:lnTo>
                      <a:pt x="292308" y="197725"/>
                    </a:lnTo>
                    <a:cubicBezTo>
                      <a:pt x="292308" y="217720"/>
                      <a:pt x="300494" y="233805"/>
                      <a:pt x="315978" y="244113"/>
                    </a:cubicBezTo>
                    <a:cubicBezTo>
                      <a:pt x="324253" y="249623"/>
                      <a:pt x="334220" y="253266"/>
                      <a:pt x="345877" y="255043"/>
                    </a:cubicBezTo>
                    <a:lnTo>
                      <a:pt x="345877" y="272816"/>
                    </a:lnTo>
                    <a:lnTo>
                      <a:pt x="382004" y="272816"/>
                    </a:lnTo>
                    <a:lnTo>
                      <a:pt x="382004" y="255043"/>
                    </a:lnTo>
                    <a:cubicBezTo>
                      <a:pt x="393573" y="253266"/>
                      <a:pt x="403628" y="249623"/>
                      <a:pt x="411814" y="244113"/>
                    </a:cubicBezTo>
                    <a:cubicBezTo>
                      <a:pt x="427387" y="233805"/>
                      <a:pt x="435573" y="217720"/>
                      <a:pt x="435573" y="197725"/>
                    </a:cubicBezTo>
                    <a:cubicBezTo>
                      <a:pt x="435573" y="177731"/>
                      <a:pt x="427387" y="161735"/>
                      <a:pt x="411814" y="151338"/>
                    </a:cubicBezTo>
                    <a:cubicBezTo>
                      <a:pt x="403628" y="145917"/>
                      <a:pt x="393573" y="142273"/>
                      <a:pt x="382004" y="140407"/>
                    </a:cubicBezTo>
                    <a:lnTo>
                      <a:pt x="382004" y="95797"/>
                    </a:lnTo>
                    <a:cubicBezTo>
                      <a:pt x="399446" y="100329"/>
                      <a:pt x="399446" y="111615"/>
                      <a:pt x="399446" y="116502"/>
                    </a:cubicBezTo>
                    <a:lnTo>
                      <a:pt x="435573" y="116502"/>
                    </a:lnTo>
                    <a:cubicBezTo>
                      <a:pt x="435573" y="96508"/>
                      <a:pt x="427387" y="80423"/>
                      <a:pt x="411814" y="70115"/>
                    </a:cubicBezTo>
                    <a:cubicBezTo>
                      <a:pt x="403628" y="64605"/>
                      <a:pt x="393573" y="60961"/>
                      <a:pt x="382004" y="59184"/>
                    </a:cubicBezTo>
                    <a:lnTo>
                      <a:pt x="382004" y="41411"/>
                    </a:lnTo>
                    <a:close/>
                    <a:moveTo>
                      <a:pt x="363941" y="0"/>
                    </a:moveTo>
                    <a:cubicBezTo>
                      <a:pt x="450701" y="0"/>
                      <a:pt x="521266" y="70470"/>
                      <a:pt x="521266" y="157114"/>
                    </a:cubicBezTo>
                    <a:cubicBezTo>
                      <a:pt x="521266" y="243758"/>
                      <a:pt x="450701" y="314228"/>
                      <a:pt x="363941" y="314228"/>
                    </a:cubicBezTo>
                    <a:cubicBezTo>
                      <a:pt x="277180" y="314228"/>
                      <a:pt x="206615" y="243758"/>
                      <a:pt x="206615" y="157114"/>
                    </a:cubicBezTo>
                    <a:cubicBezTo>
                      <a:pt x="206615" y="70470"/>
                      <a:pt x="277180" y="0"/>
                      <a:pt x="36394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ïŝliḓe">
                <a:extLst>
                  <a:ext uri="{FF2B5EF4-FFF2-40B4-BE49-F238E27FC236}">
                    <a16:creationId xmlns:a16="http://schemas.microsoft.com/office/drawing/2014/main" id="{319978AF-4805-4D86-8611-A7782A671F7F}"/>
                  </a:ext>
                </a:extLst>
              </p:cNvPr>
              <p:cNvSpPr/>
              <p:nvPr/>
            </p:nvSpPr>
            <p:spPr bwMode="auto">
              <a:xfrm>
                <a:off x="3827791" y="1569119"/>
                <a:ext cx="658626" cy="610338"/>
              </a:xfrm>
              <a:custGeom>
                <a:avLst/>
                <a:gdLst>
                  <a:gd name="connsiteX0" fmla="*/ 460509 w 602487"/>
                  <a:gd name="connsiteY0" fmla="*/ 352333 h 558314"/>
                  <a:gd name="connsiteX1" fmla="*/ 524794 w 602487"/>
                  <a:gd name="connsiteY1" fmla="*/ 416513 h 558314"/>
                  <a:gd name="connsiteX2" fmla="*/ 460509 w 602487"/>
                  <a:gd name="connsiteY2" fmla="*/ 480693 h 558314"/>
                  <a:gd name="connsiteX3" fmla="*/ 396224 w 602487"/>
                  <a:gd name="connsiteY3" fmla="*/ 416513 h 558314"/>
                  <a:gd name="connsiteX4" fmla="*/ 460509 w 602487"/>
                  <a:gd name="connsiteY4" fmla="*/ 352333 h 558314"/>
                  <a:gd name="connsiteX5" fmla="*/ 469031 w 602487"/>
                  <a:gd name="connsiteY5" fmla="*/ 300551 h 558314"/>
                  <a:gd name="connsiteX6" fmla="*/ 463869 w 602487"/>
                  <a:gd name="connsiteY6" fmla="*/ 322719 h 558314"/>
                  <a:gd name="connsiteX7" fmla="*/ 426697 w 602487"/>
                  <a:gd name="connsiteY7" fmla="*/ 328905 h 558314"/>
                  <a:gd name="connsiteX8" fmla="*/ 414565 w 602487"/>
                  <a:gd name="connsiteY8" fmla="*/ 309573 h 558314"/>
                  <a:gd name="connsiteX9" fmla="*/ 384363 w 602487"/>
                  <a:gd name="connsiteY9" fmla="*/ 328390 h 558314"/>
                  <a:gd name="connsiteX10" fmla="*/ 396495 w 602487"/>
                  <a:gd name="connsiteY10" fmla="*/ 347722 h 558314"/>
                  <a:gd name="connsiteX11" fmla="*/ 374554 w 602487"/>
                  <a:gd name="connsiteY11" fmla="*/ 378396 h 558314"/>
                  <a:gd name="connsiteX12" fmla="*/ 352354 w 602487"/>
                  <a:gd name="connsiteY12" fmla="*/ 373240 h 558314"/>
                  <a:gd name="connsiteX13" fmla="*/ 344352 w 602487"/>
                  <a:gd name="connsiteY13" fmla="*/ 408038 h 558314"/>
                  <a:gd name="connsiteX14" fmla="*/ 366552 w 602487"/>
                  <a:gd name="connsiteY14" fmla="*/ 413194 h 558314"/>
                  <a:gd name="connsiteX15" fmla="*/ 372747 w 602487"/>
                  <a:gd name="connsiteY15" fmla="*/ 450311 h 558314"/>
                  <a:gd name="connsiteX16" fmla="*/ 353387 w 602487"/>
                  <a:gd name="connsiteY16" fmla="*/ 462426 h 558314"/>
                  <a:gd name="connsiteX17" fmla="*/ 372489 w 602487"/>
                  <a:gd name="connsiteY17" fmla="*/ 492585 h 558314"/>
                  <a:gd name="connsiteX18" fmla="*/ 391591 w 602487"/>
                  <a:gd name="connsiteY18" fmla="*/ 480470 h 558314"/>
                  <a:gd name="connsiteX19" fmla="*/ 422309 w 602487"/>
                  <a:gd name="connsiteY19" fmla="*/ 502379 h 558314"/>
                  <a:gd name="connsiteX20" fmla="*/ 417404 w 602487"/>
                  <a:gd name="connsiteY20" fmla="*/ 524547 h 558314"/>
                  <a:gd name="connsiteX21" fmla="*/ 451994 w 602487"/>
                  <a:gd name="connsiteY21" fmla="*/ 532538 h 558314"/>
                  <a:gd name="connsiteX22" fmla="*/ 457157 w 602487"/>
                  <a:gd name="connsiteY22" fmla="*/ 510370 h 558314"/>
                  <a:gd name="connsiteX23" fmla="*/ 494328 w 602487"/>
                  <a:gd name="connsiteY23" fmla="*/ 504184 h 558314"/>
                  <a:gd name="connsiteX24" fmla="*/ 506461 w 602487"/>
                  <a:gd name="connsiteY24" fmla="*/ 523516 h 558314"/>
                  <a:gd name="connsiteX25" fmla="*/ 536663 w 602487"/>
                  <a:gd name="connsiteY25" fmla="*/ 504699 h 558314"/>
                  <a:gd name="connsiteX26" fmla="*/ 524530 w 602487"/>
                  <a:gd name="connsiteY26" fmla="*/ 485367 h 558314"/>
                  <a:gd name="connsiteX27" fmla="*/ 546472 w 602487"/>
                  <a:gd name="connsiteY27" fmla="*/ 454693 h 558314"/>
                  <a:gd name="connsiteX28" fmla="*/ 568671 w 602487"/>
                  <a:gd name="connsiteY28" fmla="*/ 459849 h 558314"/>
                  <a:gd name="connsiteX29" fmla="*/ 576674 w 602487"/>
                  <a:gd name="connsiteY29" fmla="*/ 425051 h 558314"/>
                  <a:gd name="connsiteX30" fmla="*/ 554474 w 602487"/>
                  <a:gd name="connsiteY30" fmla="*/ 419895 h 558314"/>
                  <a:gd name="connsiteX31" fmla="*/ 548279 w 602487"/>
                  <a:gd name="connsiteY31" fmla="*/ 382778 h 558314"/>
                  <a:gd name="connsiteX32" fmla="*/ 567639 w 602487"/>
                  <a:gd name="connsiteY32" fmla="*/ 370663 h 558314"/>
                  <a:gd name="connsiteX33" fmla="*/ 548795 w 602487"/>
                  <a:gd name="connsiteY33" fmla="*/ 340505 h 558314"/>
                  <a:gd name="connsiteX34" fmla="*/ 529435 w 602487"/>
                  <a:gd name="connsiteY34" fmla="*/ 352619 h 558314"/>
                  <a:gd name="connsiteX35" fmla="*/ 498717 w 602487"/>
                  <a:gd name="connsiteY35" fmla="*/ 330710 h 558314"/>
                  <a:gd name="connsiteX36" fmla="*/ 503879 w 602487"/>
                  <a:gd name="connsiteY36" fmla="*/ 308542 h 558314"/>
                  <a:gd name="connsiteX37" fmla="*/ 257102 w 602487"/>
                  <a:gd name="connsiteY37" fmla="*/ 0 h 558314"/>
                  <a:gd name="connsiteX38" fmla="*/ 399077 w 602487"/>
                  <a:gd name="connsiteY38" fmla="*/ 141769 h 558314"/>
                  <a:gd name="connsiteX39" fmla="*/ 320604 w 602487"/>
                  <a:gd name="connsiteY39" fmla="*/ 290241 h 558314"/>
                  <a:gd name="connsiteX40" fmla="*/ 373779 w 602487"/>
                  <a:gd name="connsiteY40" fmla="*/ 309831 h 558314"/>
                  <a:gd name="connsiteX41" fmla="*/ 421534 w 602487"/>
                  <a:gd name="connsiteY41" fmla="*/ 280188 h 558314"/>
                  <a:gd name="connsiteX42" fmla="*/ 436248 w 602487"/>
                  <a:gd name="connsiteY42" fmla="*/ 303644 h 558314"/>
                  <a:gd name="connsiteX43" fmla="*/ 446573 w 602487"/>
                  <a:gd name="connsiteY43" fmla="*/ 302098 h 558314"/>
                  <a:gd name="connsiteX44" fmla="*/ 452769 w 602487"/>
                  <a:gd name="connsiteY44" fmla="*/ 274775 h 558314"/>
                  <a:gd name="connsiteX45" fmla="*/ 529693 w 602487"/>
                  <a:gd name="connsiteY45" fmla="*/ 292561 h 558314"/>
                  <a:gd name="connsiteX46" fmla="*/ 523240 w 602487"/>
                  <a:gd name="connsiteY46" fmla="*/ 319626 h 558314"/>
                  <a:gd name="connsiteX47" fmla="*/ 531758 w 602487"/>
                  <a:gd name="connsiteY47" fmla="*/ 325812 h 558314"/>
                  <a:gd name="connsiteX48" fmla="*/ 555506 w 602487"/>
                  <a:gd name="connsiteY48" fmla="*/ 310862 h 558314"/>
                  <a:gd name="connsiteX49" fmla="*/ 597324 w 602487"/>
                  <a:gd name="connsiteY49" fmla="*/ 377622 h 558314"/>
                  <a:gd name="connsiteX50" fmla="*/ 573576 w 602487"/>
                  <a:gd name="connsiteY50" fmla="*/ 392315 h 558314"/>
                  <a:gd name="connsiteX51" fmla="*/ 575125 w 602487"/>
                  <a:gd name="connsiteY51" fmla="*/ 402625 h 558314"/>
                  <a:gd name="connsiteX52" fmla="*/ 602487 w 602487"/>
                  <a:gd name="connsiteY52" fmla="*/ 409069 h 558314"/>
                  <a:gd name="connsiteX53" fmla="*/ 584676 w 602487"/>
                  <a:gd name="connsiteY53" fmla="*/ 485367 h 558314"/>
                  <a:gd name="connsiteX54" fmla="*/ 557572 w 602487"/>
                  <a:gd name="connsiteY54" fmla="*/ 479181 h 558314"/>
                  <a:gd name="connsiteX55" fmla="*/ 551376 w 602487"/>
                  <a:gd name="connsiteY55" fmla="*/ 487687 h 558314"/>
                  <a:gd name="connsiteX56" fmla="*/ 566348 w 602487"/>
                  <a:gd name="connsiteY56" fmla="*/ 511401 h 558314"/>
                  <a:gd name="connsiteX57" fmla="*/ 499491 w 602487"/>
                  <a:gd name="connsiteY57" fmla="*/ 552901 h 558314"/>
                  <a:gd name="connsiteX58" fmla="*/ 484777 w 602487"/>
                  <a:gd name="connsiteY58" fmla="*/ 529445 h 558314"/>
                  <a:gd name="connsiteX59" fmla="*/ 474452 w 602487"/>
                  <a:gd name="connsiteY59" fmla="*/ 530991 h 558314"/>
                  <a:gd name="connsiteX60" fmla="*/ 467999 w 602487"/>
                  <a:gd name="connsiteY60" fmla="*/ 558314 h 558314"/>
                  <a:gd name="connsiteX61" fmla="*/ 393398 w 602487"/>
                  <a:gd name="connsiteY61" fmla="*/ 541044 h 558314"/>
                  <a:gd name="connsiteX62" fmla="*/ 257102 w 602487"/>
                  <a:gd name="connsiteY62" fmla="*/ 549550 h 558314"/>
                  <a:gd name="connsiteX63" fmla="*/ 329122 w 602487"/>
                  <a:gd name="connsiteY63" fmla="*/ 477634 h 558314"/>
                  <a:gd name="connsiteX64" fmla="*/ 268460 w 602487"/>
                  <a:gd name="connsiteY64" fmla="*/ 331225 h 558314"/>
                  <a:gd name="connsiteX65" fmla="*/ 269235 w 602487"/>
                  <a:gd name="connsiteY65" fmla="*/ 331225 h 558314"/>
                  <a:gd name="connsiteX66" fmla="*/ 292725 w 602487"/>
                  <a:gd name="connsiteY66" fmla="*/ 304418 h 558314"/>
                  <a:gd name="connsiteX67" fmla="*/ 257102 w 602487"/>
                  <a:gd name="connsiteY67" fmla="*/ 310862 h 558314"/>
                  <a:gd name="connsiteX68" fmla="*/ 221480 w 602487"/>
                  <a:gd name="connsiteY68" fmla="*/ 304418 h 558314"/>
                  <a:gd name="connsiteX69" fmla="*/ 245228 w 602487"/>
                  <a:gd name="connsiteY69" fmla="*/ 331225 h 558314"/>
                  <a:gd name="connsiteX70" fmla="*/ 245744 w 602487"/>
                  <a:gd name="connsiteY70" fmla="*/ 331225 h 558314"/>
                  <a:gd name="connsiteX71" fmla="*/ 185083 w 602487"/>
                  <a:gd name="connsiteY71" fmla="*/ 477634 h 558314"/>
                  <a:gd name="connsiteX72" fmla="*/ 257102 w 602487"/>
                  <a:gd name="connsiteY72" fmla="*/ 549550 h 558314"/>
                  <a:gd name="connsiteX73" fmla="*/ 0 w 602487"/>
                  <a:gd name="connsiteY73" fmla="*/ 486398 h 558314"/>
                  <a:gd name="connsiteX74" fmla="*/ 193859 w 602487"/>
                  <a:gd name="connsiteY74" fmla="*/ 290241 h 558314"/>
                  <a:gd name="connsiteX75" fmla="*/ 115128 w 602487"/>
                  <a:gd name="connsiteY75" fmla="*/ 141769 h 558314"/>
                  <a:gd name="connsiteX76" fmla="*/ 257102 w 602487"/>
                  <a:gd name="connsiteY76" fmla="*/ 0 h 55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602487" h="558314">
                    <a:moveTo>
                      <a:pt x="460509" y="352333"/>
                    </a:moveTo>
                    <a:cubicBezTo>
                      <a:pt x="496013" y="352333"/>
                      <a:pt x="524794" y="381067"/>
                      <a:pt x="524794" y="416513"/>
                    </a:cubicBezTo>
                    <a:cubicBezTo>
                      <a:pt x="524794" y="451959"/>
                      <a:pt x="496013" y="480693"/>
                      <a:pt x="460509" y="480693"/>
                    </a:cubicBezTo>
                    <a:cubicBezTo>
                      <a:pt x="425005" y="480693"/>
                      <a:pt x="396224" y="451959"/>
                      <a:pt x="396224" y="416513"/>
                    </a:cubicBezTo>
                    <a:cubicBezTo>
                      <a:pt x="396224" y="381067"/>
                      <a:pt x="425005" y="352333"/>
                      <a:pt x="460509" y="352333"/>
                    </a:cubicBezTo>
                    <a:close/>
                    <a:moveTo>
                      <a:pt x="469031" y="300551"/>
                    </a:moveTo>
                    <a:lnTo>
                      <a:pt x="463869" y="322719"/>
                    </a:lnTo>
                    <a:cubicBezTo>
                      <a:pt x="451478" y="322203"/>
                      <a:pt x="438829" y="324265"/>
                      <a:pt x="426697" y="328905"/>
                    </a:cubicBezTo>
                    <a:lnTo>
                      <a:pt x="414565" y="309573"/>
                    </a:lnTo>
                    <a:lnTo>
                      <a:pt x="384363" y="328390"/>
                    </a:lnTo>
                    <a:lnTo>
                      <a:pt x="396495" y="347722"/>
                    </a:lnTo>
                    <a:cubicBezTo>
                      <a:pt x="386944" y="356486"/>
                      <a:pt x="379458" y="367054"/>
                      <a:pt x="374554" y="378396"/>
                    </a:cubicBezTo>
                    <a:lnTo>
                      <a:pt x="352354" y="373240"/>
                    </a:lnTo>
                    <a:lnTo>
                      <a:pt x="344352" y="408038"/>
                    </a:lnTo>
                    <a:lnTo>
                      <a:pt x="366552" y="413194"/>
                    </a:lnTo>
                    <a:cubicBezTo>
                      <a:pt x="366035" y="425566"/>
                      <a:pt x="368100" y="438197"/>
                      <a:pt x="372747" y="450311"/>
                    </a:cubicBezTo>
                    <a:lnTo>
                      <a:pt x="353387" y="462426"/>
                    </a:lnTo>
                    <a:lnTo>
                      <a:pt x="372489" y="492585"/>
                    </a:lnTo>
                    <a:lnTo>
                      <a:pt x="391591" y="480470"/>
                    </a:lnTo>
                    <a:cubicBezTo>
                      <a:pt x="400625" y="490007"/>
                      <a:pt x="410951" y="497482"/>
                      <a:pt x="422309" y="502379"/>
                    </a:cubicBezTo>
                    <a:lnTo>
                      <a:pt x="417404" y="524547"/>
                    </a:lnTo>
                    <a:lnTo>
                      <a:pt x="451994" y="532538"/>
                    </a:lnTo>
                    <a:lnTo>
                      <a:pt x="457157" y="510370"/>
                    </a:lnTo>
                    <a:cubicBezTo>
                      <a:pt x="469548" y="510886"/>
                      <a:pt x="482196" y="508824"/>
                      <a:pt x="494328" y="504184"/>
                    </a:cubicBezTo>
                    <a:lnTo>
                      <a:pt x="506461" y="523516"/>
                    </a:lnTo>
                    <a:lnTo>
                      <a:pt x="536663" y="504699"/>
                    </a:lnTo>
                    <a:lnTo>
                      <a:pt x="524530" y="485367"/>
                    </a:lnTo>
                    <a:cubicBezTo>
                      <a:pt x="534081" y="476603"/>
                      <a:pt x="541567" y="466035"/>
                      <a:pt x="546472" y="454693"/>
                    </a:cubicBezTo>
                    <a:lnTo>
                      <a:pt x="568671" y="459849"/>
                    </a:lnTo>
                    <a:lnTo>
                      <a:pt x="576674" y="425051"/>
                    </a:lnTo>
                    <a:lnTo>
                      <a:pt x="554474" y="419895"/>
                    </a:lnTo>
                    <a:cubicBezTo>
                      <a:pt x="554990" y="407523"/>
                      <a:pt x="552925" y="394892"/>
                      <a:pt x="548279" y="382778"/>
                    </a:cubicBezTo>
                    <a:lnTo>
                      <a:pt x="567639" y="370663"/>
                    </a:lnTo>
                    <a:lnTo>
                      <a:pt x="548795" y="340505"/>
                    </a:lnTo>
                    <a:lnTo>
                      <a:pt x="529435" y="352619"/>
                    </a:lnTo>
                    <a:cubicBezTo>
                      <a:pt x="520658" y="343082"/>
                      <a:pt x="510075" y="335607"/>
                      <a:pt x="498717" y="330710"/>
                    </a:cubicBezTo>
                    <a:lnTo>
                      <a:pt x="503879" y="308542"/>
                    </a:lnTo>
                    <a:close/>
                    <a:moveTo>
                      <a:pt x="257102" y="0"/>
                    </a:moveTo>
                    <a:cubicBezTo>
                      <a:pt x="335575" y="0"/>
                      <a:pt x="399077" y="63410"/>
                      <a:pt x="399077" y="141769"/>
                    </a:cubicBezTo>
                    <a:cubicBezTo>
                      <a:pt x="399077" y="197446"/>
                      <a:pt x="367068" y="259052"/>
                      <a:pt x="320604" y="290241"/>
                    </a:cubicBezTo>
                    <a:cubicBezTo>
                      <a:pt x="339189" y="294881"/>
                      <a:pt x="357001" y="301840"/>
                      <a:pt x="373779" y="309831"/>
                    </a:cubicBezTo>
                    <a:lnTo>
                      <a:pt x="421534" y="280188"/>
                    </a:lnTo>
                    <a:lnTo>
                      <a:pt x="436248" y="303644"/>
                    </a:lnTo>
                    <a:cubicBezTo>
                      <a:pt x="439862" y="303129"/>
                      <a:pt x="443218" y="302356"/>
                      <a:pt x="446573" y="302098"/>
                    </a:cubicBezTo>
                    <a:lnTo>
                      <a:pt x="452769" y="274775"/>
                    </a:lnTo>
                    <a:lnTo>
                      <a:pt x="529693" y="292561"/>
                    </a:lnTo>
                    <a:lnTo>
                      <a:pt x="523240" y="319626"/>
                    </a:lnTo>
                    <a:cubicBezTo>
                      <a:pt x="526337" y="321430"/>
                      <a:pt x="529177" y="323492"/>
                      <a:pt x="531758" y="325812"/>
                    </a:cubicBezTo>
                    <a:lnTo>
                      <a:pt x="555506" y="310862"/>
                    </a:lnTo>
                    <a:lnTo>
                      <a:pt x="597324" y="377622"/>
                    </a:lnTo>
                    <a:lnTo>
                      <a:pt x="573576" y="392315"/>
                    </a:lnTo>
                    <a:cubicBezTo>
                      <a:pt x="574350" y="395666"/>
                      <a:pt x="574867" y="399274"/>
                      <a:pt x="575125" y="402625"/>
                    </a:cubicBezTo>
                    <a:lnTo>
                      <a:pt x="602487" y="409069"/>
                    </a:lnTo>
                    <a:lnTo>
                      <a:pt x="584676" y="485367"/>
                    </a:lnTo>
                    <a:lnTo>
                      <a:pt x="557572" y="479181"/>
                    </a:lnTo>
                    <a:cubicBezTo>
                      <a:pt x="555765" y="482016"/>
                      <a:pt x="553700" y="485109"/>
                      <a:pt x="551376" y="487687"/>
                    </a:cubicBezTo>
                    <a:lnTo>
                      <a:pt x="566348" y="511401"/>
                    </a:lnTo>
                    <a:lnTo>
                      <a:pt x="499491" y="552901"/>
                    </a:lnTo>
                    <a:lnTo>
                      <a:pt x="484777" y="529445"/>
                    </a:lnTo>
                    <a:cubicBezTo>
                      <a:pt x="481422" y="530218"/>
                      <a:pt x="477808" y="530733"/>
                      <a:pt x="474452" y="530991"/>
                    </a:cubicBezTo>
                    <a:lnTo>
                      <a:pt x="467999" y="558314"/>
                    </a:lnTo>
                    <a:lnTo>
                      <a:pt x="393398" y="541044"/>
                    </a:lnTo>
                    <a:cubicBezTo>
                      <a:pt x="352354" y="546715"/>
                      <a:pt x="304857" y="549550"/>
                      <a:pt x="257102" y="549550"/>
                    </a:cubicBezTo>
                    <a:lnTo>
                      <a:pt x="329122" y="477634"/>
                    </a:lnTo>
                    <a:lnTo>
                      <a:pt x="268460" y="331225"/>
                    </a:lnTo>
                    <a:lnTo>
                      <a:pt x="269235" y="331225"/>
                    </a:lnTo>
                    <a:lnTo>
                      <a:pt x="292725" y="304418"/>
                    </a:lnTo>
                    <a:cubicBezTo>
                      <a:pt x="281367" y="308542"/>
                      <a:pt x="269493" y="310862"/>
                      <a:pt x="257102" y="310862"/>
                    </a:cubicBezTo>
                    <a:cubicBezTo>
                      <a:pt x="244970" y="310862"/>
                      <a:pt x="232838" y="308542"/>
                      <a:pt x="221480" y="304418"/>
                    </a:cubicBezTo>
                    <a:lnTo>
                      <a:pt x="245228" y="331225"/>
                    </a:lnTo>
                    <a:lnTo>
                      <a:pt x="245744" y="331225"/>
                    </a:lnTo>
                    <a:lnTo>
                      <a:pt x="185083" y="477634"/>
                    </a:lnTo>
                    <a:lnTo>
                      <a:pt x="257102" y="549550"/>
                    </a:lnTo>
                    <a:cubicBezTo>
                      <a:pt x="128551" y="549550"/>
                      <a:pt x="0" y="528671"/>
                      <a:pt x="0" y="486398"/>
                    </a:cubicBezTo>
                    <a:cubicBezTo>
                      <a:pt x="0" y="414740"/>
                      <a:pt x="82345" y="318337"/>
                      <a:pt x="193859" y="290241"/>
                    </a:cubicBezTo>
                    <a:cubicBezTo>
                      <a:pt x="147137" y="259052"/>
                      <a:pt x="115128" y="197446"/>
                      <a:pt x="115128" y="141769"/>
                    </a:cubicBezTo>
                    <a:cubicBezTo>
                      <a:pt x="115128" y="63410"/>
                      <a:pt x="178629" y="0"/>
                      <a:pt x="2571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28ABACE-F445-40F5-8926-1CF018588B4C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3649674"/>
              <a:ext cx="43021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ṣľiḑe">
              <a:extLst>
                <a:ext uri="{FF2B5EF4-FFF2-40B4-BE49-F238E27FC236}">
                  <a16:creationId xmlns:a16="http://schemas.microsoft.com/office/drawing/2014/main" id="{1E6C4472-04E0-4414-BB88-CAA67673ABD1}"/>
                </a:ext>
              </a:extLst>
            </p:cNvPr>
            <p:cNvSpPr txBox="1"/>
            <p:nvPr/>
          </p:nvSpPr>
          <p:spPr bwMode="auto">
            <a:xfrm>
              <a:off x="676799" y="1617885"/>
              <a:ext cx="2789253" cy="13166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zh-CN" sz="2000" b="1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简化多余功能及复杂的交互界面</a:t>
              </a:r>
              <a:r>
                <a:rPr lang="zh-CN" altLang="en-US" sz="2000" b="1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，</a:t>
              </a:r>
              <a:r>
                <a:rPr lang="zh-CN" altLang="zh-CN" sz="2000" b="1" dirty="0"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满足新手用户快速入门的需求</a:t>
              </a: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1" name="íṥ1íḑe">
              <a:extLst>
                <a:ext uri="{FF2B5EF4-FFF2-40B4-BE49-F238E27FC236}">
                  <a16:creationId xmlns:a16="http://schemas.microsoft.com/office/drawing/2014/main" id="{923804C8-6D77-452F-9061-5F9D702E0173}"/>
                </a:ext>
              </a:extLst>
            </p:cNvPr>
            <p:cNvSpPr txBox="1"/>
            <p:nvPr/>
          </p:nvSpPr>
          <p:spPr bwMode="auto">
            <a:xfrm>
              <a:off x="845769" y="4431681"/>
              <a:ext cx="2843383" cy="13970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2000" b="1" dirty="0">
                  <a:latin typeface="+mj-ea"/>
                  <a:ea typeface="+mj-ea"/>
                  <a:cs typeface="Times New Roman" panose="02020603050405020304" pitchFamily="18" charset="0"/>
                </a:rPr>
                <a:t>收费条目清晰、屏蔽软件广告，提升用户使用平台的满意度</a:t>
              </a:r>
              <a:endParaRPr lang="en-US" altLang="zh-CN" sz="20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66E5CE4-A525-46F1-B567-155E7FA83EE1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3632422"/>
              <a:ext cx="427989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ṣľíḍè">
              <a:extLst>
                <a:ext uri="{FF2B5EF4-FFF2-40B4-BE49-F238E27FC236}">
                  <a16:creationId xmlns:a16="http://schemas.microsoft.com/office/drawing/2014/main" id="{82416B8C-B3AF-41E2-9355-54339C126FC8}"/>
                </a:ext>
              </a:extLst>
            </p:cNvPr>
            <p:cNvSpPr txBox="1"/>
            <p:nvPr/>
          </p:nvSpPr>
          <p:spPr bwMode="auto">
            <a:xfrm>
              <a:off x="8018869" y="2070389"/>
              <a:ext cx="2997340" cy="90410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2000" b="1" dirty="0">
                  <a:latin typeface="+mj-ea"/>
                  <a:ea typeface="+mj-ea"/>
                  <a:cs typeface="Times New Roman" panose="02020603050405020304" pitchFamily="18" charset="0"/>
                </a:rPr>
                <a:t>以可视化的形式直观反映大盘指数趋势，给予用户更好的交互体验</a:t>
              </a:r>
              <a:endParaRPr lang="en-US" altLang="zh-CN" sz="20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6" name="išḻíḓè">
              <a:extLst>
                <a:ext uri="{FF2B5EF4-FFF2-40B4-BE49-F238E27FC236}">
                  <a16:creationId xmlns:a16="http://schemas.microsoft.com/office/drawing/2014/main" id="{11058512-15BC-48AC-A189-5062E080452E}"/>
                </a:ext>
              </a:extLst>
            </p:cNvPr>
            <p:cNvSpPr txBox="1"/>
            <p:nvPr/>
          </p:nvSpPr>
          <p:spPr bwMode="auto">
            <a:xfrm>
              <a:off x="9022274" y="4658027"/>
              <a:ext cx="2909888" cy="10286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2000" b="1" dirty="0">
                  <a:latin typeface="+mj-ea"/>
                  <a:ea typeface="+mj-ea"/>
                  <a:cs typeface="Times New Roman" panose="02020603050405020304" pitchFamily="18" charset="0"/>
                </a:rPr>
                <a:t>加入基金导购、趋势预测等特色服务，提升产品的用户粘性</a:t>
              </a:r>
              <a:endParaRPr lang="en-US" altLang="zh-CN" sz="20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4BF56-0EC7-4AD3-A19E-A2B284B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5279C3-9926-475F-81F5-79071657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70777" y="6857999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45484-52B0-41F4-9AD9-092FE246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A27DF4-0016-461B-87C0-6D263DEAF02F}"/>
              </a:ext>
            </a:extLst>
          </p:cNvPr>
          <p:cNvSpPr txBox="1"/>
          <p:nvPr/>
        </p:nvSpPr>
        <p:spPr>
          <a:xfrm>
            <a:off x="4507316" y="3907321"/>
            <a:ext cx="7013171" cy="1487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项目名称：大象基金</a:t>
            </a:r>
            <a:endParaRPr lang="zh-CN" altLang="zh-CN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功能定位：</a:t>
            </a:r>
            <a:endParaRPr lang="en-US" altLang="zh-CN" sz="24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altLang="zh-CN" sz="2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zh-CN" sz="2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一款多功能的一站式基金交易电商服务平台</a:t>
            </a:r>
            <a:endParaRPr lang="zh-CN" altLang="zh-CN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C2AAC-6B4A-4535-8F7E-62FFD842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179433"/>
            <a:ext cx="4761905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系统用例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33616" y="6898079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系统用例模型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E99A91-D994-4AF0-A1D4-49CC784832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409824"/>
            <a:ext cx="6870203" cy="51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47235" y="6860501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76" name="išľîde">
            <a:extLst>
              <a:ext uri="{FF2B5EF4-FFF2-40B4-BE49-F238E27FC236}">
                <a16:creationId xmlns:a16="http://schemas.microsoft.com/office/drawing/2014/main" id="{9AE85124-AD0A-4556-9424-84E9EF945CB8}"/>
              </a:ext>
            </a:extLst>
          </p:cNvPr>
          <p:cNvSpPr/>
          <p:nvPr/>
        </p:nvSpPr>
        <p:spPr>
          <a:xfrm>
            <a:off x="1276961" y="2976153"/>
            <a:ext cx="2926125" cy="452847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业务流模型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F73DDF-8CA4-42D5-A9E2-71D3229EC5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73" y="1217703"/>
            <a:ext cx="4735310" cy="5697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25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AF18-C725-4613-B414-D1198FE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一般约束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7C39E-79DB-47B5-B1B9-368ED0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070101" y="6873027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AB702-57FE-42D5-A7E4-6F988D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16B807-44A0-4913-86C3-FB1B56DD5F41}"/>
              </a:ext>
            </a:extLst>
          </p:cNvPr>
          <p:cNvSpPr txBox="1"/>
          <p:nvPr/>
        </p:nvSpPr>
        <p:spPr>
          <a:xfrm>
            <a:off x="1507297" y="1572727"/>
            <a:ext cx="8651311" cy="435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165">
              <a:lnSpc>
                <a:spcPct val="120000"/>
              </a:lnSpc>
              <a:spcAft>
                <a:spcPts val="600"/>
              </a:spcAft>
            </a:pPr>
            <a:r>
              <a:rPr lang="zh-CN" altLang="zh-CN" sz="2400" b="1" kern="100" dirty="0">
                <a:effectLst/>
                <a:latin typeface="+mj-ea"/>
                <a:ea typeface="+mj-ea"/>
              </a:rPr>
              <a:t>假定</a:t>
            </a:r>
            <a:endParaRPr lang="en-US" altLang="zh-CN" sz="2400" b="1" kern="100" dirty="0">
              <a:effectLst/>
              <a:latin typeface="+mj-ea"/>
              <a:ea typeface="+mj-ea"/>
            </a:endParaRPr>
          </a:p>
          <a:p>
            <a:pPr marL="304165" indent="304800" algn="just">
              <a:lnSpc>
                <a:spcPct val="120000"/>
              </a:lnSpc>
              <a:spcAft>
                <a:spcPts val="42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用户能够提供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测试；用户能够参与到需求的核准工作；项目进程中关键节点进展顺利。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04165" algn="just">
              <a:lnSpc>
                <a:spcPct val="120000"/>
              </a:lnSpc>
              <a:spcAft>
                <a:spcPts val="600"/>
              </a:spcAft>
            </a:pPr>
            <a:r>
              <a:rPr lang="zh-CN" altLang="zh-CN" sz="2400" b="1" kern="100" dirty="0">
                <a:latin typeface="+mj-ea"/>
                <a:ea typeface="+mj-ea"/>
              </a:rPr>
              <a:t>约束</a:t>
            </a:r>
            <a:endParaRPr lang="en-US" altLang="zh-CN" sz="2400" b="1" kern="100" dirty="0">
              <a:latin typeface="+mj-ea"/>
              <a:ea typeface="+mj-ea"/>
            </a:endParaRPr>
          </a:p>
          <a:p>
            <a:pPr marL="304165" indent="304800" algn="just">
              <a:lnSpc>
                <a:spcPct val="120000"/>
              </a:lnSpc>
              <a:spcAft>
                <a:spcPts val="42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本系统的中期第一版交付日期为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2020-11-4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，最后的交付日期是由任课教师决定，暂定为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月末；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04165" algn="just">
              <a:lnSpc>
                <a:spcPct val="120000"/>
              </a:lnSpc>
              <a:spcAft>
                <a:spcPts val="600"/>
              </a:spcAft>
            </a:pPr>
            <a:r>
              <a:rPr lang="zh-CN" altLang="zh-CN" sz="2400" b="1" kern="100" dirty="0">
                <a:latin typeface="+mj-ea"/>
                <a:ea typeface="+mj-ea"/>
              </a:rPr>
              <a:t>设计和实现上限制</a:t>
            </a:r>
            <a:endParaRPr lang="en-US" altLang="zh-CN" sz="2400" b="1" kern="100" dirty="0">
              <a:latin typeface="+mj-ea"/>
              <a:ea typeface="+mj-ea"/>
            </a:endParaRPr>
          </a:p>
          <a:p>
            <a:pPr marL="304165" indent="304800" algn="just">
              <a:lnSpc>
                <a:spcPct val="120000"/>
              </a:lnSpc>
              <a:spcAft>
                <a:spcPts val="42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使用云效平台进行项目管理；使用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进行代码管理；基于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JavaWeb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框架进行开发；使用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BootStrap4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进行界面美化；使用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eclipes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作为集成开发工作；使用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Tomcat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作为开发过程的本地服务器，使用阿里云服务器作为交付时的服务器；使用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数据库进行数据存储与响应；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2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功能性需求分类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604428" y="3957029"/>
            <a:ext cx="983144" cy="101562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accent6">
                    <a:lumMod val="75000"/>
                  </a:schemeClr>
                </a:solidFill>
                <a:effectLst/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b="1" spc="100" dirty="0">
              <a:solidFill>
                <a:schemeClr val="accent6">
                  <a:lumMod val="75000"/>
                </a:schemeClr>
              </a:solidFill>
              <a:effectLst/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05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f2a83f6-63f1-434c-860c-15e58fe713d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4a813d-60a8-4902-b80f-9537237682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ec97b8f-8111-4f9c-afd7-382b662915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4a813d-60a8-4902-b80f-9537237682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4a813d-60a8-4902-b80f-9537237682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73d4c9-da8c-4624-a095-514c9e2562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ec97b8f-8111-4f9c-afd7-382b662915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dc7211-bde1-4a86-98fb-3c3487e29fa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B215B"/>
      </a:accent1>
      <a:accent2>
        <a:srgbClr val="8F4D38"/>
      </a:accent2>
      <a:accent3>
        <a:srgbClr val="362739"/>
      </a:accent3>
      <a:accent4>
        <a:srgbClr val="15358C"/>
      </a:accent4>
      <a:accent5>
        <a:srgbClr val="BB4D2C"/>
      </a:accent5>
      <a:accent6>
        <a:srgbClr val="3C569D"/>
      </a:accent6>
      <a:hlink>
        <a:srgbClr val="2980B9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B215B"/>
    </a:accent1>
    <a:accent2>
      <a:srgbClr val="8F4D38"/>
    </a:accent2>
    <a:accent3>
      <a:srgbClr val="362739"/>
    </a:accent3>
    <a:accent4>
      <a:srgbClr val="15358C"/>
    </a:accent4>
    <a:accent5>
      <a:srgbClr val="BB4D2C"/>
    </a:accent5>
    <a:accent6>
      <a:srgbClr val="3C569D"/>
    </a:accent6>
    <a:hlink>
      <a:srgbClr val="2980B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B215B"/>
    </a:accent1>
    <a:accent2>
      <a:srgbClr val="8F4D38"/>
    </a:accent2>
    <a:accent3>
      <a:srgbClr val="362739"/>
    </a:accent3>
    <a:accent4>
      <a:srgbClr val="15358C"/>
    </a:accent4>
    <a:accent5>
      <a:srgbClr val="BB4D2C"/>
    </a:accent5>
    <a:accent6>
      <a:srgbClr val="3C569D"/>
    </a:accent6>
    <a:hlink>
      <a:srgbClr val="2980B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223</TotalTime>
  <Words>859</Words>
  <Application>Microsoft Office PowerPoint</Application>
  <PresentationFormat>宽屏</PresentationFormat>
  <Paragraphs>194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等线</vt:lpstr>
      <vt:lpstr>宋体</vt:lpstr>
      <vt:lpstr>微软雅黑</vt:lpstr>
      <vt:lpstr>Arial</vt:lpstr>
      <vt:lpstr>Calibri</vt:lpstr>
      <vt:lpstr>Impact</vt:lpstr>
      <vt:lpstr>Segoe UI Light</vt:lpstr>
      <vt:lpstr>Times New Roman</vt:lpstr>
      <vt:lpstr>Wingdings</vt:lpstr>
      <vt:lpstr>主题5</vt:lpstr>
      <vt:lpstr>OfficePLUS</vt:lpstr>
      <vt:lpstr>大象基金</vt:lpstr>
      <vt:lpstr>项目概述</vt:lpstr>
      <vt:lpstr>项目背景</vt:lpstr>
      <vt:lpstr>项目目标</vt:lpstr>
      <vt:lpstr>项目简介</vt:lpstr>
      <vt:lpstr>系统用例</vt:lpstr>
      <vt:lpstr>业务流</vt:lpstr>
      <vt:lpstr>一般约束</vt:lpstr>
      <vt:lpstr>功能性需求分类</vt:lpstr>
      <vt:lpstr>功能性需求</vt:lpstr>
      <vt:lpstr>功能性需求</vt:lpstr>
      <vt:lpstr>功能性需求</vt:lpstr>
      <vt:lpstr>功能性需求</vt:lpstr>
      <vt:lpstr>功能性需求</vt:lpstr>
      <vt:lpstr>产品的非功能性需求</vt:lpstr>
      <vt:lpstr>外部接口说明</vt:lpstr>
      <vt:lpstr>外部接口说明</vt:lpstr>
      <vt:lpstr>性能需求</vt:lpstr>
      <vt:lpstr>硬件限制</vt:lpstr>
      <vt:lpstr>属性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ER图和数据字典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 杉</cp:lastModifiedBy>
  <cp:revision>36</cp:revision>
  <cp:lastPrinted>2018-04-24T16:00:00Z</cp:lastPrinted>
  <dcterms:created xsi:type="dcterms:W3CDTF">2018-04-24T16:00:00Z</dcterms:created>
  <dcterms:modified xsi:type="dcterms:W3CDTF">2020-11-03T05:24:32Z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2018-10-31T09:15:14.3236527Z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