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37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E0B36-0156-46EE-9A0F-D384713F38B8}" type="datetimeFigureOut">
              <a:rPr lang="nb-NO" smtClean="0"/>
              <a:t>14.01.2013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4BE22-9573-47E2-B6A7-CEE2A8C1CB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8084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800FE-C01C-4424-BEEC-F8DB03A14955}" type="datetimeFigureOut">
              <a:rPr lang="nb-NO" smtClean="0"/>
              <a:t>14.01.2013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63E22-58F6-4D64-B975-A29315EA9E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2928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Mye</a:t>
            </a:r>
            <a:r>
              <a:rPr lang="nb-NO" baseline="0" dirty="0" smtClean="0"/>
              <a:t> brukte svar kan legges inn og velges fra en </a:t>
            </a:r>
            <a:r>
              <a:rPr lang="nb-NO" baseline="0" dirty="0" err="1" smtClean="0"/>
              <a:t>drop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down</a:t>
            </a:r>
            <a:r>
              <a:rPr lang="nb-NO" baseline="0" dirty="0" smtClean="0"/>
              <a:t> liste.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Kan bruke lengre tid på å finne et godt svar uten at bruker blir misfornøyd med venting.</a:t>
            </a:r>
          </a:p>
          <a:p>
            <a:pPr marL="0" indent="0">
              <a:buFontTx/>
              <a:buNone/>
            </a:pPr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63E22-58F6-4D64-B975-A29315EA9E7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935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</a:t>
            </a:r>
            <a:r>
              <a:rPr lang="nb-NO" baseline="0" dirty="0" smtClean="0"/>
              <a:t> Bruker kan få tilsendt </a:t>
            </a:r>
            <a:r>
              <a:rPr lang="nb-NO" baseline="0" dirty="0" err="1" smtClean="0"/>
              <a:t>chatlogg</a:t>
            </a:r>
            <a:r>
              <a:rPr lang="nb-NO" baseline="0" dirty="0" smtClean="0"/>
              <a:t> på epost slik at eventuelle tips og råd er tilgjengelig på et senere tidspunkt.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63E22-58F6-4D64-B975-A29315EA9E7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6293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En</a:t>
            </a:r>
            <a:r>
              <a:rPr lang="nb-NO" baseline="0" dirty="0" smtClean="0"/>
              <a:t> forespørsel kan da opprettes med status </a:t>
            </a:r>
            <a:r>
              <a:rPr lang="nb-NO" baseline="0" dirty="0" err="1" smtClean="0"/>
              <a:t>Closed</a:t>
            </a:r>
            <a:r>
              <a:rPr lang="nb-NO" baseline="0" dirty="0" smtClean="0"/>
              <a:t> uten å måtte åpne SD.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Logg: tekst kan kopieres direkte inn i SD. Raskere enn ved å skrive og større sjanse for å inkludere mer informasjon.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63E22-58F6-4D64-B975-A29315EA9E7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818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</a:t>
            </a:r>
            <a:r>
              <a:rPr lang="nb-NO" baseline="0" dirty="0" smtClean="0"/>
              <a:t> Etter noe tid vil det antagelig dukke opp krav til endringer og funksjonalitet som man ikke tenker på i starten: Enkel løsning er lettere å tilpasse.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63E22-58F6-4D64-B975-A29315EA9E78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79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F7E4-3E51-43DD-9122-C8E79532B6E1}" type="datetime1">
              <a:rPr lang="nb-NO" smtClean="0"/>
              <a:t>14.01.2013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9347-F54E-461A-9491-A7E9A91A73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04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2FD2-41D4-4F57-93A0-ECEA0B1E6868}" type="datetime1">
              <a:rPr lang="nb-NO" smtClean="0"/>
              <a:t>14.01.2013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9347-F54E-461A-9491-A7E9A91A73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836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828-2E08-4041-A4CB-AB43BEFFC8A1}" type="datetime1">
              <a:rPr lang="nb-NO" smtClean="0"/>
              <a:t>14.01.2013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9347-F54E-461A-9491-A7E9A91A73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02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8A46-18A5-4E3D-88EE-FA34EE3A281C}" type="datetime1">
              <a:rPr lang="nb-NO" smtClean="0"/>
              <a:t>14.01.2013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9347-F54E-461A-9491-A7E9A91A73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45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F21D-2C14-4A6E-9321-5915930CA2C0}" type="datetime1">
              <a:rPr lang="nb-NO" smtClean="0"/>
              <a:t>14.01.2013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9347-F54E-461A-9491-A7E9A91A73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054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E276-87FA-416A-9740-B0958684F08E}" type="datetime1">
              <a:rPr lang="nb-NO" smtClean="0"/>
              <a:t>14.01.2013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9347-F54E-461A-9491-A7E9A91A73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32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9E17-AFEC-458C-A554-EC7916099107}" type="datetime1">
              <a:rPr lang="nb-NO" smtClean="0"/>
              <a:t>14.01.2013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9347-F54E-461A-9491-A7E9A91A73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02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6CE-2DA8-417D-A2CE-756F399E040D}" type="datetime1">
              <a:rPr lang="nb-NO" smtClean="0"/>
              <a:t>14.01.2013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9347-F54E-461A-9491-A7E9A91A73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3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A6DF-5FF4-492C-8FBD-51FF6C0680C1}" type="datetime1">
              <a:rPr lang="nb-NO" smtClean="0"/>
              <a:t>14.01.2013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9347-F54E-461A-9491-A7E9A91A73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395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14E4-D4E6-41E3-A106-A363B5C510D4}" type="datetime1">
              <a:rPr lang="nb-NO" smtClean="0"/>
              <a:t>14.01.2013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9347-F54E-461A-9491-A7E9A91A73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718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604-B23B-481C-9075-E25DD108E001}" type="datetime1">
              <a:rPr lang="nb-NO" smtClean="0"/>
              <a:t>14.01.2013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9347-F54E-461A-9491-A7E9A91A73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3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24EB-A90A-487A-96EB-8BE133E161B3}" type="datetime1">
              <a:rPr lang="nb-NO" smtClean="0"/>
              <a:t>14.01.2013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Web chat med datahjelpa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9347-F54E-461A-9491-A7E9A91A73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657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Web </a:t>
            </a:r>
            <a:r>
              <a:rPr lang="nb-NO" dirty="0" err="1" smtClean="0"/>
              <a:t>chat</a:t>
            </a:r>
            <a:r>
              <a:rPr lang="nb-NO" dirty="0" smtClean="0"/>
              <a:t> med datahjelpa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222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Fordeler for datahjelpa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nb-NO" dirty="0"/>
              <a:t>Færre telefoner</a:t>
            </a:r>
            <a:endParaRPr lang="nb-NO" dirty="0" smtClean="0">
              <a:effectLst/>
            </a:endParaRPr>
          </a:p>
          <a:p>
            <a:pPr fontAlgn="ctr"/>
            <a:r>
              <a:rPr lang="nb-NO" dirty="0"/>
              <a:t>Mulighet for å hjelpe flere brukere samtidig</a:t>
            </a:r>
            <a:endParaRPr lang="nb-NO" dirty="0" smtClean="0">
              <a:effectLst/>
            </a:endParaRPr>
          </a:p>
          <a:p>
            <a:pPr fontAlgn="ctr"/>
            <a:r>
              <a:rPr lang="nb-NO" dirty="0"/>
              <a:t>Brukere kan få hjelp uten å måtte vente i telefonkø</a:t>
            </a:r>
            <a:endParaRPr lang="nb-NO" dirty="0" smtClean="0">
              <a:effectLst/>
            </a:endParaRPr>
          </a:p>
          <a:p>
            <a:pPr fontAlgn="ctr"/>
            <a:r>
              <a:rPr lang="nb-NO" dirty="0"/>
              <a:t>Saker kan </a:t>
            </a:r>
            <a:r>
              <a:rPr lang="nb-NO" dirty="0" err="1"/>
              <a:t>automagisk</a:t>
            </a:r>
            <a:r>
              <a:rPr lang="nb-NO" dirty="0"/>
              <a:t> opprettes i </a:t>
            </a:r>
            <a:r>
              <a:rPr lang="nb-NO" dirty="0" err="1"/>
              <a:t>ServiceDesk</a:t>
            </a:r>
            <a:endParaRPr lang="nb-NO" dirty="0" smtClean="0">
              <a:effectLst/>
            </a:endParaRPr>
          </a:p>
          <a:p>
            <a:pPr lvl="1" fontAlgn="ctr"/>
            <a:r>
              <a:rPr lang="nb-NO" dirty="0"/>
              <a:t>Mindre tid brukt på å loggføre en henvendelse</a:t>
            </a:r>
            <a:endParaRPr lang="nb-NO" dirty="0" smtClean="0">
              <a:effectLst/>
            </a:endParaRPr>
          </a:p>
          <a:p>
            <a:pPr fontAlgn="ctr"/>
            <a:r>
              <a:rPr lang="nb-NO" dirty="0"/>
              <a:t>Vesentlig raskere enn epost</a:t>
            </a:r>
            <a:endParaRPr lang="nb-NO" dirty="0" smtClean="0">
              <a:effectLst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89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Fordeler for brukere av datahjelpa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nb-NO" dirty="0" smtClean="0"/>
              <a:t>Datahjelpa får flere kontaktpunkter</a:t>
            </a:r>
          </a:p>
          <a:p>
            <a:pPr lvl="1" fontAlgn="ctr"/>
            <a:r>
              <a:rPr lang="nb-NO" dirty="0" smtClean="0"/>
              <a:t>Datahjelpa </a:t>
            </a:r>
            <a:r>
              <a:rPr lang="nb-NO" dirty="0"/>
              <a:t>kan oppleves som mer </a:t>
            </a:r>
            <a:r>
              <a:rPr lang="nb-NO" dirty="0" smtClean="0"/>
              <a:t>tilgjengelig</a:t>
            </a:r>
          </a:p>
          <a:p>
            <a:pPr lvl="1" fontAlgn="ctr"/>
            <a:r>
              <a:rPr lang="nb-NO" i="1" dirty="0" smtClean="0"/>
              <a:t>Kan noen brukere ha lavere terskel for å spørre om hjelp hvis de ikke behøver å snakke med noen?</a:t>
            </a:r>
            <a:endParaRPr lang="nb-NO" dirty="0" smtClean="0"/>
          </a:p>
          <a:p>
            <a:pPr fontAlgn="ctr"/>
            <a:r>
              <a:rPr lang="nb-NO" dirty="0" smtClean="0"/>
              <a:t> Ingen telefonkø; send </a:t>
            </a:r>
            <a:r>
              <a:rPr lang="nb-NO" dirty="0"/>
              <a:t>et </a:t>
            </a:r>
            <a:r>
              <a:rPr lang="nb-NO" dirty="0" smtClean="0"/>
              <a:t>spørsmål, jobb </a:t>
            </a:r>
            <a:r>
              <a:rPr lang="nb-NO" dirty="0"/>
              <a:t>videre </a:t>
            </a:r>
            <a:r>
              <a:rPr lang="nb-NO" dirty="0" smtClean="0"/>
              <a:t>og vent </a:t>
            </a:r>
            <a:r>
              <a:rPr lang="nb-NO" dirty="0"/>
              <a:t>på </a:t>
            </a:r>
            <a:r>
              <a:rPr lang="nb-NO" dirty="0" smtClean="0"/>
              <a:t>svar</a:t>
            </a:r>
            <a:endParaRPr lang="nb-NO" dirty="0" smtClean="0">
              <a:effectLst/>
            </a:endParaRPr>
          </a:p>
          <a:p>
            <a:pPr fontAlgn="ctr"/>
            <a:r>
              <a:rPr lang="nb-NO" dirty="0" smtClean="0"/>
              <a:t>BYOD-klar</a:t>
            </a:r>
            <a:endParaRPr lang="nb-NO" dirty="0"/>
          </a:p>
          <a:p>
            <a:pPr lvl="1" fontAlgn="ctr"/>
            <a:r>
              <a:rPr lang="nb-NO" dirty="0" smtClean="0">
                <a:effectLst/>
              </a:rPr>
              <a:t>Trenger kun en nettleser</a:t>
            </a:r>
          </a:p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24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Fordeler for </a:t>
            </a:r>
            <a:r>
              <a:rPr lang="nb-NO" dirty="0" err="1" smtClean="0"/>
              <a:t>ServiceDesk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Raskere loggføring av forespørsler</a:t>
            </a:r>
          </a:p>
          <a:p>
            <a:pPr lvl="1"/>
            <a:r>
              <a:rPr lang="nb-NO" dirty="0" smtClean="0"/>
              <a:t>Ny forespørsel med alt nødvendig innhold opprettes direkte fra </a:t>
            </a:r>
            <a:r>
              <a:rPr lang="nb-NO" dirty="0" err="1" smtClean="0"/>
              <a:t>chat</a:t>
            </a:r>
            <a:r>
              <a:rPr lang="nb-NO" dirty="0" smtClean="0"/>
              <a:t> server</a:t>
            </a:r>
          </a:p>
          <a:p>
            <a:r>
              <a:rPr lang="nb-NO" dirty="0" smtClean="0"/>
              <a:t>Enklere å ta med flere detaljer i </a:t>
            </a:r>
            <a:r>
              <a:rPr lang="nb-NO" dirty="0" smtClean="0"/>
              <a:t>logg</a:t>
            </a:r>
          </a:p>
          <a:p>
            <a:endParaRPr lang="nb-NO" dirty="0"/>
          </a:p>
          <a:p>
            <a:r>
              <a:rPr lang="nb-NO" dirty="0" err="1" smtClean="0"/>
              <a:t>ServiceDesk</a:t>
            </a:r>
            <a:r>
              <a:rPr lang="nb-NO" dirty="0" smtClean="0"/>
              <a:t> har et </a:t>
            </a:r>
            <a:r>
              <a:rPr lang="nb-NO" smtClean="0"/>
              <a:t>bra API</a:t>
            </a:r>
            <a:endParaRPr lang="nb-NO" dirty="0" smtClean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5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Ulemper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nb-NO" dirty="0" smtClean="0"/>
              <a:t>Ekstra </a:t>
            </a:r>
            <a:r>
              <a:rPr lang="nb-NO" dirty="0"/>
              <a:t>tidsbruk </a:t>
            </a:r>
            <a:r>
              <a:rPr lang="nb-NO" dirty="0" smtClean="0"/>
              <a:t>på drift siden</a:t>
            </a:r>
          </a:p>
          <a:p>
            <a:pPr lvl="1" fontAlgn="ctr"/>
            <a:r>
              <a:rPr lang="nb-NO" dirty="0" smtClean="0"/>
              <a:t>Konfigurasjon; en eventuell </a:t>
            </a:r>
            <a:r>
              <a:rPr lang="nb-NO" dirty="0" err="1" smtClean="0"/>
              <a:t>chat</a:t>
            </a:r>
            <a:r>
              <a:rPr lang="nb-NO" dirty="0" smtClean="0"/>
              <a:t> løsning må </a:t>
            </a:r>
            <a:r>
              <a:rPr lang="nb-NO" dirty="0" err="1" smtClean="0"/>
              <a:t>tilpassess</a:t>
            </a:r>
            <a:r>
              <a:rPr lang="nb-NO" dirty="0" smtClean="0"/>
              <a:t> vår bruk</a:t>
            </a:r>
          </a:p>
          <a:p>
            <a:pPr lvl="1" fontAlgn="ctr"/>
            <a:r>
              <a:rPr lang="nb-NO" dirty="0" err="1" smtClean="0"/>
              <a:t>Feilsøk</a:t>
            </a:r>
            <a:r>
              <a:rPr lang="nb-NO" dirty="0" smtClean="0"/>
              <a:t> og vedlikehold</a:t>
            </a:r>
            <a:endParaRPr lang="nb-NO" dirty="0" smtClean="0">
              <a:effectLst/>
            </a:endParaRPr>
          </a:p>
          <a:p>
            <a:pPr fontAlgn="ctr"/>
            <a:r>
              <a:rPr lang="nb-NO" dirty="0"/>
              <a:t>Sikkerhet og </a:t>
            </a:r>
            <a:r>
              <a:rPr lang="nb-NO" dirty="0" smtClean="0"/>
              <a:t>personvern</a:t>
            </a:r>
          </a:p>
          <a:p>
            <a:pPr lvl="1" fontAlgn="ctr"/>
            <a:r>
              <a:rPr lang="nb-NO" dirty="0" smtClean="0"/>
              <a:t>Passord </a:t>
            </a:r>
            <a:r>
              <a:rPr lang="nb-NO" dirty="0"/>
              <a:t>og personnummer må ikke deles via </a:t>
            </a:r>
            <a:r>
              <a:rPr lang="nb-NO" dirty="0" err="1" smtClean="0"/>
              <a:t>chat</a:t>
            </a:r>
            <a:endParaRPr lang="nb-NO" dirty="0" smtClean="0">
              <a:effectLst/>
            </a:endParaRPr>
          </a:p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4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Mulig testkjøring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Start med en enkel løsning</a:t>
            </a:r>
          </a:p>
          <a:p>
            <a:pPr lvl="1"/>
            <a:r>
              <a:rPr lang="nb-NO" dirty="0" smtClean="0"/>
              <a:t>Kan tas i bruk raskere</a:t>
            </a:r>
          </a:p>
          <a:p>
            <a:pPr lvl="1"/>
            <a:r>
              <a:rPr lang="nb-NO" dirty="0" smtClean="0"/>
              <a:t>Lettere å lære</a:t>
            </a:r>
          </a:p>
          <a:p>
            <a:r>
              <a:rPr lang="nb-NO" dirty="0" smtClean="0"/>
              <a:t>Enkelte superbrukere kan inviteres til å prøve </a:t>
            </a:r>
            <a:r>
              <a:rPr lang="nb-NO" dirty="0" err="1" smtClean="0"/>
              <a:t>chat</a:t>
            </a:r>
            <a:r>
              <a:rPr lang="nb-NO" dirty="0" smtClean="0"/>
              <a:t> løsningen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01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Viktige spørsmål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Tilgjengelighet</a:t>
            </a:r>
          </a:p>
          <a:p>
            <a:pPr lvl="1"/>
            <a:r>
              <a:rPr lang="nb-NO" dirty="0" smtClean="0"/>
              <a:t>Hvor websiden med </a:t>
            </a:r>
            <a:r>
              <a:rPr lang="nb-NO" dirty="0" err="1" smtClean="0"/>
              <a:t>chat</a:t>
            </a:r>
            <a:r>
              <a:rPr lang="nb-NO" dirty="0" smtClean="0"/>
              <a:t> ligge?</a:t>
            </a:r>
          </a:p>
          <a:p>
            <a:pPr lvl="1"/>
            <a:r>
              <a:rPr lang="nb-NO" dirty="0" smtClean="0"/>
              <a:t>Hvordan skal brukerne informeres om denne siden?</a:t>
            </a:r>
          </a:p>
          <a:p>
            <a:r>
              <a:rPr lang="nb-NO" dirty="0" smtClean="0"/>
              <a:t>Hvem skal ha hvilket ansvar?</a:t>
            </a:r>
          </a:p>
          <a:p>
            <a:pPr lvl="1"/>
            <a:r>
              <a:rPr lang="nb-NO" dirty="0" smtClean="0"/>
              <a:t>Opplæring av datahjelpa</a:t>
            </a:r>
          </a:p>
          <a:p>
            <a:pPr lvl="1"/>
            <a:r>
              <a:rPr lang="nb-NO" dirty="0" smtClean="0"/>
              <a:t>Utvikling</a:t>
            </a:r>
          </a:p>
          <a:p>
            <a:pPr lvl="1"/>
            <a:r>
              <a:rPr lang="nb-NO" dirty="0" smtClean="0"/>
              <a:t>Drift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Web chat med datahjelpa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79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359</Words>
  <Application>Microsoft Office PowerPoint</Application>
  <PresentationFormat>Skjermfremvisning (4:3)</PresentationFormat>
  <Paragraphs>56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8" baseType="lpstr">
      <vt:lpstr>Office-tema</vt:lpstr>
      <vt:lpstr>Web chat med datahjelpa</vt:lpstr>
      <vt:lpstr>Fordeler for datahjelpa</vt:lpstr>
      <vt:lpstr>Fordeler for brukere av datahjelpa</vt:lpstr>
      <vt:lpstr>Fordeler for ServiceDesk</vt:lpstr>
      <vt:lpstr>Ulemper</vt:lpstr>
      <vt:lpstr>Mulig testkjøring</vt:lpstr>
      <vt:lpstr>Viktige spørsmål</vt:lpstr>
    </vt:vector>
  </TitlesOfParts>
  <Company>Tromso Kommune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chat med datahjelpa</dc:title>
  <dc:creator>Løkken, Tomas</dc:creator>
  <cp:lastModifiedBy>Løkken, Tomas</cp:lastModifiedBy>
  <cp:revision>8</cp:revision>
  <dcterms:created xsi:type="dcterms:W3CDTF">2013-01-14T07:02:31Z</dcterms:created>
  <dcterms:modified xsi:type="dcterms:W3CDTF">2013-01-14T07:56:59Z</dcterms:modified>
</cp:coreProperties>
</file>