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16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679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164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28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883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6835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243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474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1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59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041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10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42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014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57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95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12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5CD1AD-E05B-4A3C-8560-363D48F1C620}" type="datetimeFigureOut">
              <a:rPr lang="bg-BG" smtClean="0"/>
              <a:t>20.10.2019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BF7B-064F-421A-B82B-AE309EB8BE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271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54330"/>
            <a:ext cx="12026537" cy="2264230"/>
          </a:xfrm>
        </p:spPr>
        <p:txBody>
          <a:bodyPr/>
          <a:lstStyle/>
          <a:p>
            <a:pPr algn="ctr"/>
            <a:r>
              <a:rPr lang="en-US" dirty="0" smtClean="0"/>
              <a:t>Classes / OOP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811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Class definition</a:t>
            </a:r>
            <a:endParaRPr lang="bg-BG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convention</a:t>
            </a:r>
          </a:p>
          <a:p>
            <a:r>
              <a:rPr lang="en-US" dirty="0" smtClean="0"/>
              <a:t>Namespaces</a:t>
            </a:r>
          </a:p>
          <a:p>
            <a:r>
              <a:rPr lang="en-US" dirty="0" smtClean="0"/>
              <a:t>Fields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Methods / Constructors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147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654628"/>
            <a:ext cx="8825658" cy="2638697"/>
          </a:xfrm>
        </p:spPr>
        <p:txBody>
          <a:bodyPr/>
          <a:lstStyle/>
          <a:p>
            <a:pPr algn="ctr"/>
            <a:r>
              <a:rPr lang="en-US" dirty="0" smtClean="0"/>
              <a:t>Access modifiers in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83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Constructors</a:t>
            </a:r>
            <a:endParaRPr lang="bg-BG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US" dirty="0" smtClean="0"/>
              <a:t>constructors</a:t>
            </a:r>
          </a:p>
          <a:p>
            <a:r>
              <a:rPr lang="en-US" dirty="0" smtClean="0"/>
              <a:t>Overloading constructors</a:t>
            </a:r>
          </a:p>
          <a:p>
            <a:r>
              <a:rPr lang="en-US" dirty="0" smtClean="0"/>
              <a:t>Chaining constructors (this and base)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983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1" y="1447801"/>
            <a:ext cx="9196842" cy="2723606"/>
          </a:xfrm>
        </p:spPr>
        <p:txBody>
          <a:bodyPr/>
          <a:lstStyle/>
          <a:p>
            <a:pPr algn="ctr"/>
            <a:r>
              <a:rPr lang="en-US" dirty="0"/>
              <a:t>The this keyword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191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Class methods</a:t>
            </a:r>
            <a:endParaRPr lang="bg-BG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smtClean="0"/>
              <a:t>passing</a:t>
            </a:r>
          </a:p>
          <a:p>
            <a:r>
              <a:rPr lang="en-US" dirty="0"/>
              <a:t>The </a:t>
            </a:r>
            <a:r>
              <a:rPr lang="en-US" dirty="0" smtClean="0"/>
              <a:t>return </a:t>
            </a:r>
            <a:r>
              <a:rPr lang="en-US" smtClean="0"/>
              <a:t>and yield </a:t>
            </a:r>
            <a:r>
              <a:rPr lang="en-US" dirty="0" smtClean="0"/>
              <a:t>keywords</a:t>
            </a:r>
          </a:p>
          <a:p>
            <a:r>
              <a:rPr lang="en-US" dirty="0" smtClean="0"/>
              <a:t>Methods </a:t>
            </a:r>
            <a:r>
              <a:rPr lang="en-US" dirty="0"/>
              <a:t>overloading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884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</TotalTime>
  <Words>44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Classes / OOP</vt:lpstr>
      <vt:lpstr>Class definition</vt:lpstr>
      <vt:lpstr>Access modifiers in C#</vt:lpstr>
      <vt:lpstr>Constructors</vt:lpstr>
      <vt:lpstr>The this keyword</vt:lpstr>
      <vt:lpstr>Class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Microsoft .NET</dc:title>
  <dc:creator>Acer</dc:creator>
  <cp:lastModifiedBy>Acer</cp:lastModifiedBy>
  <cp:revision>27</cp:revision>
  <dcterms:created xsi:type="dcterms:W3CDTF">2019-09-28T13:07:34Z</dcterms:created>
  <dcterms:modified xsi:type="dcterms:W3CDTF">2019-10-20T06:00:05Z</dcterms:modified>
</cp:coreProperties>
</file>