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60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16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67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164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28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83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683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243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474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1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5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041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1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42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1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7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95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2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5CD1AD-E05B-4A3C-8560-363D48F1C620}" type="datetimeFigureOut">
              <a:rPr lang="bg-BG" smtClean="0"/>
              <a:t>10.11.2019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271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337" y="722809"/>
            <a:ext cx="12026537" cy="3709853"/>
          </a:xfrm>
        </p:spPr>
        <p:txBody>
          <a:bodyPr/>
          <a:lstStyle/>
          <a:p>
            <a:pPr algn="ctr"/>
            <a:r>
              <a:rPr lang="en-US" dirty="0" smtClean="0"/>
              <a:t>Inheritance And Polymorphism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11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006" y="1447801"/>
            <a:ext cx="8874033" cy="2366554"/>
          </a:xfrm>
        </p:spPr>
        <p:txBody>
          <a:bodyPr/>
          <a:lstStyle/>
          <a:p>
            <a:pPr algn="ctr"/>
            <a:r>
              <a:rPr lang="en-US" dirty="0" smtClean="0"/>
              <a:t>Derive from .NET      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514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05594"/>
          </a:xfrm>
        </p:spPr>
        <p:txBody>
          <a:bodyPr/>
          <a:lstStyle/>
          <a:p>
            <a:pPr algn="ctr"/>
            <a:r>
              <a:rPr lang="en-US" dirty="0"/>
              <a:t>Hiding names at 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00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089366"/>
          </a:xfrm>
        </p:spPr>
        <p:txBody>
          <a:bodyPr/>
          <a:lstStyle/>
          <a:p>
            <a:pPr algn="ctr"/>
            <a:r>
              <a:rPr lang="en-US" dirty="0"/>
              <a:t>Polymorphism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Abstract classes and Interfaces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9579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03" y="397401"/>
            <a:ext cx="917883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100" b="1" dirty="0" err="1">
                <a:latin typeface="Verdana" panose="020B0604030504040204" pitchFamily="34" charset="0"/>
              </a:rPr>
              <a:t>Полиморфизмът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позволява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третирането</a:t>
            </a:r>
            <a:r>
              <a:rPr lang="ru-RU" sz="2100" dirty="0">
                <a:latin typeface="Verdana" panose="020B0604030504040204" pitchFamily="34" charset="0"/>
              </a:rPr>
              <a:t> на </a:t>
            </a:r>
            <a:r>
              <a:rPr lang="ru-RU" sz="2100" dirty="0" err="1">
                <a:latin typeface="Verdana" panose="020B0604030504040204" pitchFamily="34" charset="0"/>
              </a:rPr>
              <a:t>обекти</a:t>
            </a:r>
            <a:r>
              <a:rPr lang="ru-RU" sz="2100" dirty="0">
                <a:latin typeface="Verdana" panose="020B0604030504040204" pitchFamily="34" charset="0"/>
              </a:rPr>
              <a:t> от </a:t>
            </a:r>
            <a:r>
              <a:rPr lang="ru-RU" sz="2100" dirty="0" err="1">
                <a:latin typeface="Verdana" panose="020B0604030504040204" pitchFamily="34" charset="0"/>
              </a:rPr>
              <a:t>наследен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клас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като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обекти</a:t>
            </a:r>
            <a:r>
              <a:rPr lang="ru-RU" sz="2100" dirty="0">
                <a:latin typeface="Verdana" panose="020B0604030504040204" pitchFamily="34" charset="0"/>
              </a:rPr>
              <a:t> от </a:t>
            </a:r>
            <a:r>
              <a:rPr lang="ru-RU" sz="2100" dirty="0" err="1">
                <a:latin typeface="Verdana" panose="020B0604030504040204" pitchFamily="34" charset="0"/>
              </a:rPr>
              <a:t>негов</a:t>
            </a:r>
            <a:r>
              <a:rPr lang="ru-RU" sz="2100" dirty="0">
                <a:latin typeface="Verdana" panose="020B0604030504040204" pitchFamily="34" charset="0"/>
              </a:rPr>
              <a:t> базов </a:t>
            </a:r>
            <a:r>
              <a:rPr lang="ru-RU" sz="2100" dirty="0" err="1">
                <a:latin typeface="Verdana" panose="020B0604030504040204" pitchFamily="34" charset="0"/>
              </a:rPr>
              <a:t>клас</a:t>
            </a:r>
            <a:r>
              <a:rPr lang="ru-RU" sz="2100" dirty="0">
                <a:latin typeface="Verdana" panose="020B0604030504040204" pitchFamily="34" charset="0"/>
              </a:rPr>
              <a:t>. Например </a:t>
            </a:r>
            <a:r>
              <a:rPr lang="ru-RU" sz="2100" dirty="0" err="1">
                <a:latin typeface="Verdana" panose="020B0604030504040204" pitchFamily="34" charset="0"/>
              </a:rPr>
              <a:t>големите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котки</a:t>
            </a:r>
            <a:r>
              <a:rPr lang="ru-RU" sz="2100" dirty="0">
                <a:latin typeface="Verdana" panose="020B0604030504040204" pitchFamily="34" charset="0"/>
              </a:rPr>
              <a:t> (базов </a:t>
            </a:r>
            <a:r>
              <a:rPr lang="ru-RU" sz="2100" dirty="0" err="1">
                <a:latin typeface="Verdana" panose="020B0604030504040204" pitchFamily="34" charset="0"/>
              </a:rPr>
              <a:t>клас</a:t>
            </a:r>
            <a:r>
              <a:rPr lang="ru-RU" sz="2100" dirty="0">
                <a:latin typeface="Verdana" panose="020B0604030504040204" pitchFamily="34" charset="0"/>
              </a:rPr>
              <a:t>) </a:t>
            </a:r>
            <a:r>
              <a:rPr lang="ru-RU" sz="2100" dirty="0" err="1">
                <a:latin typeface="Verdana" panose="020B0604030504040204" pitchFamily="34" charset="0"/>
              </a:rPr>
              <a:t>хващат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жертвите</a:t>
            </a:r>
            <a:r>
              <a:rPr lang="ru-RU" sz="2100" dirty="0">
                <a:latin typeface="Verdana" panose="020B0604030504040204" pitchFamily="34" charset="0"/>
              </a:rPr>
              <a:t> си (метод) по различен начин. </a:t>
            </a:r>
            <a:r>
              <a:rPr lang="ru-RU" sz="2100" dirty="0" err="1">
                <a:latin typeface="Verdana" panose="020B0604030504040204" pitchFamily="34" charset="0"/>
              </a:rPr>
              <a:t>Лъвът</a:t>
            </a:r>
            <a:r>
              <a:rPr lang="ru-RU" sz="2100" dirty="0">
                <a:latin typeface="Verdana" panose="020B0604030504040204" pitchFamily="34" charset="0"/>
              </a:rPr>
              <a:t> (</a:t>
            </a:r>
            <a:r>
              <a:rPr lang="ru-RU" sz="2100" dirty="0" err="1">
                <a:latin typeface="Verdana" panose="020B0604030504040204" pitchFamily="34" charset="0"/>
              </a:rPr>
              <a:t>клас</a:t>
            </a:r>
            <a:r>
              <a:rPr lang="ru-RU" sz="2100" dirty="0">
                <a:latin typeface="Verdana" panose="020B0604030504040204" pitchFamily="34" charset="0"/>
              </a:rPr>
              <a:t> наследник) </a:t>
            </a:r>
            <a:r>
              <a:rPr lang="ru-RU" sz="2100" dirty="0" err="1">
                <a:latin typeface="Verdana" panose="020B0604030504040204" pitchFamily="34" charset="0"/>
              </a:rPr>
              <a:t>ги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дебне</a:t>
            </a:r>
            <a:r>
              <a:rPr lang="ru-RU" sz="2100" dirty="0">
                <a:latin typeface="Verdana" panose="020B0604030504040204" pitchFamily="34" charset="0"/>
              </a:rPr>
              <a:t>, </a:t>
            </a:r>
            <a:r>
              <a:rPr lang="ru-RU" sz="2100" dirty="0" err="1">
                <a:latin typeface="Verdana" panose="020B0604030504040204" pitchFamily="34" charset="0"/>
              </a:rPr>
              <a:t>докато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Гепардът</a:t>
            </a:r>
            <a:r>
              <a:rPr lang="ru-RU" sz="2100" dirty="0">
                <a:latin typeface="Verdana" panose="020B0604030504040204" pitchFamily="34" charset="0"/>
              </a:rPr>
              <a:t> (друг </a:t>
            </a:r>
            <a:r>
              <a:rPr lang="ru-RU" sz="2100" dirty="0" err="1">
                <a:latin typeface="Verdana" panose="020B0604030504040204" pitchFamily="34" charset="0"/>
              </a:rPr>
              <a:t>клас</a:t>
            </a:r>
            <a:r>
              <a:rPr lang="ru-RU" sz="2100" dirty="0">
                <a:latin typeface="Verdana" panose="020B0604030504040204" pitchFamily="34" charset="0"/>
              </a:rPr>
              <a:t>-наследник) просто </a:t>
            </a:r>
            <a:r>
              <a:rPr lang="ru-RU" sz="2100" dirty="0" err="1">
                <a:latin typeface="Verdana" panose="020B0604030504040204" pitchFamily="34" charset="0"/>
              </a:rPr>
              <a:t>ги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надбягва</a:t>
            </a:r>
            <a:r>
              <a:rPr lang="ru-RU" sz="2100" dirty="0">
                <a:latin typeface="Verdana" panose="020B0604030504040204" pitchFamily="34" charset="0"/>
              </a:rPr>
              <a:t>.</a:t>
            </a:r>
            <a:endParaRPr lang="ru-RU" sz="2100" dirty="0"/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100" dirty="0" err="1">
                <a:latin typeface="Verdana" panose="020B0604030504040204" pitchFamily="34" charset="0"/>
              </a:rPr>
              <a:t>Полиморфизмът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дава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възможността</a:t>
            </a:r>
            <a:r>
              <a:rPr lang="ru-RU" sz="2100" dirty="0">
                <a:latin typeface="Verdana" panose="020B0604030504040204" pitchFamily="34" charset="0"/>
              </a:rPr>
              <a:t> да </a:t>
            </a:r>
            <a:r>
              <a:rPr lang="ru-RU" sz="2100" dirty="0" err="1">
                <a:latin typeface="Verdana" panose="020B0604030504040204" pitchFamily="34" charset="0"/>
              </a:rPr>
              <a:t>третираме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произволна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голяма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котка</a:t>
            </a:r>
            <a:r>
              <a:rPr lang="ru-RU" sz="2100" dirty="0">
                <a:latin typeface="Verdana" panose="020B0604030504040204" pitchFamily="34" charset="0"/>
              </a:rPr>
              <a:t> просто </a:t>
            </a:r>
            <a:r>
              <a:rPr lang="ru-RU" sz="2100" dirty="0" err="1">
                <a:latin typeface="Verdana" panose="020B0604030504040204" pitchFamily="34" charset="0"/>
              </a:rPr>
              <a:t>като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голяма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котка</a:t>
            </a:r>
            <a:r>
              <a:rPr lang="ru-RU" sz="2100" dirty="0">
                <a:latin typeface="Verdana" panose="020B0604030504040204" pitchFamily="34" charset="0"/>
              </a:rPr>
              <a:t> и да кажем "</a:t>
            </a:r>
            <a:r>
              <a:rPr lang="ru-RU" sz="2100" dirty="0" err="1">
                <a:latin typeface="Verdana" panose="020B0604030504040204" pitchFamily="34" charset="0"/>
              </a:rPr>
              <a:t>хвани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жертвата</a:t>
            </a:r>
            <a:r>
              <a:rPr lang="ru-RU" sz="2100" dirty="0">
                <a:latin typeface="Verdana" panose="020B0604030504040204" pitchFamily="34" charset="0"/>
              </a:rPr>
              <a:t> си", без значение </a:t>
            </a:r>
            <a:r>
              <a:rPr lang="ru-RU" sz="2100" dirty="0" err="1">
                <a:latin typeface="Verdana" panose="020B0604030504040204" pitchFamily="34" charset="0"/>
              </a:rPr>
              <a:t>каква</a:t>
            </a:r>
            <a:r>
              <a:rPr lang="ru-RU" sz="2100" dirty="0">
                <a:latin typeface="Verdana" panose="020B0604030504040204" pitchFamily="34" charset="0"/>
              </a:rPr>
              <a:t> точно е </a:t>
            </a:r>
            <a:r>
              <a:rPr lang="ru-RU" sz="2100" dirty="0" err="1">
                <a:latin typeface="Verdana" panose="020B0604030504040204" pitchFamily="34" charset="0"/>
              </a:rPr>
              <a:t>голямата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котка</a:t>
            </a:r>
            <a:r>
              <a:rPr lang="ru-RU" sz="2100" dirty="0">
                <a:latin typeface="Verdana" panose="020B0604030504040204" pitchFamily="34" charset="0"/>
              </a:rPr>
              <a:t>.</a:t>
            </a:r>
            <a:endParaRPr lang="ru-RU" sz="2100" dirty="0"/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100" dirty="0" err="1">
                <a:latin typeface="Verdana" panose="020B0604030504040204" pitchFamily="34" charset="0"/>
              </a:rPr>
              <a:t>Полиморфизмът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може</a:t>
            </a:r>
            <a:r>
              <a:rPr lang="ru-RU" sz="2100" dirty="0">
                <a:latin typeface="Verdana" panose="020B0604030504040204" pitchFamily="34" charset="0"/>
              </a:rPr>
              <a:t> много да </a:t>
            </a:r>
            <a:r>
              <a:rPr lang="ru-RU" sz="2100" dirty="0" err="1">
                <a:latin typeface="Verdana" panose="020B0604030504040204" pitchFamily="34" charset="0"/>
              </a:rPr>
              <a:t>напомня</a:t>
            </a:r>
            <a:r>
              <a:rPr lang="ru-RU" sz="2100" dirty="0">
                <a:latin typeface="Verdana" panose="020B0604030504040204" pitchFamily="34" charset="0"/>
              </a:rPr>
              <a:t> на </a:t>
            </a:r>
            <a:r>
              <a:rPr lang="ru-RU" sz="2100" dirty="0" err="1">
                <a:latin typeface="Verdana" panose="020B0604030504040204" pitchFamily="34" charset="0"/>
              </a:rPr>
              <a:t>абстракцията</a:t>
            </a:r>
            <a:r>
              <a:rPr lang="ru-RU" sz="2100" dirty="0">
                <a:latin typeface="Verdana" panose="020B0604030504040204" pitchFamily="34" charset="0"/>
              </a:rPr>
              <a:t>, но в </a:t>
            </a:r>
            <a:r>
              <a:rPr lang="ru-RU" sz="2100" dirty="0" err="1">
                <a:latin typeface="Verdana" panose="020B0604030504040204" pitchFamily="34" charset="0"/>
              </a:rPr>
              <a:t>програми­рането</a:t>
            </a:r>
            <a:r>
              <a:rPr lang="ru-RU" sz="2100" dirty="0">
                <a:latin typeface="Verdana" panose="020B0604030504040204" pitchFamily="34" charset="0"/>
              </a:rPr>
              <a:t> се </a:t>
            </a:r>
            <a:r>
              <a:rPr lang="ru-RU" sz="2100" dirty="0" err="1">
                <a:latin typeface="Verdana" panose="020B0604030504040204" pitchFamily="34" charset="0"/>
              </a:rPr>
              <a:t>свързва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най</a:t>
            </a:r>
            <a:r>
              <a:rPr lang="ru-RU" sz="2100" dirty="0">
                <a:latin typeface="Verdana" panose="020B0604030504040204" pitchFamily="34" charset="0"/>
              </a:rPr>
              <a:t>-вече с </a:t>
            </a:r>
            <a:r>
              <a:rPr lang="ru-RU" sz="2100" dirty="0" err="1">
                <a:latin typeface="Verdana" panose="020B0604030504040204" pitchFamily="34" charset="0"/>
              </a:rPr>
              <a:t>пренаписването</a:t>
            </a:r>
            <a:r>
              <a:rPr lang="ru-RU" sz="2100" dirty="0">
                <a:latin typeface="Verdana" panose="020B0604030504040204" pitchFamily="34" charset="0"/>
              </a:rPr>
              <a:t> (</a:t>
            </a:r>
            <a:r>
              <a:rPr lang="ru-RU" sz="2100" dirty="0" err="1">
                <a:latin typeface="Verdana" panose="020B0604030504040204" pitchFamily="34" charset="0"/>
              </a:rPr>
              <a:t>override</a:t>
            </a:r>
            <a:r>
              <a:rPr lang="ru-RU" sz="2100" dirty="0">
                <a:latin typeface="Verdana" panose="020B0604030504040204" pitchFamily="34" charset="0"/>
              </a:rPr>
              <a:t>) на </a:t>
            </a:r>
            <a:r>
              <a:rPr lang="ru-RU" sz="2100" dirty="0" err="1">
                <a:latin typeface="Verdana" panose="020B0604030504040204" pitchFamily="34" charset="0"/>
              </a:rPr>
              <a:t>методи</a:t>
            </a:r>
            <a:r>
              <a:rPr lang="ru-RU" sz="2100" b="1" dirty="0">
                <a:latin typeface="Verdana" panose="020B0604030504040204" pitchFamily="34" charset="0"/>
              </a:rPr>
              <a:t> </a:t>
            </a:r>
            <a:r>
              <a:rPr lang="ru-RU" sz="2100" dirty="0">
                <a:latin typeface="Verdana" panose="020B0604030504040204" pitchFamily="34" charset="0"/>
              </a:rPr>
              <a:t>в </a:t>
            </a:r>
            <a:r>
              <a:rPr lang="ru-RU" sz="2100" dirty="0" err="1">
                <a:latin typeface="Verdana" panose="020B0604030504040204" pitchFamily="34" charset="0"/>
              </a:rPr>
              <a:t>нас­ледените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класове</a:t>
            </a:r>
            <a:r>
              <a:rPr lang="ru-RU" sz="2100" dirty="0">
                <a:latin typeface="Verdana" panose="020B0604030504040204" pitchFamily="34" charset="0"/>
              </a:rPr>
              <a:t> с цел </a:t>
            </a:r>
            <a:r>
              <a:rPr lang="ru-RU" sz="2100" dirty="0" err="1">
                <a:latin typeface="Verdana" panose="020B0604030504040204" pitchFamily="34" charset="0"/>
              </a:rPr>
              <a:t>промяна</a:t>
            </a:r>
            <a:r>
              <a:rPr lang="ru-RU" sz="2100" dirty="0">
                <a:latin typeface="Verdana" panose="020B0604030504040204" pitchFamily="34" charset="0"/>
              </a:rPr>
              <a:t> на </a:t>
            </a:r>
            <a:r>
              <a:rPr lang="ru-RU" sz="2100" dirty="0" err="1">
                <a:latin typeface="Verdana" panose="020B0604030504040204" pitchFamily="34" charset="0"/>
              </a:rPr>
              <a:t>оригиналното</a:t>
            </a:r>
            <a:r>
              <a:rPr lang="ru-RU" sz="2100" dirty="0">
                <a:latin typeface="Verdana" panose="020B0604030504040204" pitchFamily="34" charset="0"/>
              </a:rPr>
              <a:t> им поведение, </a:t>
            </a:r>
            <a:r>
              <a:rPr lang="ru-RU" sz="2100" dirty="0" err="1">
                <a:latin typeface="Verdana" panose="020B0604030504040204" pitchFamily="34" charset="0"/>
              </a:rPr>
              <a:t>насле­дено</a:t>
            </a:r>
            <a:r>
              <a:rPr lang="ru-RU" sz="2100" dirty="0">
                <a:latin typeface="Verdana" panose="020B0604030504040204" pitchFamily="34" charset="0"/>
              </a:rPr>
              <a:t> от </a:t>
            </a:r>
            <a:r>
              <a:rPr lang="ru-RU" sz="2100" dirty="0" err="1">
                <a:latin typeface="Verdana" panose="020B0604030504040204" pitchFamily="34" charset="0"/>
              </a:rPr>
              <a:t>базовия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клас</a:t>
            </a:r>
            <a:r>
              <a:rPr lang="ru-RU" sz="2100" dirty="0">
                <a:latin typeface="Verdana" panose="020B0604030504040204" pitchFamily="34" charset="0"/>
              </a:rPr>
              <a:t>. </a:t>
            </a:r>
            <a:r>
              <a:rPr lang="ru-RU" sz="2100" dirty="0" err="1">
                <a:latin typeface="Verdana" panose="020B0604030504040204" pitchFamily="34" charset="0"/>
              </a:rPr>
              <a:t>Абстракцията</a:t>
            </a:r>
            <a:r>
              <a:rPr lang="ru-RU" sz="2100" dirty="0">
                <a:latin typeface="Verdana" panose="020B0604030504040204" pitchFamily="34" charset="0"/>
              </a:rPr>
              <a:t> се </a:t>
            </a:r>
            <a:r>
              <a:rPr lang="ru-RU" sz="2100" dirty="0" err="1">
                <a:latin typeface="Verdana" panose="020B0604030504040204" pitchFamily="34" charset="0"/>
              </a:rPr>
              <a:t>свързва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със</a:t>
            </a:r>
            <a:r>
              <a:rPr lang="ru-RU" sz="2100" dirty="0">
                <a:latin typeface="Verdana" panose="020B0604030504040204" pitchFamily="34" charset="0"/>
              </a:rPr>
              <a:t> </a:t>
            </a:r>
            <a:r>
              <a:rPr lang="ru-RU" sz="2100" dirty="0" err="1">
                <a:latin typeface="Verdana" panose="020B0604030504040204" pitchFamily="34" charset="0"/>
              </a:rPr>
              <a:t>създаването</a:t>
            </a:r>
            <a:r>
              <a:rPr lang="ru-RU" sz="2100" dirty="0">
                <a:latin typeface="Verdana" panose="020B0604030504040204" pitchFamily="34" charset="0"/>
              </a:rPr>
              <a:t> на интерфейс на компонент или </a:t>
            </a:r>
            <a:r>
              <a:rPr lang="ru-RU" sz="2100" dirty="0" err="1">
                <a:latin typeface="Verdana" panose="020B0604030504040204" pitchFamily="34" charset="0"/>
              </a:rPr>
              <a:t>функционалност</a:t>
            </a:r>
            <a:r>
              <a:rPr lang="ru-RU" sz="2100" dirty="0">
                <a:latin typeface="Verdana" panose="020B0604030504040204" pitchFamily="34" charset="0"/>
              </a:rPr>
              <a:t> (</a:t>
            </a:r>
            <a:r>
              <a:rPr lang="ru-RU" sz="2100" dirty="0" err="1">
                <a:latin typeface="Verdana" panose="020B0604030504040204" pitchFamily="34" charset="0"/>
              </a:rPr>
              <a:t>дефиниране</a:t>
            </a:r>
            <a:r>
              <a:rPr lang="ru-RU" sz="2100" dirty="0">
                <a:latin typeface="Verdana" panose="020B0604030504040204" pitchFamily="34" charset="0"/>
              </a:rPr>
              <a:t> на роля). </a:t>
            </a:r>
            <a:endParaRPr lang="ru-RU" sz="2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85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936</TotalTime>
  <Words>144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Verdana</vt:lpstr>
      <vt:lpstr>Wingdings 3</vt:lpstr>
      <vt:lpstr>Ion</vt:lpstr>
      <vt:lpstr>Inheritance And Polymorphism</vt:lpstr>
      <vt:lpstr>Derive from .NET       types</vt:lpstr>
      <vt:lpstr>Hiding names at inheritance</vt:lpstr>
      <vt:lpstr>Polymorphism  Abstract classes and Interfaces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.NET</dc:title>
  <dc:creator>Acer</dc:creator>
  <cp:lastModifiedBy>Acer</cp:lastModifiedBy>
  <cp:revision>24</cp:revision>
  <dcterms:created xsi:type="dcterms:W3CDTF">2019-09-28T13:07:34Z</dcterms:created>
  <dcterms:modified xsi:type="dcterms:W3CDTF">2019-11-10T10:57:56Z</dcterms:modified>
</cp:coreProperties>
</file>