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1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67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164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8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83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683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43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7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1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5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4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1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42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1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7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9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2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5CD1AD-E05B-4A3C-8560-363D48F1C620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271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337" y="722809"/>
            <a:ext cx="12026537" cy="3709853"/>
          </a:xfrm>
        </p:spPr>
        <p:txBody>
          <a:bodyPr/>
          <a:lstStyle/>
          <a:p>
            <a:pPr algn="ctr"/>
            <a:r>
              <a:rPr lang="en-US" dirty="0" smtClean="0"/>
              <a:t>Inheritance And Polymorphism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11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006" y="1447801"/>
            <a:ext cx="8874033" cy="2366554"/>
          </a:xfrm>
        </p:spPr>
        <p:txBody>
          <a:bodyPr/>
          <a:lstStyle/>
          <a:p>
            <a:pPr algn="ctr"/>
            <a:r>
              <a:rPr lang="en-US" dirty="0" smtClean="0"/>
              <a:t>Derive from .NET      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4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05594"/>
          </a:xfrm>
        </p:spPr>
        <p:txBody>
          <a:bodyPr/>
          <a:lstStyle/>
          <a:p>
            <a:pPr algn="ctr"/>
            <a:r>
              <a:rPr lang="en-US" dirty="0"/>
              <a:t>Hiding names at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008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089366"/>
          </a:xfrm>
        </p:spPr>
        <p:txBody>
          <a:bodyPr/>
          <a:lstStyle/>
          <a:p>
            <a:pPr algn="ctr"/>
            <a:r>
              <a:rPr lang="en-US" dirty="0"/>
              <a:t>Polymorphism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classes and Interfaces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9579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934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Inheritance And Polymorphism</vt:lpstr>
      <vt:lpstr>Derive from .NET       types</vt:lpstr>
      <vt:lpstr>Hiding names at inheritance</vt:lpstr>
      <vt:lpstr>Polymorphism  Abstract classes and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.NET</dc:title>
  <dc:creator>Acer</dc:creator>
  <cp:lastModifiedBy>Acer</cp:lastModifiedBy>
  <cp:revision>23</cp:revision>
  <dcterms:created xsi:type="dcterms:W3CDTF">2019-09-28T13:07:34Z</dcterms:created>
  <dcterms:modified xsi:type="dcterms:W3CDTF">2019-11-09T17:36:11Z</dcterms:modified>
</cp:coreProperties>
</file>