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23.11.2019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016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23.11.2019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679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23.11.2019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1649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23.11.2019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281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23.11.2019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8833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23.11.2019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6835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23.11.2019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2436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23.11.2019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0474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23.11.2019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112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23.11.2019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059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23.11.2019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041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23.11.2019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710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23.11.2019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427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23.11.2019 г.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014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23.11.2019 г.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571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23.11.2019 г.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895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23.11.2019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12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5CD1AD-E05B-4A3C-8560-363D48F1C620}" type="datetimeFigureOut">
              <a:rPr lang="bg-BG" smtClean="0"/>
              <a:t>23.11.2019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2714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1454330"/>
            <a:ext cx="10929257" cy="2264230"/>
          </a:xfrm>
        </p:spPr>
        <p:txBody>
          <a:bodyPr/>
          <a:lstStyle/>
          <a:p>
            <a:pPr algn="ctr"/>
            <a:r>
              <a:rPr lang="en-US" dirty="0" smtClean="0"/>
              <a:t>Interfaces and Abstraction </a:t>
            </a:r>
            <a:r>
              <a:rPr lang="en-US" dirty="0" smtClean="0"/>
              <a:t>in C#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11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Ignoring the functions and properties that don`t have meaning in context</a:t>
            </a:r>
          </a:p>
          <a:p>
            <a:r>
              <a:rPr lang="en-US" sz="2800" b="1" dirty="0" smtClean="0"/>
              <a:t>Focus on what object does instead of how it does it</a:t>
            </a:r>
          </a:p>
          <a:p>
            <a:r>
              <a:rPr lang="en-US" sz="2800" b="1" dirty="0" smtClean="0"/>
              <a:t>Let`s describe an interface for a person – </a:t>
            </a:r>
            <a:r>
              <a:rPr lang="en-US" sz="2800" b="1" dirty="0" err="1" smtClean="0"/>
              <a:t>IPerson</a:t>
            </a:r>
            <a:r>
              <a:rPr lang="en-US" sz="2800" b="1" dirty="0" smtClean="0"/>
              <a:t>…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52533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Abstraction vs. Encapsulation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Hides </a:t>
            </a:r>
            <a:r>
              <a:rPr lang="en-US" sz="2400" dirty="0"/>
              <a:t>details at the </a:t>
            </a:r>
            <a:r>
              <a:rPr lang="en-US" sz="2400" b="1" dirty="0"/>
              <a:t>design </a:t>
            </a:r>
            <a:r>
              <a:rPr lang="en-US" sz="2400" dirty="0" smtClean="0"/>
              <a:t>level</a:t>
            </a:r>
          </a:p>
          <a:p>
            <a:r>
              <a:rPr lang="en-US" sz="2400" dirty="0"/>
              <a:t>Achieved with </a:t>
            </a:r>
            <a:r>
              <a:rPr lang="en-US" sz="2400" b="1" dirty="0"/>
              <a:t>interfaces</a:t>
            </a:r>
            <a:r>
              <a:rPr lang="en-US" sz="2400" dirty="0"/>
              <a:t> </a:t>
            </a:r>
            <a:r>
              <a:rPr lang="bg-BG" sz="2400" dirty="0"/>
              <a:t/>
            </a:r>
            <a:br>
              <a:rPr lang="bg-BG" sz="2400" dirty="0"/>
            </a:br>
            <a:r>
              <a:rPr lang="en-US" sz="2400" dirty="0"/>
              <a:t>and </a:t>
            </a:r>
            <a:r>
              <a:rPr lang="en-US" sz="2400" b="1" dirty="0"/>
              <a:t>abstract classes </a:t>
            </a:r>
          </a:p>
          <a:p>
            <a:endParaRPr lang="bg-BG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Hides </a:t>
            </a:r>
            <a:r>
              <a:rPr lang="en-US" sz="2400" dirty="0"/>
              <a:t>details at the </a:t>
            </a:r>
            <a:r>
              <a:rPr lang="en-US" sz="2400" b="1" dirty="0"/>
              <a:t>implementation</a:t>
            </a:r>
            <a:r>
              <a:rPr lang="en-US" sz="2400" dirty="0"/>
              <a:t> </a:t>
            </a:r>
            <a:r>
              <a:rPr lang="en-US" sz="2400" dirty="0" smtClean="0"/>
              <a:t>level</a:t>
            </a:r>
          </a:p>
          <a:p>
            <a:r>
              <a:rPr lang="en-GB" sz="2400" dirty="0"/>
              <a:t>Achieved with </a:t>
            </a:r>
            <a:r>
              <a:rPr lang="en-GB" sz="2400" b="1" dirty="0"/>
              <a:t>access</a:t>
            </a:r>
            <a:r>
              <a:rPr lang="en-GB" sz="2400" dirty="0"/>
              <a:t> </a:t>
            </a:r>
            <a:br>
              <a:rPr lang="en-GB" sz="2400" dirty="0"/>
            </a:br>
            <a:r>
              <a:rPr lang="en-GB" sz="2400" b="1" dirty="0"/>
              <a:t>modifiers</a:t>
            </a:r>
            <a:r>
              <a:rPr lang="en-GB" sz="2400" dirty="0"/>
              <a:t> (private, </a:t>
            </a:r>
            <a:br>
              <a:rPr lang="en-GB" sz="2400" dirty="0"/>
            </a:br>
            <a:r>
              <a:rPr lang="en-GB" sz="2400" dirty="0"/>
              <a:t>protected, public … )</a:t>
            </a:r>
          </a:p>
          <a:p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76229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Interfaces</a:t>
            </a:r>
            <a:br>
              <a:rPr lang="en-US" dirty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Working with Interfaces</a:t>
            </a:r>
          </a:p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585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574767"/>
            <a:ext cx="8825659" cy="1045028"/>
          </a:xfrm>
        </p:spPr>
        <p:txBody>
          <a:bodyPr/>
          <a:lstStyle/>
          <a:p>
            <a:pPr algn="ctr"/>
            <a:r>
              <a:rPr lang="en-US" dirty="0" smtClean="0"/>
              <a:t>Declaring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1558834"/>
            <a:ext cx="8825659" cy="2255520"/>
          </a:xfrm>
        </p:spPr>
        <p:txBody>
          <a:bodyPr>
            <a:normAutofit/>
          </a:bodyPr>
          <a:lstStyle/>
          <a:p>
            <a:r>
              <a:rPr lang="en-US" sz="2800" dirty="0"/>
              <a:t>public interface </a:t>
            </a:r>
            <a:r>
              <a:rPr lang="en-US" sz="2800" dirty="0" err="1" smtClean="0"/>
              <a:t>IPrintable</a:t>
            </a:r>
            <a:endParaRPr lang="en-US" sz="2800" dirty="0"/>
          </a:p>
          <a:p>
            <a:r>
              <a:rPr lang="bg-BG" sz="2800" dirty="0" smtClean="0"/>
              <a:t> {</a:t>
            </a:r>
            <a:endParaRPr lang="bg-BG" sz="2800" dirty="0"/>
          </a:p>
          <a:p>
            <a:r>
              <a:rPr lang="en-US" sz="2800" dirty="0"/>
              <a:t>        void Print(string text</a:t>
            </a:r>
            <a:r>
              <a:rPr lang="en-US" sz="2800" dirty="0" smtClean="0"/>
              <a:t>);</a:t>
            </a:r>
          </a:p>
          <a:p>
            <a:r>
              <a:rPr lang="bg-BG" sz="2800" dirty="0" smtClean="0"/>
              <a:t> </a:t>
            </a:r>
            <a:r>
              <a:rPr lang="bg-BG" sz="2800" dirty="0"/>
              <a:t>}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78388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505097"/>
            <a:ext cx="8825659" cy="870857"/>
          </a:xfrm>
        </p:spPr>
        <p:txBody>
          <a:bodyPr/>
          <a:lstStyle/>
          <a:p>
            <a:pPr algn="ctr"/>
            <a:r>
              <a:rPr lang="en-US" dirty="0" smtClean="0"/>
              <a:t>Using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1489166"/>
            <a:ext cx="8825659" cy="4530634"/>
          </a:xfrm>
        </p:spPr>
        <p:txBody>
          <a:bodyPr>
            <a:normAutofit/>
          </a:bodyPr>
          <a:lstStyle/>
          <a:p>
            <a:r>
              <a:rPr lang="en-US" sz="2400" dirty="0"/>
              <a:t>public class Document : </a:t>
            </a:r>
            <a:r>
              <a:rPr lang="en-US" sz="2400" dirty="0" err="1" smtClean="0"/>
              <a:t>IPrintable</a:t>
            </a:r>
            <a:endParaRPr lang="en-US" sz="2400" dirty="0"/>
          </a:p>
          <a:p>
            <a:r>
              <a:rPr lang="bg-BG" sz="2400" dirty="0" smtClean="0"/>
              <a:t> </a:t>
            </a:r>
            <a:r>
              <a:rPr lang="bg-BG" sz="2400" dirty="0"/>
              <a:t>{</a:t>
            </a:r>
          </a:p>
          <a:p>
            <a:r>
              <a:rPr lang="en-US" sz="2400" dirty="0"/>
              <a:t>        public void Print(string text)</a:t>
            </a:r>
          </a:p>
          <a:p>
            <a:r>
              <a:rPr lang="bg-BG" sz="2400" dirty="0"/>
              <a:t>        {</a:t>
            </a:r>
          </a:p>
          <a:p>
            <a:r>
              <a:rPr lang="en-US" sz="2400" dirty="0"/>
              <a:t>            </a:t>
            </a:r>
            <a:r>
              <a:rPr lang="en-US" sz="2400" dirty="0" smtClean="0"/>
              <a:t>//TODO</a:t>
            </a:r>
            <a:endParaRPr lang="en-US" sz="2400" dirty="0"/>
          </a:p>
          <a:p>
            <a:r>
              <a:rPr lang="bg-BG" sz="2400" dirty="0"/>
              <a:t>        }</a:t>
            </a:r>
          </a:p>
          <a:p>
            <a:r>
              <a:rPr lang="bg-BG" sz="2400" dirty="0" smtClean="0"/>
              <a:t> </a:t>
            </a:r>
            <a:r>
              <a:rPr lang="bg-BG" sz="2400" dirty="0"/>
              <a:t>}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12765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704703"/>
          </a:xfrm>
        </p:spPr>
        <p:txBody>
          <a:bodyPr/>
          <a:lstStyle/>
          <a:p>
            <a:pPr algn="ctr"/>
            <a:r>
              <a:rPr lang="en-US" dirty="0"/>
              <a:t>Abstract </a:t>
            </a:r>
            <a:r>
              <a:rPr lang="en-US" dirty="0" smtClean="0"/>
              <a:t>classes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Working with </a:t>
            </a:r>
            <a:r>
              <a:rPr lang="en-US" dirty="0" smtClean="0">
                <a:solidFill>
                  <a:schemeClr val="tx1"/>
                </a:solidFill>
              </a:rPr>
              <a:t>abstract classes</a:t>
            </a:r>
            <a:endParaRPr lang="en-US" dirty="0">
              <a:solidFill>
                <a:schemeClr val="tx1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564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97281"/>
            <a:ext cx="8825659" cy="975360"/>
          </a:xfrm>
        </p:spPr>
        <p:txBody>
          <a:bodyPr/>
          <a:lstStyle/>
          <a:p>
            <a:pPr algn="ctr"/>
            <a:r>
              <a:rPr lang="en-US" dirty="0" smtClean="0"/>
              <a:t>Declaring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2151017"/>
            <a:ext cx="10566783" cy="4389120"/>
          </a:xfrm>
        </p:spPr>
        <p:txBody>
          <a:bodyPr>
            <a:normAutofit/>
          </a:bodyPr>
          <a:lstStyle/>
          <a:p>
            <a:r>
              <a:rPr lang="en-US" sz="2400" dirty="0"/>
              <a:t>public abstract class Animal</a:t>
            </a:r>
          </a:p>
          <a:p>
            <a:r>
              <a:rPr lang="bg-BG" sz="2400" dirty="0"/>
              <a:t> </a:t>
            </a:r>
            <a:r>
              <a:rPr lang="bg-BG" sz="2400" dirty="0" smtClean="0"/>
              <a:t>{</a:t>
            </a:r>
            <a:endParaRPr lang="bg-BG" sz="2400" dirty="0"/>
          </a:p>
          <a:p>
            <a:r>
              <a:rPr lang="en-US" sz="2400" dirty="0"/>
              <a:t>        public abstract void Eat();</a:t>
            </a:r>
          </a:p>
          <a:p>
            <a:r>
              <a:rPr lang="en-US" sz="2400" dirty="0"/>
              <a:t>        public virtual void Sleep() { </a:t>
            </a:r>
            <a:r>
              <a:rPr lang="en-US" sz="2400" dirty="0" err="1"/>
              <a:t>Console.WriteLine</a:t>
            </a:r>
            <a:r>
              <a:rPr lang="en-US" sz="2400" dirty="0"/>
              <a:t>("Sleep</a:t>
            </a:r>
            <a:r>
              <a:rPr lang="en-US" sz="2400" dirty="0" smtClean="0"/>
              <a:t>"); }</a:t>
            </a:r>
            <a:endParaRPr lang="en-US" sz="2400" dirty="0"/>
          </a:p>
          <a:p>
            <a:r>
              <a:rPr lang="en-US" sz="2400" dirty="0"/>
              <a:t>        public void Breath() { </a:t>
            </a:r>
            <a:r>
              <a:rPr lang="en-US" sz="2400" dirty="0" err="1"/>
              <a:t>Console.WriteLine</a:t>
            </a:r>
            <a:r>
              <a:rPr lang="en-US" sz="2400" dirty="0"/>
              <a:t>("Breath"); }</a:t>
            </a:r>
          </a:p>
          <a:p>
            <a:r>
              <a:rPr lang="en-US" sz="2400" dirty="0"/>
              <a:t>        private void Think() { </a:t>
            </a:r>
            <a:r>
              <a:rPr lang="en-US" sz="2400" dirty="0" err="1"/>
              <a:t>Console.WriteLine</a:t>
            </a:r>
            <a:r>
              <a:rPr lang="en-US" sz="2400" dirty="0"/>
              <a:t>("Think"); }</a:t>
            </a:r>
          </a:p>
          <a:p>
            <a:r>
              <a:rPr lang="bg-BG" sz="2400" dirty="0" smtClean="0"/>
              <a:t> </a:t>
            </a:r>
            <a:r>
              <a:rPr lang="bg-BG" sz="2400" dirty="0"/>
              <a:t>}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8096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592183"/>
            <a:ext cx="8825659" cy="931817"/>
          </a:xfrm>
        </p:spPr>
        <p:txBody>
          <a:bodyPr/>
          <a:lstStyle/>
          <a:p>
            <a:pPr algn="ctr"/>
            <a:r>
              <a:rPr lang="en-US" dirty="0" smtClean="0"/>
              <a:t>Using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1520" y="1524000"/>
            <a:ext cx="10572206" cy="4495800"/>
          </a:xfrm>
        </p:spPr>
        <p:txBody>
          <a:bodyPr>
            <a:normAutofit/>
          </a:bodyPr>
          <a:lstStyle/>
          <a:p>
            <a:r>
              <a:rPr lang="en-US" sz="2400" dirty="0"/>
              <a:t>public class Dog : Animal</a:t>
            </a:r>
          </a:p>
          <a:p>
            <a:r>
              <a:rPr lang="bg-BG" sz="2400" dirty="0"/>
              <a:t> </a:t>
            </a:r>
            <a:r>
              <a:rPr lang="bg-BG" sz="2400" dirty="0" smtClean="0"/>
              <a:t>{</a:t>
            </a:r>
            <a:endParaRPr lang="bg-BG" sz="2400" dirty="0"/>
          </a:p>
          <a:p>
            <a:r>
              <a:rPr lang="en-US" sz="2400" dirty="0"/>
              <a:t>        public override void Eat() { </a:t>
            </a:r>
            <a:r>
              <a:rPr lang="en-US" sz="2400" dirty="0" err="1"/>
              <a:t>Console.WriteLine</a:t>
            </a:r>
            <a:r>
              <a:rPr lang="en-US" sz="2400" dirty="0"/>
              <a:t>("Dog eats"); }</a:t>
            </a:r>
          </a:p>
          <a:p>
            <a:r>
              <a:rPr lang="en-US" sz="2400" dirty="0"/>
              <a:t>        public override void Sleep() { </a:t>
            </a:r>
            <a:r>
              <a:rPr lang="en-US" sz="2400" dirty="0" err="1"/>
              <a:t>Console.WriteLine</a:t>
            </a:r>
            <a:r>
              <a:rPr lang="en-US" sz="2400" dirty="0"/>
              <a:t>("Dog sleeps"); }</a:t>
            </a:r>
          </a:p>
          <a:p>
            <a:r>
              <a:rPr lang="bg-BG" sz="2400" dirty="0" smtClean="0"/>
              <a:t> </a:t>
            </a:r>
            <a:r>
              <a:rPr lang="bg-BG" sz="2400" dirty="0"/>
              <a:t>}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872245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381</TotalTime>
  <Words>196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Interfaces and Abstraction in C#</vt:lpstr>
      <vt:lpstr>Abstraction in OOP</vt:lpstr>
      <vt:lpstr>Abstraction vs. Encapsulation</vt:lpstr>
      <vt:lpstr>Interfaces </vt:lpstr>
      <vt:lpstr>Declaring</vt:lpstr>
      <vt:lpstr>Using</vt:lpstr>
      <vt:lpstr>Abstract classes</vt:lpstr>
      <vt:lpstr>Declaring</vt:lpstr>
      <vt:lpstr>Using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Microsoft .NET</dc:title>
  <dc:creator>Acer</dc:creator>
  <cp:lastModifiedBy>Acer</cp:lastModifiedBy>
  <cp:revision>27</cp:revision>
  <dcterms:created xsi:type="dcterms:W3CDTF">2019-09-28T13:07:34Z</dcterms:created>
  <dcterms:modified xsi:type="dcterms:W3CDTF">2019-11-23T15:41:48Z</dcterms:modified>
</cp:coreProperties>
</file>