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4239-669C-C0BA-05E7-D215E821B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39B4-E530-8D50-F981-1DFEE98B1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9F6B-20AE-EB32-A625-ACCCDC6A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BFD6-C0C1-6F30-3B18-5E6770F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82F8-5531-C8B6-5E91-DB05073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7A01-6CD2-2728-5CF6-321209D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9E63-217C-18EA-43C9-5949FB0A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262D-E505-74CA-8BD3-0F3B7900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4E02-A093-DA13-150E-609C2B4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B60B-4439-C9AE-E4EE-8E44321A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5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9B3E1-8FA4-26A5-1C26-E58B25993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D122-3501-A6F6-2107-21543297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1B31-3D3E-1972-08C2-BD216BE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C531-2DCE-81C7-CB49-FE6080E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21CE-2B78-E15A-2951-6BB68459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E15C-7CA5-23DC-1107-3EA3EC8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6FCF-6E41-AD94-4388-7041FA80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3A54-C07D-7029-8650-C364956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835A-CA1A-EA65-C4B3-20E3054B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F82C-AAD9-5ED9-289A-9ADC2CE1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3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05B-55FE-7146-48E6-C970F60E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D964-8247-4980-8FB2-9FCA853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1B9A-6692-4298-25B0-69821906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B2EC-262A-0E74-0407-364F38E1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A09F-A356-308F-A85F-6DCB891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5D2-CA13-B2A8-BF15-10A0B1B2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5DC0-4AB1-9F26-A39C-D9929689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6AC02-8D2D-1D62-7AFE-EA9EC6FF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026F-5407-1F16-C117-DA82635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5C81-57DC-510B-0241-03860B2D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154D-14C5-8685-6CD2-F66E82B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E3A-99C4-3DCE-C3C6-5FFEFC9B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4267-3CBA-7BA9-DD91-A3CA8D6D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6C556-8C3E-00DD-520B-49779CF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94D01-B3DE-2D27-8D0D-B882737C1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6392E-E6B4-60AC-16F3-39A806BF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DB1E3-E1EB-71D7-BED3-577A3305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63D1-3AE3-4C25-49A2-63EBC4DC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B6728-3170-046A-8F78-CA67EE9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8D63-A9BB-7E1F-23B9-45261C0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C9BB-C9AC-7F6A-8DD9-3A46CE8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4C2EC-9160-110C-FA98-D6073729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724-7D6F-7965-5284-DA88B028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0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A0478-3A9C-0429-B72D-B910364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356B6-D3F7-04F1-9F23-9C06A668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D3DFE-CEDF-1EEF-754F-91378A8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C28C-1764-071F-DB23-35DDD5E5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9D66-7807-5CCD-9BF0-7B6269E9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E14E4-E881-31A6-D19E-5BCBF1C4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7F65-2312-B8EA-0B60-33778E4C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0BCA-8D97-0A15-0BF0-AB62A29D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10AAC-BE09-ECED-C654-C2F715F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0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DF58-EB3D-A448-A362-0F2C18B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F1AEC-91C2-BAFB-BA1D-384CE51ED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7C10-9C6D-7658-7B93-704F683E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A49D-DF93-365C-1E89-E2D06F8B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764A-AF0D-E292-263D-DF5F2781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7F11-8F6D-F996-DA2E-1E66864D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8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F067B-37DE-C814-C822-47B6957E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D458-B2A9-90EE-FA5A-F0E0DF7D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EFDB-8648-6086-C6B6-EDBBB2A2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22CB5-9DF2-40D4-A02B-039E978740E5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0A9A-D703-0BB9-6AA1-9ACC0C5A9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803A-0684-0527-128E-C4F06BB6D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74B27-CD98-4A6D-8581-D35142B5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14E98E-1570-AA98-4BDF-FB7D0CF4F826}"/>
              </a:ext>
            </a:extLst>
          </p:cNvPr>
          <p:cNvSpPr/>
          <p:nvPr/>
        </p:nvSpPr>
        <p:spPr>
          <a:xfrm>
            <a:off x="3319559" y="3352799"/>
            <a:ext cx="6891241" cy="2705101"/>
          </a:xfrm>
          <a:prstGeom prst="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34065"/>
                      <a:gd name="connsiteY0" fmla="*/ 0 h 2584580"/>
                      <a:gd name="connsiteX1" fmla="*/ 6634065 w 6634065"/>
                      <a:gd name="connsiteY1" fmla="*/ 0 h 2584580"/>
                      <a:gd name="connsiteX2" fmla="*/ 6634065 w 6634065"/>
                      <a:gd name="connsiteY2" fmla="*/ 2584580 h 2584580"/>
                      <a:gd name="connsiteX3" fmla="*/ 0 w 6634065"/>
                      <a:gd name="connsiteY3" fmla="*/ 2584580 h 2584580"/>
                      <a:gd name="connsiteX4" fmla="*/ 0 w 6634065"/>
                      <a:gd name="connsiteY4" fmla="*/ 0 h 2584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34065" h="2584580" extrusionOk="0">
                        <a:moveTo>
                          <a:pt x="0" y="0"/>
                        </a:moveTo>
                        <a:cubicBezTo>
                          <a:pt x="1201908" y="118645"/>
                          <a:pt x="4115981" y="116012"/>
                          <a:pt x="6634065" y="0"/>
                        </a:cubicBezTo>
                        <a:cubicBezTo>
                          <a:pt x="6501183" y="876658"/>
                          <a:pt x="6719016" y="1408865"/>
                          <a:pt x="6634065" y="2584580"/>
                        </a:cubicBezTo>
                        <a:cubicBezTo>
                          <a:pt x="4278629" y="2719180"/>
                          <a:pt x="2345545" y="2427384"/>
                          <a:pt x="0" y="2584580"/>
                        </a:cubicBezTo>
                        <a:cubicBezTo>
                          <a:pt x="-20187" y="1603325"/>
                          <a:pt x="-152480" y="2858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430103-84EF-15DA-6336-249037F5AF1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01820" y="4089328"/>
            <a:ext cx="417739" cy="616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4B6384-185C-DC52-53D3-229E7A7D425B}"/>
              </a:ext>
            </a:extLst>
          </p:cNvPr>
          <p:cNvSpPr/>
          <p:nvPr/>
        </p:nvSpPr>
        <p:spPr>
          <a:xfrm>
            <a:off x="1446245" y="3873884"/>
            <a:ext cx="1455575" cy="430887"/>
          </a:xfrm>
          <a:prstGeom prst="roundRect">
            <a:avLst>
              <a:gd name="adj" fmla="val 6720"/>
            </a:avLst>
          </a:prstGeom>
          <a:solidFill>
            <a:schemeClr val="lt1">
              <a:alpha val="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0B0F0"/>
                </a:solidFill>
              </a:rPr>
              <a:t>Customer address &amp; contact details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A67CA-3CC6-2EF1-57BC-96275B4F2AD8}"/>
              </a:ext>
            </a:extLst>
          </p:cNvPr>
          <p:cNvSpPr txBox="1"/>
          <p:nvPr/>
        </p:nvSpPr>
        <p:spPr>
          <a:xfrm>
            <a:off x="4734370" y="1991170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ighlight>
                  <a:srgbClr val="C0C0C0"/>
                </a:highlight>
              </a:rPr>
              <a:t>Address</a:t>
            </a:r>
            <a:r>
              <a:rPr lang="en-GB" dirty="0">
                <a:highlight>
                  <a:srgbClr val="C0C0C0"/>
                </a:highlight>
              </a:rPr>
              <a:t> and </a:t>
            </a:r>
            <a:r>
              <a:rPr lang="en-GB" b="1" dirty="0">
                <a:highlight>
                  <a:srgbClr val="C0C0C0"/>
                </a:highlight>
              </a:rPr>
              <a:t>Contact</a:t>
            </a:r>
            <a:r>
              <a:rPr lang="en-GB" dirty="0">
                <a:highlight>
                  <a:srgbClr val="C0C0C0"/>
                </a:highlight>
              </a:rPr>
              <a:t> part on Customer 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784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10310F-AAA6-C269-2032-064E273CCA63}"/>
              </a:ext>
            </a:extLst>
          </p:cNvPr>
          <p:cNvSpPr/>
          <p:nvPr/>
        </p:nvSpPr>
        <p:spPr>
          <a:xfrm>
            <a:off x="3305175" y="1485900"/>
            <a:ext cx="6915150" cy="4591050"/>
          </a:xfrm>
          <a:prstGeom prst="roundRect">
            <a:avLst>
              <a:gd name="adj" fmla="val 3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490DC9-C25E-907D-5CC7-B16FB67364C6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771192" y="3267208"/>
            <a:ext cx="533983" cy="51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23B029-B5BB-0A43-BF36-C9C92A7A2111}"/>
              </a:ext>
            </a:extLst>
          </p:cNvPr>
          <p:cNvSpPr/>
          <p:nvPr/>
        </p:nvSpPr>
        <p:spPr>
          <a:xfrm>
            <a:off x="1315617" y="3105415"/>
            <a:ext cx="1455575" cy="323585"/>
          </a:xfrm>
          <a:prstGeom prst="roundRect">
            <a:avLst>
              <a:gd name="adj" fmla="val 6720"/>
            </a:avLst>
          </a:prstGeom>
          <a:solidFill>
            <a:schemeClr val="lt1"/>
          </a:solidFill>
          <a:ln w="127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0B0F0"/>
                </a:solidFill>
              </a:rPr>
              <a:t>Customer address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63A63-30E7-434A-6DD9-CECB253B18F2}"/>
              </a:ext>
            </a:extLst>
          </p:cNvPr>
          <p:cNvSpPr txBox="1"/>
          <p:nvPr/>
        </p:nvSpPr>
        <p:spPr>
          <a:xfrm>
            <a:off x="5520583" y="1128045"/>
            <a:ext cx="26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Customer Address Form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31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49F34E-39F5-174D-01ED-8DE35E988E2B}"/>
              </a:ext>
            </a:extLst>
          </p:cNvPr>
          <p:cNvSpPr/>
          <p:nvPr/>
        </p:nvSpPr>
        <p:spPr>
          <a:xfrm>
            <a:off x="3305175" y="1485900"/>
            <a:ext cx="6915150" cy="4896239"/>
          </a:xfrm>
          <a:prstGeom prst="roundRect">
            <a:avLst>
              <a:gd name="adj" fmla="val 3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B3C4A2-59FD-6ADB-167A-306312CD8D4D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743200" y="3153881"/>
            <a:ext cx="561975" cy="78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E85CFA-FAAC-ED63-A07D-117AD2FB4DF3}"/>
              </a:ext>
            </a:extLst>
          </p:cNvPr>
          <p:cNvSpPr/>
          <p:nvPr/>
        </p:nvSpPr>
        <p:spPr>
          <a:xfrm>
            <a:off x="1287625" y="2998113"/>
            <a:ext cx="1455575" cy="311535"/>
          </a:xfrm>
          <a:prstGeom prst="roundRect">
            <a:avLst>
              <a:gd name="adj" fmla="val 6720"/>
            </a:avLst>
          </a:prstGeom>
          <a:solidFill>
            <a:schemeClr val="lt1"/>
          </a:solidFill>
          <a:ln w="127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0B0F0"/>
                </a:solidFill>
              </a:rPr>
              <a:t>Customer contact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E348-ECC7-D9B4-B828-75493565C251}"/>
              </a:ext>
            </a:extLst>
          </p:cNvPr>
          <p:cNvSpPr txBox="1"/>
          <p:nvPr/>
        </p:nvSpPr>
        <p:spPr>
          <a:xfrm>
            <a:off x="5074065" y="111656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Customer </a:t>
            </a:r>
            <a:r>
              <a:rPr lang="en-GB" dirty="0" err="1">
                <a:highlight>
                  <a:srgbClr val="C0C0C0"/>
                </a:highlight>
              </a:rPr>
              <a:t>Conatct</a:t>
            </a:r>
            <a:r>
              <a:rPr lang="en-GB" dirty="0">
                <a:highlight>
                  <a:srgbClr val="C0C0C0"/>
                </a:highlight>
              </a:rPr>
              <a:t> Form - part 1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0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9891E-7C5B-4BA9-2EA1-EF210F7509D2}"/>
              </a:ext>
            </a:extLst>
          </p:cNvPr>
          <p:cNvSpPr txBox="1"/>
          <p:nvPr/>
        </p:nvSpPr>
        <p:spPr>
          <a:xfrm>
            <a:off x="10645629" y="2483141"/>
            <a:ext cx="1686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Mark primary </a:t>
            </a:r>
          </a:p>
          <a:p>
            <a:r>
              <a:rPr lang="en-GB" dirty="0"/>
              <a:t>one Email </a:t>
            </a:r>
          </a:p>
          <a:p>
            <a:r>
              <a:rPr lang="en-GB" dirty="0"/>
              <a:t>and </a:t>
            </a:r>
          </a:p>
          <a:p>
            <a:r>
              <a:rPr lang="en-GB" dirty="0"/>
              <a:t>Mobile no Here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352BCB-9DA2-B4A6-4C77-A086A59AFCB4}"/>
              </a:ext>
            </a:extLst>
          </p:cNvPr>
          <p:cNvCxnSpPr/>
          <p:nvPr/>
        </p:nvCxnSpPr>
        <p:spPr>
          <a:xfrm flipH="1">
            <a:off x="8964538" y="2683379"/>
            <a:ext cx="1521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0EC142-6517-C17E-31FC-0453FD4056F4}"/>
              </a:ext>
            </a:extLst>
          </p:cNvPr>
          <p:cNvCxnSpPr>
            <a:stCxn id="2" idx="1"/>
          </p:cNvCxnSpPr>
          <p:nvPr/>
        </p:nvCxnSpPr>
        <p:spPr>
          <a:xfrm flipH="1">
            <a:off x="9135454" y="3083306"/>
            <a:ext cx="1510175" cy="60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584AFF-A2AA-2F1B-E035-4CE54D1E13E6}"/>
              </a:ext>
            </a:extLst>
          </p:cNvPr>
          <p:cNvSpPr txBox="1"/>
          <p:nvPr/>
        </p:nvSpPr>
        <p:spPr>
          <a:xfrm>
            <a:off x="3963112" y="1255300"/>
            <a:ext cx="618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Customer Contact Form - part 2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055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A4ABB-3CCF-435E-75BE-F33C400F2E46}"/>
              </a:ext>
            </a:extLst>
          </p:cNvPr>
          <p:cNvSpPr txBox="1"/>
          <p:nvPr/>
        </p:nvSpPr>
        <p:spPr>
          <a:xfrm>
            <a:off x="645952" y="3741490"/>
            <a:ext cx="273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can select </a:t>
            </a:r>
          </a:p>
          <a:p>
            <a:r>
              <a:rPr lang="en-GB" b="1" dirty="0"/>
              <a:t>Primary Contact Details </a:t>
            </a:r>
          </a:p>
          <a:p>
            <a:r>
              <a:rPr lang="en-GB" dirty="0"/>
              <a:t>and </a:t>
            </a:r>
          </a:p>
          <a:p>
            <a:r>
              <a:rPr lang="en-GB" b="1" dirty="0"/>
              <a:t>Address </a:t>
            </a:r>
          </a:p>
          <a:p>
            <a:r>
              <a:rPr lang="en-GB" dirty="0"/>
              <a:t>from here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AE1623-73FE-9DD0-6485-51C9B74C7B9C}"/>
              </a:ext>
            </a:extLst>
          </p:cNvPr>
          <p:cNvCxnSpPr/>
          <p:nvPr/>
        </p:nvCxnSpPr>
        <p:spPr>
          <a:xfrm>
            <a:off x="3204594" y="4009938"/>
            <a:ext cx="612397" cy="48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F85181-B101-8802-36E4-15FC97B83D0E}"/>
              </a:ext>
            </a:extLst>
          </p:cNvPr>
          <p:cNvCxnSpPr/>
          <p:nvPr/>
        </p:nvCxnSpPr>
        <p:spPr>
          <a:xfrm flipV="1">
            <a:off x="1828800" y="4647501"/>
            <a:ext cx="4974672" cy="9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E0D67-B3AC-8613-8E19-E861E226B9AD}"/>
              </a:ext>
            </a:extLst>
          </p:cNvPr>
          <p:cNvSpPr txBox="1"/>
          <p:nvPr/>
        </p:nvSpPr>
        <p:spPr>
          <a:xfrm>
            <a:off x="528506" y="2768367"/>
            <a:ext cx="2857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 from </a:t>
            </a:r>
            <a:r>
              <a:rPr lang="en-GB" b="1" dirty="0"/>
              <a:t>Contact Form</a:t>
            </a:r>
            <a:r>
              <a:rPr lang="en-GB" dirty="0"/>
              <a:t>, </a:t>
            </a:r>
          </a:p>
          <a:p>
            <a:r>
              <a:rPr lang="en-GB" dirty="0"/>
              <a:t>where mobile no </a:t>
            </a:r>
          </a:p>
          <a:p>
            <a:r>
              <a:rPr lang="en-GB" dirty="0"/>
              <a:t>and email are </a:t>
            </a:r>
          </a:p>
          <a:p>
            <a:r>
              <a:rPr lang="en-GB" dirty="0"/>
              <a:t>mark as </a:t>
            </a:r>
            <a:r>
              <a:rPr lang="en-GB" dirty="0" err="1"/>
              <a:t>promary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5B21C-1FEA-8071-F800-FDD084373C73}"/>
              </a:ext>
            </a:extLst>
          </p:cNvPr>
          <p:cNvSpPr/>
          <p:nvPr/>
        </p:nvSpPr>
        <p:spPr>
          <a:xfrm>
            <a:off x="3385635" y="2978092"/>
            <a:ext cx="3350725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A3E9EE-5005-FCB4-53F1-4DA960C0554B}"/>
              </a:ext>
            </a:extLst>
          </p:cNvPr>
          <p:cNvCxnSpPr/>
          <p:nvPr/>
        </p:nvCxnSpPr>
        <p:spPr>
          <a:xfrm flipH="1" flipV="1">
            <a:off x="2600587" y="3338818"/>
            <a:ext cx="578841" cy="90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B1ADE-4E6B-8F23-3933-8D12214A83C0}"/>
              </a:ext>
            </a:extLst>
          </p:cNvPr>
          <p:cNvSpPr txBox="1"/>
          <p:nvPr/>
        </p:nvSpPr>
        <p:spPr>
          <a:xfrm>
            <a:off x="9070596" y="388794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Fetch from </a:t>
            </a:r>
            <a:r>
              <a:rPr lang="en-GB" b="1" dirty="0"/>
              <a:t>Address Form</a:t>
            </a:r>
            <a:r>
              <a:rPr lang="en-GB" dirty="0"/>
              <a:t>, </a:t>
            </a:r>
          </a:p>
          <a:p>
            <a:r>
              <a:rPr lang="en-GB" dirty="0"/>
              <a:t>where mark as primary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2B9BF-C940-CB29-3B6D-43D4C0A5B108}"/>
              </a:ext>
            </a:extLst>
          </p:cNvPr>
          <p:cNvSpPr/>
          <p:nvPr/>
        </p:nvSpPr>
        <p:spPr>
          <a:xfrm>
            <a:off x="6870819" y="3429000"/>
            <a:ext cx="1538243" cy="1732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0FB015-D6BB-3C40-C25F-0C3BA4B1C660}"/>
              </a:ext>
            </a:extLst>
          </p:cNvPr>
          <p:cNvCxnSpPr>
            <a:endCxn id="7" idx="1"/>
          </p:cNvCxnSpPr>
          <p:nvPr/>
        </p:nvCxnSpPr>
        <p:spPr>
          <a:xfrm>
            <a:off x="8520157" y="4178421"/>
            <a:ext cx="550439" cy="3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8637F3-B22A-04E2-66C8-C435B743E34F}"/>
              </a:ext>
            </a:extLst>
          </p:cNvPr>
          <p:cNvSpPr txBox="1"/>
          <p:nvPr/>
        </p:nvSpPr>
        <p:spPr>
          <a:xfrm>
            <a:off x="9423874" y="1578273"/>
            <a:ext cx="7584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case </a:t>
            </a:r>
            <a:r>
              <a:rPr lang="en-GB" dirty="0" err="1"/>
              <a:t>whatsapp</a:t>
            </a:r>
            <a:r>
              <a:rPr lang="en-GB" dirty="0"/>
              <a:t> no is </a:t>
            </a:r>
          </a:p>
          <a:p>
            <a:r>
              <a:rPr lang="en-GB" dirty="0"/>
              <a:t>different then primary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98F01-B18B-631A-B736-8E2B7BBC4D9C}"/>
              </a:ext>
            </a:extLst>
          </p:cNvPr>
          <p:cNvCxnSpPr/>
          <p:nvPr/>
        </p:nvCxnSpPr>
        <p:spPr>
          <a:xfrm flipH="1">
            <a:off x="7810856" y="2119357"/>
            <a:ext cx="1613018" cy="965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5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B0B69-5AF7-4385-4C70-4A18FBD0F465}"/>
              </a:ext>
            </a:extLst>
          </p:cNvPr>
          <p:cNvSpPr txBox="1"/>
          <p:nvPr/>
        </p:nvSpPr>
        <p:spPr>
          <a:xfrm>
            <a:off x="3768754" y="11491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Customer </a:t>
            </a:r>
            <a:r>
              <a:rPr lang="en-GB" dirty="0" err="1">
                <a:highlight>
                  <a:srgbClr val="C0C0C0"/>
                </a:highlight>
              </a:rPr>
              <a:t>Resmith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b="1" dirty="0">
                <a:highlight>
                  <a:srgbClr val="C0C0C0"/>
                </a:highlight>
              </a:rPr>
              <a:t>Store</a:t>
            </a:r>
            <a:r>
              <a:rPr lang="en-GB" dirty="0">
                <a:highlight>
                  <a:srgbClr val="C0C0C0"/>
                </a:highlight>
              </a:rPr>
              <a:t> and </a:t>
            </a:r>
            <a:r>
              <a:rPr lang="en-GB" b="1" dirty="0">
                <a:highlight>
                  <a:srgbClr val="C0C0C0"/>
                </a:highlight>
              </a:rPr>
              <a:t>Branch</a:t>
            </a:r>
            <a:r>
              <a:rPr lang="en-GB" dirty="0">
                <a:highlight>
                  <a:srgbClr val="C0C0C0"/>
                </a:highlight>
              </a:rPr>
              <a:t> Details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549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FD9C8-38CE-635B-89A2-BEA4BF4022DE}"/>
              </a:ext>
            </a:extLst>
          </p:cNvPr>
          <p:cNvSpPr txBox="1"/>
          <p:nvPr/>
        </p:nvSpPr>
        <p:spPr>
          <a:xfrm>
            <a:off x="916497" y="13085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Customer </a:t>
            </a:r>
            <a:r>
              <a:rPr lang="en-GB" dirty="0" err="1">
                <a:highlight>
                  <a:srgbClr val="C0C0C0"/>
                </a:highlight>
              </a:rPr>
              <a:t>Resmith</a:t>
            </a:r>
            <a:r>
              <a:rPr lang="en-GB" dirty="0">
                <a:highlight>
                  <a:srgbClr val="C0C0C0"/>
                </a:highlight>
              </a:rPr>
              <a:t> </a:t>
            </a:r>
            <a:r>
              <a:rPr lang="en-GB" b="1" dirty="0">
                <a:highlight>
                  <a:srgbClr val="C0C0C0"/>
                </a:highlight>
              </a:rPr>
              <a:t>Store</a:t>
            </a:r>
            <a:r>
              <a:rPr lang="en-GB" dirty="0">
                <a:highlight>
                  <a:srgbClr val="C0C0C0"/>
                </a:highlight>
              </a:rPr>
              <a:t> and </a:t>
            </a:r>
            <a:r>
              <a:rPr lang="en-GB" b="1" dirty="0">
                <a:highlight>
                  <a:srgbClr val="C0C0C0"/>
                </a:highlight>
              </a:rPr>
              <a:t>Branch</a:t>
            </a:r>
            <a:r>
              <a:rPr lang="en-GB" dirty="0">
                <a:highlight>
                  <a:srgbClr val="C0C0C0"/>
                </a:highlight>
              </a:rPr>
              <a:t> Details : Example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575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Bhardwaj</dc:creator>
  <cp:lastModifiedBy>Hemant Bhardwaj</cp:lastModifiedBy>
  <cp:revision>9</cp:revision>
  <dcterms:created xsi:type="dcterms:W3CDTF">2024-01-25T06:33:42Z</dcterms:created>
  <dcterms:modified xsi:type="dcterms:W3CDTF">2024-01-25T11:21:58Z</dcterms:modified>
</cp:coreProperties>
</file>