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457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4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6955"/>
    <a:srgbClr val="072B0C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0" d="100"/>
          <a:sy n="70" d="100"/>
        </p:scale>
        <p:origin x="1338" y="54"/>
      </p:cViewPr>
      <p:guideLst>
        <p:guide orient="horz" pos="2160"/>
        <p:guide pos="14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122363"/>
            <a:ext cx="3886200" cy="2387600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3602038"/>
            <a:ext cx="3429000" cy="1655762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BB61-B0DC-4521-96FD-792A6C104C9B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728D-06F2-49CD-969B-D745C4F3B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77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BB61-B0DC-4521-96FD-792A6C104C9B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728D-06F2-49CD-969B-D745C4F3B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07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365125"/>
            <a:ext cx="985838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365125"/>
            <a:ext cx="2900363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BB61-B0DC-4521-96FD-792A6C104C9B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728D-06F2-49CD-969B-D745C4F3B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14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BB61-B0DC-4521-96FD-792A6C104C9B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728D-06F2-49CD-969B-D745C4F3B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1709740"/>
            <a:ext cx="3943350" cy="2852737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4589465"/>
            <a:ext cx="3943350" cy="1500187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BB61-B0DC-4521-96FD-792A6C104C9B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728D-06F2-49CD-969B-D745C4F3B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96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825625"/>
            <a:ext cx="19431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1825625"/>
            <a:ext cx="19431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BB61-B0DC-4521-96FD-792A6C104C9B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728D-06F2-49CD-969B-D745C4F3B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24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65127"/>
            <a:ext cx="394335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1681163"/>
            <a:ext cx="1934170" cy="823912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2505075"/>
            <a:ext cx="193417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1681163"/>
            <a:ext cx="1943696" cy="823912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2505075"/>
            <a:ext cx="194369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BB61-B0DC-4521-96FD-792A6C104C9B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728D-06F2-49CD-969B-D745C4F3B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2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BB61-B0DC-4521-96FD-792A6C104C9B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728D-06F2-49CD-969B-D745C4F3B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91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BB61-B0DC-4521-96FD-792A6C104C9B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728D-06F2-49CD-969B-D745C4F3B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78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457200"/>
            <a:ext cx="1474589" cy="16002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987427"/>
            <a:ext cx="2314575" cy="487362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2057400"/>
            <a:ext cx="1474589" cy="3811588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BB61-B0DC-4521-96FD-792A6C104C9B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728D-06F2-49CD-969B-D745C4F3B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56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457200"/>
            <a:ext cx="1474589" cy="16002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987427"/>
            <a:ext cx="2314575" cy="4873625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2057400"/>
            <a:ext cx="1474589" cy="3811588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BB61-B0DC-4521-96FD-792A6C104C9B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728D-06F2-49CD-969B-D745C4F3B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09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365127"/>
            <a:ext cx="39433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825625"/>
            <a:ext cx="3943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6356352"/>
            <a:ext cx="1028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6BB61-B0DC-4521-96FD-792A6C104C9B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6356352"/>
            <a:ext cx="1028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D728D-06F2-49CD-969B-D745C4F3B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0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0933" y="1457325"/>
            <a:ext cx="6353878" cy="47630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9717" y="962301"/>
            <a:ext cx="7674581" cy="575313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8240" y="5389420"/>
            <a:ext cx="44719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n>
                  <a:solidFill>
                    <a:srgbClr val="276955"/>
                  </a:solidFill>
                </a:ln>
                <a:solidFill>
                  <a:srgbClr val="276955"/>
                </a:solidFill>
              </a:rPr>
              <a:t>Wallpaper Studio</a:t>
            </a:r>
          </a:p>
        </p:txBody>
      </p:sp>
    </p:spTree>
    <p:extLst>
      <p:ext uri="{BB962C8B-B14F-4D97-AF65-F5344CB8AC3E}">
        <p14:creationId xmlns:p14="http://schemas.microsoft.com/office/powerpoint/2010/main" val="46219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2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Moazam</dc:creator>
  <cp:lastModifiedBy>Moazam</cp:lastModifiedBy>
  <cp:revision>9</cp:revision>
  <dcterms:created xsi:type="dcterms:W3CDTF">2022-08-11T15:47:43Z</dcterms:created>
  <dcterms:modified xsi:type="dcterms:W3CDTF">2022-08-13T08:55:21Z</dcterms:modified>
</cp:coreProperties>
</file>