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7" r:id="rId11"/>
    <p:sldId id="258" r:id="rId12"/>
  </p:sldIdLst>
  <p:sldSz cx="5486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D31"/>
    <a:srgbClr val="FFF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70" y="150"/>
      </p:cViewPr>
      <p:guideLst>
        <p:guide orient="horz" pos="288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496484"/>
            <a:ext cx="4663440" cy="318346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2717"/>
            <a:ext cx="4114800" cy="2207683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86834"/>
            <a:ext cx="118300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86834"/>
            <a:ext cx="348043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2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279653"/>
            <a:ext cx="4732020" cy="380364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6119286"/>
            <a:ext cx="4732020" cy="200024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434167"/>
            <a:ext cx="23317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434167"/>
            <a:ext cx="23317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6836"/>
            <a:ext cx="47320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241551"/>
            <a:ext cx="2321004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340100"/>
            <a:ext cx="232100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241551"/>
            <a:ext cx="2332435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340100"/>
            <a:ext cx="233243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0"/>
            <a:ext cx="1769507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316569"/>
            <a:ext cx="2777490" cy="649816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0"/>
            <a:ext cx="1769507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0"/>
            <a:ext cx="1769507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316569"/>
            <a:ext cx="2777490" cy="649816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0"/>
            <a:ext cx="1769507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86836"/>
            <a:ext cx="47320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434167"/>
            <a:ext cx="47320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84C3-98E8-4C30-A303-5B4A874A619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C1F-5361-4B52-B125-CF8852EB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96" y="3040517"/>
            <a:ext cx="28556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2">
                    <a:lumMod val="75000"/>
                  </a:schemeClr>
                </a:solidFill>
              </a:rPr>
              <a:t>Zero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5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9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3278261"/>
            <a:ext cx="2521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Nine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96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9456" y="1985599"/>
            <a:ext cx="38404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rgbClr val="B7CD31"/>
                </a:solidFill>
                <a:latin typeface="Algerian" panose="04020705040A02060702" pitchFamily="82" charset="0"/>
              </a:rPr>
              <a:t>10</a:t>
            </a:r>
            <a:endParaRPr lang="en-US" sz="1050" dirty="0">
              <a:solidFill>
                <a:srgbClr val="B7CD3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2384" y="3040517"/>
            <a:ext cx="228017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tx2"/>
                </a:solidFill>
              </a:rPr>
              <a:t>Ten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96" y="3040517"/>
            <a:ext cx="26693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1">
                    <a:lumMod val="75000"/>
                  </a:schemeClr>
                </a:solidFill>
              </a:rPr>
              <a:t>One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4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96" y="3040517"/>
            <a:ext cx="26594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4">
                    <a:lumMod val="75000"/>
                  </a:schemeClr>
                </a:solidFill>
              </a:rPr>
              <a:t>Two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9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3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96" y="3040517"/>
            <a:ext cx="28275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75000"/>
                  </a:schemeClr>
                </a:solidFill>
              </a:rPr>
              <a:t>Three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0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rgbClr val="92D050"/>
                </a:solidFill>
                <a:latin typeface="Algerian" panose="04020705040A02060702" pitchFamily="82" charset="0"/>
              </a:rPr>
              <a:t>4</a:t>
            </a:r>
            <a:endParaRPr lang="en-US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3278261"/>
            <a:ext cx="2460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C000"/>
                </a:solidFill>
              </a:rPr>
              <a:t>Four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5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96" y="3040517"/>
            <a:ext cx="258756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92D050"/>
                </a:solidFill>
              </a:rPr>
              <a:t>Five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6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9504" y="2821061"/>
            <a:ext cx="21691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7030A0"/>
                </a:solidFill>
              </a:rPr>
              <a:t>Six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0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7</a:t>
            </a:r>
            <a:endParaRPr lang="en-US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5539" y="3369701"/>
            <a:ext cx="29108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F0"/>
                </a:solidFill>
              </a:rPr>
              <a:t>Seven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1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472"/>
            <a:ext cx="2121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8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3296549"/>
            <a:ext cx="24873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accent6">
                    <a:lumMod val="50000"/>
                  </a:schemeClr>
                </a:solidFill>
              </a:rPr>
              <a:t>Eight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8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22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Moazam</dc:creator>
  <cp:lastModifiedBy>Moazam</cp:lastModifiedBy>
  <cp:revision>2</cp:revision>
  <dcterms:created xsi:type="dcterms:W3CDTF">2022-09-16T13:36:31Z</dcterms:created>
  <dcterms:modified xsi:type="dcterms:W3CDTF">2022-09-16T13:48:07Z</dcterms:modified>
</cp:coreProperties>
</file>