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5486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50" y="96"/>
      </p:cViewPr>
      <p:guideLst>
        <p:guide orient="horz" pos="288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496484"/>
            <a:ext cx="4663440" cy="318346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02717"/>
            <a:ext cx="4114800" cy="2207683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86834"/>
            <a:ext cx="118300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86834"/>
            <a:ext cx="3480435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279653"/>
            <a:ext cx="4732020" cy="380364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6119286"/>
            <a:ext cx="4732020" cy="200024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434167"/>
            <a:ext cx="23317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434167"/>
            <a:ext cx="23317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6836"/>
            <a:ext cx="473202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241551"/>
            <a:ext cx="2321004" cy="109854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340100"/>
            <a:ext cx="2321004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241551"/>
            <a:ext cx="2332435" cy="109854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340100"/>
            <a:ext cx="233243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09600"/>
            <a:ext cx="1769507" cy="21336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316569"/>
            <a:ext cx="2777490" cy="649816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743200"/>
            <a:ext cx="1769507" cy="50821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09600"/>
            <a:ext cx="1769507" cy="21336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316569"/>
            <a:ext cx="2777490" cy="649816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743200"/>
            <a:ext cx="1769507" cy="50821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86836"/>
            <a:ext cx="47320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434167"/>
            <a:ext cx="47320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8475136"/>
            <a:ext cx="1234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0FDD-C8D3-4301-8D71-3C01BADBE9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8475136"/>
            <a:ext cx="1234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7F58-E767-427F-A756-0DF1639E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8016" y="1316736"/>
            <a:ext cx="3328416" cy="325526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6978" y="4572000"/>
            <a:ext cx="34989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6">
                    <a:lumMod val="50000"/>
                  </a:schemeClr>
                </a:solidFill>
              </a:rPr>
              <a:t>Circle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5013" y="4334256"/>
            <a:ext cx="3661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Square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6304" y="2084832"/>
            <a:ext cx="2432304" cy="22128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8568" y="4572000"/>
            <a:ext cx="42578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Rectangle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" y="2670048"/>
            <a:ext cx="3895344" cy="190195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5106" y="4206240"/>
            <a:ext cx="25599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0070C0"/>
                </a:solidFill>
              </a:rPr>
              <a:t>Star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219456" y="969264"/>
            <a:ext cx="3785616" cy="3419856"/>
          </a:xfrm>
          <a:prstGeom prst="star5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4782" y="4572000"/>
            <a:ext cx="38016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</a:rPr>
              <a:t>Triangle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82880" y="1591056"/>
            <a:ext cx="3822192" cy="2980944"/>
          </a:xfrm>
          <a:prstGeom prst="triangle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1166" y="4261104"/>
            <a:ext cx="28512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2">
                    <a:lumMod val="50000"/>
                  </a:schemeClr>
                </a:solidFill>
              </a:rPr>
              <a:t>Oval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6304" y="1609344"/>
            <a:ext cx="3968496" cy="265176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Moazam</dc:creator>
  <cp:lastModifiedBy>Moazam</cp:lastModifiedBy>
  <cp:revision>2</cp:revision>
  <dcterms:created xsi:type="dcterms:W3CDTF">2022-09-16T13:54:09Z</dcterms:created>
  <dcterms:modified xsi:type="dcterms:W3CDTF">2022-09-16T14:11:34Z</dcterms:modified>
</cp:coreProperties>
</file>