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1" autoAdjust="0"/>
    <p:restoredTop sz="89932"/>
  </p:normalViewPr>
  <p:slideViewPr>
    <p:cSldViewPr snapToGrid="0">
      <p:cViewPr>
        <p:scale>
          <a:sx n="90" d="100"/>
          <a:sy n="90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63855" y="403860"/>
            <a:ext cx="11457940" cy="590359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datakit</a:t>
            </a:r>
            <a:r>
              <a:rPr lang="zh-CN" altLang="en-US" sz="3200" b="1" dirty="0"/>
              <a:t>架构图</a:t>
            </a:r>
            <a:endParaRPr lang="en-US" altLang="zh-CN" sz="3200" b="1" dirty="0"/>
          </a:p>
        </p:txBody>
      </p:sp>
      <p:sp>
        <p:nvSpPr>
          <p:cNvPr id="32" name="矩形 31"/>
          <p:cNvSpPr/>
          <p:nvPr/>
        </p:nvSpPr>
        <p:spPr>
          <a:xfrm>
            <a:off x="548005" y="2512695"/>
            <a:ext cx="4619625" cy="28022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6120" y="2973070"/>
            <a:ext cx="4196080" cy="640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业务对象：表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数据流</a:t>
            </a:r>
            <a:endParaRPr lang="zh-CN" altLang="en-US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850380" y="2513330"/>
            <a:ext cx="4764405" cy="2763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215255" y="3613785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7134225" y="2950210"/>
            <a:ext cx="4196080" cy="640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业务对象：表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数据流</a:t>
            </a:r>
            <a:endParaRPr lang="zh-CN" altLang="en-US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82260" y="3733800"/>
            <a:ext cx="1254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内存</a:t>
            </a:r>
            <a:r>
              <a:rPr lang="zh-CN" altLang="en-US"/>
              <a:t>队列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159635" y="4752975"/>
            <a:ext cx="1254125" cy="3683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 b="1"/>
              <a:t>数据源端</a:t>
            </a:r>
            <a:endParaRPr lang="zh-CN" altLang="en-US" b="1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604885" y="4752975"/>
            <a:ext cx="1473200" cy="368300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 b="1"/>
              <a:t>数据</a:t>
            </a:r>
            <a:r>
              <a:rPr lang="zh-CN" altLang="en-US" b="1"/>
              <a:t>目标端</a:t>
            </a:r>
            <a:endParaRPr lang="zh-CN" altLang="en-US" b="1"/>
          </a:p>
        </p:txBody>
      </p:sp>
      <p:cxnSp>
        <p:nvCxnSpPr>
          <p:cNvPr id="6" name="直接箭头连接符 5"/>
          <p:cNvCxnSpPr/>
          <p:nvPr>
            <p:custDataLst>
              <p:tags r:id="rId4"/>
            </p:custDataLst>
          </p:nvPr>
        </p:nvCxnSpPr>
        <p:spPr>
          <a:xfrm>
            <a:off x="5223510" y="4222115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706120" y="3927475"/>
            <a:ext cx="1211580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 b="1"/>
              <a:t>数据加载</a:t>
            </a:r>
            <a:endParaRPr lang="zh-CN" altLang="en-US" b="1"/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191385" y="3912870"/>
            <a:ext cx="1254125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 b="1"/>
              <a:t>格式转换</a:t>
            </a:r>
            <a:endParaRPr lang="zh-CN" altLang="en-US" b="1"/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3718560" y="3914140"/>
            <a:ext cx="1169670" cy="367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p>
            <a:pPr algn="ctr"/>
            <a:r>
              <a:rPr lang="zh-CN" altLang="en-US" b="1"/>
              <a:t>队列</a:t>
            </a:r>
            <a:r>
              <a:rPr lang="zh-CN" altLang="en-US" b="1"/>
              <a:t>发送</a:t>
            </a:r>
            <a:endParaRPr lang="zh-CN" altLang="en-US" b="1"/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7130415" y="3927475"/>
            <a:ext cx="1254125" cy="367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p>
            <a:pPr algn="ctr"/>
            <a:r>
              <a:rPr lang="zh-CN" altLang="en-US" b="1"/>
              <a:t>队列</a:t>
            </a:r>
            <a:r>
              <a:rPr lang="zh-CN" altLang="en-US" b="1"/>
              <a:t>接收</a:t>
            </a:r>
            <a:endParaRPr lang="zh-CN" altLang="en-US" b="1"/>
          </a:p>
        </p:txBody>
      </p: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8604885" y="3926205"/>
            <a:ext cx="1254125" cy="367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p>
            <a:pPr algn="ctr"/>
            <a:r>
              <a:rPr lang="zh-CN" altLang="en-US" b="1"/>
              <a:t>格式</a:t>
            </a:r>
            <a:r>
              <a:rPr lang="zh-CN" altLang="en-US" b="1"/>
              <a:t>转换</a:t>
            </a:r>
            <a:endParaRPr lang="zh-CN" altLang="en-US" b="1"/>
          </a:p>
        </p:txBody>
      </p:sp>
      <p:sp>
        <p:nvSpPr>
          <p:cNvPr id="25" name="矩形 24"/>
          <p:cNvSpPr/>
          <p:nvPr>
            <p:custDataLst>
              <p:tags r:id="rId10"/>
            </p:custDataLst>
          </p:nvPr>
        </p:nvSpPr>
        <p:spPr>
          <a:xfrm>
            <a:off x="548640" y="1087120"/>
            <a:ext cx="11066145" cy="812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业务功能：数据同步、数据比较、流程迁移、库表转换、配置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上箭头 25"/>
          <p:cNvSpPr/>
          <p:nvPr/>
        </p:nvSpPr>
        <p:spPr>
          <a:xfrm>
            <a:off x="2546350" y="1991995"/>
            <a:ext cx="305435" cy="42926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>
            <p:custDataLst>
              <p:tags r:id="rId11"/>
            </p:custDataLst>
          </p:nvPr>
        </p:nvSpPr>
        <p:spPr>
          <a:xfrm>
            <a:off x="8968740" y="1991995"/>
            <a:ext cx="305435" cy="42862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12"/>
            </p:custDataLst>
          </p:nvPr>
        </p:nvSpPr>
        <p:spPr>
          <a:xfrm>
            <a:off x="10100945" y="3927475"/>
            <a:ext cx="1254125" cy="367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p>
            <a:pPr algn="ctr"/>
            <a:r>
              <a:rPr lang="zh-CN" altLang="en-US" b="1"/>
              <a:t>数据</a:t>
            </a:r>
            <a:r>
              <a:rPr lang="zh-CN" altLang="en-US" b="1"/>
              <a:t>同步</a:t>
            </a:r>
            <a:endParaRPr lang="zh-CN" altLang="en-US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WPS 演示</Application>
  <PresentationFormat>宽屏</PresentationFormat>
  <Paragraphs>63</Paragraphs>
  <Slides>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汉仪旗黑</vt:lpstr>
      <vt:lpstr>Calibri</vt:lpstr>
      <vt:lpstr>Helvetica Neue</vt:lpstr>
      <vt:lpstr>汉仪书宋二KW</vt:lpstr>
      <vt:lpstr>宋体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浮云</cp:lastModifiedBy>
  <cp:revision>439</cp:revision>
  <dcterms:created xsi:type="dcterms:W3CDTF">2024-02-08T02:17:58Z</dcterms:created>
  <dcterms:modified xsi:type="dcterms:W3CDTF">2024-02-08T02:17:58Z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A95B3703A67ADD3AE531C4651945911A_43</vt:lpwstr>
  </property>
</Properties>
</file>