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-264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67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"/>
          <p:cNvSpPr/>
          <p:nvPr/>
        </p:nvSpPr>
        <p:spPr>
          <a:xfrm>
            <a:off x="12552091" y="-805657"/>
            <a:ext cx="2709717" cy="270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Shape"/>
          <p:cNvSpPr/>
          <p:nvPr/>
        </p:nvSpPr>
        <p:spPr>
          <a:xfrm>
            <a:off x="14339439" y="2620192"/>
            <a:ext cx="6322300" cy="632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Shape"/>
          <p:cNvSpPr/>
          <p:nvPr/>
        </p:nvSpPr>
        <p:spPr>
          <a:xfrm>
            <a:off x="5590006" y="10363737"/>
            <a:ext cx="2709536" cy="270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ru-RU" sz="3200" dirty="0">
              <a:latin typeface="Impact" panose="020B0806030902050204" pitchFamily="34" charset="0"/>
            </a:endParaRPr>
          </a:p>
        </p:txBody>
      </p:sp>
      <p:sp>
        <p:nvSpPr>
          <p:cNvPr id="122" name="Shape"/>
          <p:cNvSpPr/>
          <p:nvPr/>
        </p:nvSpPr>
        <p:spPr>
          <a:xfrm>
            <a:off x="1395899" y="744358"/>
            <a:ext cx="7163901" cy="716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Shape"/>
          <p:cNvSpPr/>
          <p:nvPr/>
        </p:nvSpPr>
        <p:spPr>
          <a:xfrm>
            <a:off x="11727838" y="12253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Shape"/>
          <p:cNvSpPr/>
          <p:nvPr/>
        </p:nvSpPr>
        <p:spPr>
          <a:xfrm>
            <a:off x="22467966" y="8316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Shape"/>
          <p:cNvSpPr/>
          <p:nvPr/>
        </p:nvSpPr>
        <p:spPr>
          <a:xfrm>
            <a:off x="-9782" y="-14685"/>
            <a:ext cx="5401449" cy="1371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600" extrusionOk="0">
                <a:moveTo>
                  <a:pt x="9876" y="0"/>
                </a:moveTo>
                <a:cubicBezTo>
                  <a:pt x="14909" y="1061"/>
                  <a:pt x="18164" y="3091"/>
                  <a:pt x="18448" y="5345"/>
                </a:cubicBezTo>
                <a:cubicBezTo>
                  <a:pt x="18695" y="7304"/>
                  <a:pt x="16642" y="9198"/>
                  <a:pt x="12885" y="10477"/>
                </a:cubicBezTo>
                <a:cubicBezTo>
                  <a:pt x="8651" y="11730"/>
                  <a:pt x="7084" y="13955"/>
                  <a:pt x="9071" y="15894"/>
                </a:cubicBezTo>
                <a:cubicBezTo>
                  <a:pt x="10355" y="17147"/>
                  <a:pt x="13013" y="18098"/>
                  <a:pt x="16290" y="18479"/>
                </a:cubicBezTo>
                <a:cubicBezTo>
                  <a:pt x="17951" y="18702"/>
                  <a:pt x="19367" y="19144"/>
                  <a:pt x="20305" y="19731"/>
                </a:cubicBezTo>
                <a:cubicBezTo>
                  <a:pt x="21193" y="20288"/>
                  <a:pt x="21600" y="20944"/>
                  <a:pt x="21463" y="21600"/>
                </a:cubicBezTo>
                <a:lnTo>
                  <a:pt x="0" y="21600"/>
                </a:lnTo>
                <a:lnTo>
                  <a:pt x="0" y="1"/>
                </a:lnTo>
                <a:lnTo>
                  <a:pt x="987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Shape"/>
          <p:cNvSpPr/>
          <p:nvPr/>
        </p:nvSpPr>
        <p:spPr>
          <a:xfrm>
            <a:off x="14077382" y="-26393"/>
            <a:ext cx="10315136" cy="1026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0992" extrusionOk="0">
                <a:moveTo>
                  <a:pt x="22" y="0"/>
                </a:moveTo>
                <a:cubicBezTo>
                  <a:pt x="-110" y="1123"/>
                  <a:pt x="362" y="2232"/>
                  <a:pt x="1268" y="2930"/>
                </a:cubicBezTo>
                <a:cubicBezTo>
                  <a:pt x="2187" y="3637"/>
                  <a:pt x="3418" y="3817"/>
                  <a:pt x="4507" y="3403"/>
                </a:cubicBezTo>
                <a:cubicBezTo>
                  <a:pt x="6055" y="2610"/>
                  <a:pt x="7961" y="3061"/>
                  <a:pt x="8970" y="4460"/>
                </a:cubicBezTo>
                <a:cubicBezTo>
                  <a:pt x="9809" y="5622"/>
                  <a:pt x="9807" y="7178"/>
                  <a:pt x="8965" y="8338"/>
                </a:cubicBezTo>
                <a:cubicBezTo>
                  <a:pt x="6771" y="11924"/>
                  <a:pt x="7613" y="16550"/>
                  <a:pt x="10936" y="19169"/>
                </a:cubicBezTo>
                <a:cubicBezTo>
                  <a:pt x="14018" y="21597"/>
                  <a:pt x="18405" y="21600"/>
                  <a:pt x="21490" y="19175"/>
                </a:cubicBezTo>
                <a:lnTo>
                  <a:pt x="21490" y="35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7" name="Circle"/>
          <p:cNvSpPr/>
          <p:nvPr/>
        </p:nvSpPr>
        <p:spPr>
          <a:xfrm>
            <a:off x="19803433" y="-1288291"/>
            <a:ext cx="2709535" cy="270953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Circle"/>
          <p:cNvSpPr/>
          <p:nvPr/>
        </p:nvSpPr>
        <p:spPr>
          <a:xfrm>
            <a:off x="21418714" y="7413590"/>
            <a:ext cx="494973" cy="49497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Circle"/>
          <p:cNvSpPr/>
          <p:nvPr/>
        </p:nvSpPr>
        <p:spPr>
          <a:xfrm>
            <a:off x="3257714" y="11223590"/>
            <a:ext cx="494973" cy="49497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Circle"/>
          <p:cNvSpPr/>
          <p:nvPr/>
        </p:nvSpPr>
        <p:spPr>
          <a:xfrm>
            <a:off x="1178535" y="3912012"/>
            <a:ext cx="1046530" cy="104653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Circle"/>
          <p:cNvSpPr/>
          <p:nvPr/>
        </p:nvSpPr>
        <p:spPr>
          <a:xfrm>
            <a:off x="7653501" y="-1347822"/>
            <a:ext cx="1812598" cy="181259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Circle"/>
          <p:cNvSpPr/>
          <p:nvPr/>
        </p:nvSpPr>
        <p:spPr>
          <a:xfrm>
            <a:off x="16592714" y="12010990"/>
            <a:ext cx="494973" cy="49497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JEOPARDY…"/>
          <p:cNvSpPr txBox="1"/>
          <p:nvPr/>
        </p:nvSpPr>
        <p:spPr>
          <a:xfrm>
            <a:off x="5932969" y="5899100"/>
            <a:ext cx="8144413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5000" b="0">
                <a:solidFill>
                  <a:srgbClr val="F6C543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en-US" sz="1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TELLEGRAM BOT PYTON</a:t>
            </a:r>
            <a:endParaRPr sz="1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Shape"/>
          <p:cNvSpPr/>
          <p:nvPr/>
        </p:nvSpPr>
        <p:spPr>
          <a:xfrm>
            <a:off x="1623485" y="7350797"/>
            <a:ext cx="1046530" cy="10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Shape"/>
          <p:cNvSpPr/>
          <p:nvPr/>
        </p:nvSpPr>
        <p:spPr>
          <a:xfrm>
            <a:off x="18939296" y="9096486"/>
            <a:ext cx="2330506" cy="233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Shape"/>
          <p:cNvSpPr/>
          <p:nvPr/>
        </p:nvSpPr>
        <p:spPr>
          <a:xfrm>
            <a:off x="21530096" y="2166365"/>
            <a:ext cx="4663288" cy="466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350" y="594615"/>
            <a:ext cx="1219200" cy="1219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598" y="10074840"/>
            <a:ext cx="1426789" cy="1223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695" y="2340907"/>
            <a:ext cx="4704738" cy="4704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allAtOnce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"/>
          <p:cNvSpPr/>
          <p:nvPr/>
        </p:nvSpPr>
        <p:spPr>
          <a:xfrm>
            <a:off x="10837141" y="-1034257"/>
            <a:ext cx="2709718" cy="270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Shape"/>
          <p:cNvSpPr/>
          <p:nvPr/>
        </p:nvSpPr>
        <p:spPr>
          <a:xfrm>
            <a:off x="14339439" y="2620192"/>
            <a:ext cx="6322300" cy="632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Shape"/>
          <p:cNvSpPr/>
          <p:nvPr/>
        </p:nvSpPr>
        <p:spPr>
          <a:xfrm>
            <a:off x="5513585" y="9836851"/>
            <a:ext cx="2709536" cy="270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Shape"/>
          <p:cNvSpPr/>
          <p:nvPr/>
        </p:nvSpPr>
        <p:spPr>
          <a:xfrm>
            <a:off x="1688166" y="791392"/>
            <a:ext cx="7163901" cy="716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Shape"/>
          <p:cNvSpPr/>
          <p:nvPr/>
        </p:nvSpPr>
        <p:spPr>
          <a:xfrm>
            <a:off x="11727838" y="12253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Shape"/>
          <p:cNvSpPr/>
          <p:nvPr/>
        </p:nvSpPr>
        <p:spPr>
          <a:xfrm>
            <a:off x="22467966" y="8316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"/>
          <p:cNvSpPr/>
          <p:nvPr/>
        </p:nvSpPr>
        <p:spPr>
          <a:xfrm>
            <a:off x="-9782" y="-14685"/>
            <a:ext cx="5401449" cy="1371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600" extrusionOk="0">
                <a:moveTo>
                  <a:pt x="9876" y="0"/>
                </a:moveTo>
                <a:cubicBezTo>
                  <a:pt x="14909" y="1061"/>
                  <a:pt x="18164" y="3091"/>
                  <a:pt x="18448" y="5345"/>
                </a:cubicBezTo>
                <a:cubicBezTo>
                  <a:pt x="18695" y="7304"/>
                  <a:pt x="16642" y="9198"/>
                  <a:pt x="12885" y="10477"/>
                </a:cubicBezTo>
                <a:cubicBezTo>
                  <a:pt x="8651" y="11730"/>
                  <a:pt x="7084" y="13955"/>
                  <a:pt x="9071" y="15894"/>
                </a:cubicBezTo>
                <a:cubicBezTo>
                  <a:pt x="10355" y="17147"/>
                  <a:pt x="13013" y="18098"/>
                  <a:pt x="16290" y="18479"/>
                </a:cubicBezTo>
                <a:cubicBezTo>
                  <a:pt x="17951" y="18702"/>
                  <a:pt x="19367" y="19144"/>
                  <a:pt x="20305" y="19731"/>
                </a:cubicBezTo>
                <a:cubicBezTo>
                  <a:pt x="21193" y="20288"/>
                  <a:pt x="21600" y="20944"/>
                  <a:pt x="21463" y="21600"/>
                </a:cubicBezTo>
                <a:lnTo>
                  <a:pt x="0" y="21600"/>
                </a:lnTo>
                <a:lnTo>
                  <a:pt x="0" y="1"/>
                </a:lnTo>
                <a:lnTo>
                  <a:pt x="987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5" name="Shape"/>
          <p:cNvSpPr/>
          <p:nvPr/>
        </p:nvSpPr>
        <p:spPr>
          <a:xfrm>
            <a:off x="13970611" y="-155005"/>
            <a:ext cx="10315136" cy="1026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0992" extrusionOk="0">
                <a:moveTo>
                  <a:pt x="22" y="0"/>
                </a:moveTo>
                <a:cubicBezTo>
                  <a:pt x="-110" y="1123"/>
                  <a:pt x="362" y="2232"/>
                  <a:pt x="1268" y="2930"/>
                </a:cubicBezTo>
                <a:cubicBezTo>
                  <a:pt x="2187" y="3637"/>
                  <a:pt x="3418" y="3817"/>
                  <a:pt x="4507" y="3403"/>
                </a:cubicBezTo>
                <a:cubicBezTo>
                  <a:pt x="6055" y="2610"/>
                  <a:pt x="7961" y="3061"/>
                  <a:pt x="8970" y="4460"/>
                </a:cubicBezTo>
                <a:cubicBezTo>
                  <a:pt x="9809" y="5622"/>
                  <a:pt x="9807" y="7178"/>
                  <a:pt x="8965" y="8338"/>
                </a:cubicBezTo>
                <a:cubicBezTo>
                  <a:pt x="6771" y="11924"/>
                  <a:pt x="7613" y="16550"/>
                  <a:pt x="10936" y="19169"/>
                </a:cubicBezTo>
                <a:cubicBezTo>
                  <a:pt x="14018" y="21597"/>
                  <a:pt x="18405" y="21600"/>
                  <a:pt x="21490" y="19175"/>
                </a:cubicBezTo>
                <a:lnTo>
                  <a:pt x="21490" y="35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Circle"/>
          <p:cNvSpPr/>
          <p:nvPr/>
        </p:nvSpPr>
        <p:spPr>
          <a:xfrm>
            <a:off x="22622833" y="542254"/>
            <a:ext cx="2709535" cy="270953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/>
          <p:cNvSpPr/>
          <p:nvPr/>
        </p:nvSpPr>
        <p:spPr>
          <a:xfrm>
            <a:off x="19571664" y="987354"/>
            <a:ext cx="494973" cy="49497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-564062" y="1321716"/>
            <a:ext cx="1150610" cy="115061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/>
          <p:cNvSpPr/>
          <p:nvPr/>
        </p:nvSpPr>
        <p:spPr>
          <a:xfrm>
            <a:off x="10318914" y="13544714"/>
            <a:ext cx="494973" cy="49497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JEOPARDY BOARD"/>
          <p:cNvSpPr txBox="1"/>
          <p:nvPr/>
        </p:nvSpPr>
        <p:spPr>
          <a:xfrm>
            <a:off x="1318644" y="1520133"/>
            <a:ext cx="1302079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0">
                <a:solidFill>
                  <a:srgbClr val="F6C543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ru-RU" dirty="0" smtClean="0">
                <a:solidFill>
                  <a:srgbClr val="FFFFFF"/>
                </a:solidFill>
              </a:rPr>
              <a:t>КРАТКИЙ ТУТОРИАЛ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1" name="Shape"/>
          <p:cNvSpPr/>
          <p:nvPr/>
        </p:nvSpPr>
        <p:spPr>
          <a:xfrm>
            <a:off x="-306915" y="8239796"/>
            <a:ext cx="1046530" cy="10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2" name="Shape"/>
          <p:cNvSpPr/>
          <p:nvPr/>
        </p:nvSpPr>
        <p:spPr>
          <a:xfrm>
            <a:off x="19992947" y="12627086"/>
            <a:ext cx="2330506" cy="233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Shape"/>
          <p:cNvSpPr/>
          <p:nvPr/>
        </p:nvSpPr>
        <p:spPr>
          <a:xfrm>
            <a:off x="-2320401" y="11640565"/>
            <a:ext cx="4663288" cy="466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1" name="Group"/>
          <p:cNvGrpSpPr/>
          <p:nvPr/>
        </p:nvGrpSpPr>
        <p:grpSpPr>
          <a:xfrm>
            <a:off x="1413182" y="3302000"/>
            <a:ext cx="20233160" cy="8897389"/>
            <a:chOff x="0" y="0"/>
            <a:chExt cx="3957638" cy="8897388"/>
          </a:xfrm>
        </p:grpSpPr>
        <p:sp>
          <p:nvSpPr>
            <p:cNvPr id="154" name="Rounded Rectangle"/>
            <p:cNvSpPr/>
            <p:nvPr/>
          </p:nvSpPr>
          <p:spPr>
            <a:xfrm>
              <a:off x="0" y="0"/>
              <a:ext cx="3957638" cy="8897388"/>
            </a:xfrm>
            <a:prstGeom prst="roundRect">
              <a:avLst>
                <a:gd name="adj" fmla="val 651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558800" dist="71163" dir="5400000" rotWithShape="0">
                <a:srgbClr val="000000">
                  <a:alpha val="1961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" name="TOPIC #1"/>
            <p:cNvSpPr txBox="1"/>
            <p:nvPr/>
          </p:nvSpPr>
          <p:spPr>
            <a:xfrm>
              <a:off x="0" y="476250"/>
              <a:ext cx="3957638" cy="876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rgbClr val="F6C543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59" name="$200"/>
            <p:cNvSpPr txBox="1"/>
            <p:nvPr/>
          </p:nvSpPr>
          <p:spPr>
            <a:xfrm>
              <a:off x="1076920" y="3230971"/>
              <a:ext cx="180379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FFFE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endParaRPr dirty="0"/>
            </a:p>
          </p:txBody>
        </p:sp>
        <p:sp>
          <p:nvSpPr>
            <p:cNvPr id="160" name="$100"/>
            <p:cNvSpPr txBox="1"/>
            <p:nvPr/>
          </p:nvSpPr>
          <p:spPr>
            <a:xfrm>
              <a:off x="1076920" y="1873794"/>
              <a:ext cx="1803798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FFFFFE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endParaRPr dirty="0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913315" y="3754447"/>
            <a:ext cx="17214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6000" b="0" dirty="0" smtClean="0">
                <a:latin typeface="Impact" panose="020B0806030902050204" pitchFamily="34" charset="0"/>
              </a:rPr>
              <a:t>После запуска </a:t>
            </a:r>
            <a:r>
              <a:rPr lang="ru-RU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бота</a:t>
            </a:r>
            <a:r>
              <a:rPr lang="ru-RU" sz="6000" b="0" dirty="0" smtClean="0">
                <a:latin typeface="Impact" panose="020B0806030902050204" pitchFamily="34" charset="0"/>
              </a:rPr>
              <a:t> вы можете начать </a:t>
            </a:r>
            <a:r>
              <a:rPr lang="ru-RU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поиск </a:t>
            </a:r>
            <a:r>
              <a:rPr lang="ru-RU" sz="6000" b="0" dirty="0" smtClean="0">
                <a:latin typeface="Impact" panose="020B0806030902050204" pitchFamily="34" charset="0"/>
              </a:rPr>
              <a:t>нужного вам сотрудника, перед тем как начать поиск вам нужно будет ответить на </a:t>
            </a:r>
            <a:r>
              <a:rPr lang="ru-RU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мини опрос </a:t>
            </a:r>
            <a:r>
              <a:rPr lang="ru-RU" sz="6000" b="0" dirty="0" smtClean="0">
                <a:latin typeface="Impact" panose="020B0806030902050204" pitchFamily="34" charset="0"/>
              </a:rPr>
              <a:t>для того чтобы </a:t>
            </a:r>
            <a:r>
              <a:rPr lang="ru-RU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бот</a:t>
            </a:r>
            <a:r>
              <a:rPr lang="ru-RU" sz="6000" b="0" dirty="0" smtClean="0">
                <a:latin typeface="Impact" panose="020B0806030902050204" pitchFamily="34" charset="0"/>
              </a:rPr>
              <a:t> понял вид деятельности нужного вам сотрудника.</a:t>
            </a:r>
            <a:endParaRPr lang="ru-RU" sz="6000" b="0" dirty="0">
              <a:latin typeface="Impact" panose="020B0806030902050204" pitchFamily="34" charset="0"/>
            </a:endParaRP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762" y="2106131"/>
            <a:ext cx="1219200" cy="1219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178" y="-59148"/>
            <a:ext cx="1864367" cy="1598695"/>
          </a:xfrm>
          <a:prstGeom prst="rect">
            <a:avLst/>
          </a:prstGeom>
        </p:spPr>
      </p:pic>
      <p:pic>
        <p:nvPicPr>
          <p:cNvPr id="1026" name="Picture 2" descr="C:\Users\ПК\AppData\Local\Microsoft\Windows\INetCache\IE\5U891EV8\telegram-logo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29" y="8463428"/>
            <a:ext cx="8567335" cy="33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6865E-6 0.02431 L 3.16865E-6 -0.0478 " pathEditMode="relative" rAng="0" ptsTypes="AA">
                                      <p:cBhvr>
                                        <p:cTn id="2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"/>
          <p:cNvSpPr/>
          <p:nvPr/>
        </p:nvSpPr>
        <p:spPr>
          <a:xfrm>
            <a:off x="6290541" y="12617233"/>
            <a:ext cx="2709718" cy="270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Shape"/>
          <p:cNvSpPr/>
          <p:nvPr/>
        </p:nvSpPr>
        <p:spPr>
          <a:xfrm>
            <a:off x="14339439" y="2620192"/>
            <a:ext cx="6322300" cy="632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Shape"/>
          <p:cNvSpPr/>
          <p:nvPr/>
        </p:nvSpPr>
        <p:spPr>
          <a:xfrm>
            <a:off x="5513585" y="9836851"/>
            <a:ext cx="2709536" cy="270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Shape"/>
          <p:cNvSpPr/>
          <p:nvPr/>
        </p:nvSpPr>
        <p:spPr>
          <a:xfrm>
            <a:off x="1688166" y="791392"/>
            <a:ext cx="7163901" cy="716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Shape"/>
          <p:cNvSpPr/>
          <p:nvPr/>
        </p:nvSpPr>
        <p:spPr>
          <a:xfrm>
            <a:off x="11727838" y="12253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Shape"/>
          <p:cNvSpPr/>
          <p:nvPr/>
        </p:nvSpPr>
        <p:spPr>
          <a:xfrm>
            <a:off x="22467966" y="8316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Shape"/>
          <p:cNvSpPr/>
          <p:nvPr/>
        </p:nvSpPr>
        <p:spPr>
          <a:xfrm>
            <a:off x="-9782" y="-14685"/>
            <a:ext cx="5401449" cy="1371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600" extrusionOk="0">
                <a:moveTo>
                  <a:pt x="9876" y="0"/>
                </a:moveTo>
                <a:cubicBezTo>
                  <a:pt x="14909" y="1061"/>
                  <a:pt x="18164" y="3091"/>
                  <a:pt x="18448" y="5345"/>
                </a:cubicBezTo>
                <a:cubicBezTo>
                  <a:pt x="18695" y="7304"/>
                  <a:pt x="16642" y="9198"/>
                  <a:pt x="12885" y="10477"/>
                </a:cubicBezTo>
                <a:cubicBezTo>
                  <a:pt x="8651" y="11730"/>
                  <a:pt x="7084" y="13955"/>
                  <a:pt x="9071" y="15894"/>
                </a:cubicBezTo>
                <a:cubicBezTo>
                  <a:pt x="10355" y="17147"/>
                  <a:pt x="13013" y="18098"/>
                  <a:pt x="16290" y="18479"/>
                </a:cubicBezTo>
                <a:cubicBezTo>
                  <a:pt x="17951" y="18702"/>
                  <a:pt x="19367" y="19144"/>
                  <a:pt x="20305" y="19731"/>
                </a:cubicBezTo>
                <a:cubicBezTo>
                  <a:pt x="21193" y="20288"/>
                  <a:pt x="21600" y="20944"/>
                  <a:pt x="21463" y="21600"/>
                </a:cubicBezTo>
                <a:lnTo>
                  <a:pt x="0" y="21600"/>
                </a:lnTo>
                <a:lnTo>
                  <a:pt x="0" y="1"/>
                </a:lnTo>
                <a:lnTo>
                  <a:pt x="987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Shape"/>
          <p:cNvSpPr/>
          <p:nvPr/>
        </p:nvSpPr>
        <p:spPr>
          <a:xfrm>
            <a:off x="14104477" y="-26394"/>
            <a:ext cx="10315136" cy="1026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0992" extrusionOk="0">
                <a:moveTo>
                  <a:pt x="22" y="0"/>
                </a:moveTo>
                <a:cubicBezTo>
                  <a:pt x="-110" y="1123"/>
                  <a:pt x="362" y="2232"/>
                  <a:pt x="1268" y="2930"/>
                </a:cubicBezTo>
                <a:cubicBezTo>
                  <a:pt x="2187" y="3637"/>
                  <a:pt x="3418" y="3817"/>
                  <a:pt x="4507" y="3403"/>
                </a:cubicBezTo>
                <a:cubicBezTo>
                  <a:pt x="6055" y="2610"/>
                  <a:pt x="7961" y="3061"/>
                  <a:pt x="8970" y="4460"/>
                </a:cubicBezTo>
                <a:cubicBezTo>
                  <a:pt x="9809" y="5622"/>
                  <a:pt x="9807" y="7178"/>
                  <a:pt x="8965" y="8338"/>
                </a:cubicBezTo>
                <a:cubicBezTo>
                  <a:pt x="6771" y="11924"/>
                  <a:pt x="7613" y="16550"/>
                  <a:pt x="10936" y="19169"/>
                </a:cubicBezTo>
                <a:cubicBezTo>
                  <a:pt x="14018" y="21597"/>
                  <a:pt x="18405" y="21600"/>
                  <a:pt x="21490" y="19175"/>
                </a:cubicBezTo>
                <a:lnTo>
                  <a:pt x="21490" y="35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Circle"/>
          <p:cNvSpPr/>
          <p:nvPr/>
        </p:nvSpPr>
        <p:spPr>
          <a:xfrm>
            <a:off x="17006264" y="352354"/>
            <a:ext cx="494973" cy="49497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Circle"/>
          <p:cNvSpPr/>
          <p:nvPr/>
        </p:nvSpPr>
        <p:spPr>
          <a:xfrm>
            <a:off x="-564062" y="1321716"/>
            <a:ext cx="1150610" cy="115061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TOPIC #1 - $100"/>
          <p:cNvSpPr txBox="1"/>
          <p:nvPr/>
        </p:nvSpPr>
        <p:spPr>
          <a:xfrm>
            <a:off x="1318645" y="1953342"/>
            <a:ext cx="2509920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0000" b="0">
                <a:solidFill>
                  <a:srgbClr val="F6C543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lang="ru-RU" sz="8000" dirty="0" smtClean="0">
                <a:solidFill>
                  <a:srgbClr val="00B0F0"/>
                </a:solidFill>
              </a:rPr>
              <a:t>Проблемы с котор</a:t>
            </a:r>
            <a:r>
              <a:rPr lang="ru-RU" sz="8000" dirty="0" smtClean="0">
                <a:solidFill>
                  <a:srgbClr val="00B0F0"/>
                </a:solidFill>
              </a:rPr>
              <a:t>ы</a:t>
            </a:r>
            <a:r>
              <a:rPr lang="ru-RU" sz="8000" dirty="0" smtClean="0">
                <a:solidFill>
                  <a:srgbClr val="00B0F0"/>
                </a:solidFill>
              </a:rPr>
              <a:t>ми мы столкнулись </a:t>
            </a:r>
            <a:endParaRPr sz="8000" dirty="0">
              <a:solidFill>
                <a:srgbClr val="00B0F0"/>
              </a:solidFill>
            </a:endParaRPr>
          </a:p>
        </p:txBody>
      </p:sp>
      <p:sp>
        <p:nvSpPr>
          <p:cNvPr id="206" name="Shape"/>
          <p:cNvSpPr/>
          <p:nvPr/>
        </p:nvSpPr>
        <p:spPr>
          <a:xfrm>
            <a:off x="-306915" y="8239797"/>
            <a:ext cx="1046530" cy="10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7" name="Shape"/>
          <p:cNvSpPr/>
          <p:nvPr/>
        </p:nvSpPr>
        <p:spPr>
          <a:xfrm>
            <a:off x="19865947" y="2060686"/>
            <a:ext cx="2330506" cy="233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Rounded Rectangle"/>
          <p:cNvSpPr/>
          <p:nvPr/>
        </p:nvSpPr>
        <p:spPr>
          <a:xfrm>
            <a:off x="1318646" y="3231001"/>
            <a:ext cx="21616294" cy="8897388"/>
          </a:xfrm>
          <a:prstGeom prst="roundRect">
            <a:avLst>
              <a:gd name="adj" fmla="val 289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558800" dist="71163" dir="5400000" rotWithShape="0">
              <a:srgbClr val="000000">
                <a:alpha val="19617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Type question here?"/>
          <p:cNvSpPr txBox="1"/>
          <p:nvPr/>
        </p:nvSpPr>
        <p:spPr>
          <a:xfrm>
            <a:off x="1688166" y="7351399"/>
            <a:ext cx="162399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 b="0">
                <a:solidFill>
                  <a:srgbClr val="FE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algn="l"/>
            <a:endParaRPr sz="3600" dirty="0"/>
          </a:p>
        </p:txBody>
      </p:sp>
      <p:grpSp>
        <p:nvGrpSpPr>
          <p:cNvPr id="24" name="Group"/>
          <p:cNvGrpSpPr/>
          <p:nvPr/>
        </p:nvGrpSpPr>
        <p:grpSpPr>
          <a:xfrm>
            <a:off x="18272131" y="11553083"/>
            <a:ext cx="3957639" cy="1150612"/>
            <a:chOff x="0" y="0"/>
            <a:chExt cx="3957638" cy="1150610"/>
          </a:xfrm>
        </p:grpSpPr>
        <p:sp>
          <p:nvSpPr>
            <p:cNvPr id="25" name="Rounded Rectangle"/>
            <p:cNvSpPr/>
            <p:nvPr/>
          </p:nvSpPr>
          <p:spPr>
            <a:xfrm>
              <a:off x="0" y="0"/>
              <a:ext cx="3957638" cy="11506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58800" dist="71163" dir="5400000" rotWithShape="0">
                <a:srgbClr val="000000">
                  <a:alpha val="1961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BOARD"/>
            <p:cNvSpPr txBox="1"/>
            <p:nvPr/>
          </p:nvSpPr>
          <p:spPr>
            <a:xfrm>
              <a:off x="788165" y="219704"/>
              <a:ext cx="233050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272727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en-US" dirty="0" smtClean="0">
                  <a:solidFill>
                    <a:schemeClr val="accent3"/>
                  </a:solidFill>
                </a:rPr>
                <a:t>YANDEX</a:t>
              </a:r>
              <a:endParaRPr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390804" y="11846260"/>
            <a:ext cx="66648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ru-RU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350" y="10347738"/>
            <a:ext cx="1219200" cy="12192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04" y="8738122"/>
            <a:ext cx="639160" cy="54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1458" y="3671840"/>
            <a:ext cx="14063095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Достаточно сложно было реализовать </a:t>
            </a:r>
            <a:r>
              <a:rPr kumimoji="0" lang="en-US" sz="6000" b="0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fsm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 </a:t>
            </a:r>
            <a:r>
              <a:rPr kumimoji="0" lang="ru-RU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в боте так как в </a:t>
            </a:r>
            <a:r>
              <a:rPr kumimoji="0" lang="en-US" sz="6000" b="0" i="0" u="none" strike="noStrike" cap="none" spc="0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aiogram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 </a:t>
            </a:r>
            <a:r>
              <a:rPr kumimoji="0" lang="ru-RU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этот</a:t>
            </a:r>
            <a:r>
              <a:rPr kumimoji="0" lang="ru-RU" sz="6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mpact" panose="020B0806030902050204" pitchFamily="34" charset="0"/>
                <a:sym typeface="Helvetica Neue"/>
              </a:rPr>
              <a:t> метод имеет достаточно плохую документацию, но после нескольких дней работы мини опросник начал правильно сохранять ответы пользователя 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mpact" panose="020B0806030902050204" pitchFamily="34" charset="0"/>
              <a:sym typeface="Helvetica Neue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243" y="3671840"/>
            <a:ext cx="6823413" cy="58661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"/>
          <p:cNvSpPr/>
          <p:nvPr/>
        </p:nvSpPr>
        <p:spPr>
          <a:xfrm>
            <a:off x="6290541" y="12617233"/>
            <a:ext cx="2709718" cy="270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Shape"/>
          <p:cNvSpPr/>
          <p:nvPr/>
        </p:nvSpPr>
        <p:spPr>
          <a:xfrm>
            <a:off x="14339439" y="2620192"/>
            <a:ext cx="6322300" cy="632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Shape"/>
          <p:cNvSpPr/>
          <p:nvPr/>
        </p:nvSpPr>
        <p:spPr>
          <a:xfrm>
            <a:off x="5513585" y="9836851"/>
            <a:ext cx="2709536" cy="2709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Shape"/>
          <p:cNvSpPr/>
          <p:nvPr/>
        </p:nvSpPr>
        <p:spPr>
          <a:xfrm>
            <a:off x="1688166" y="791392"/>
            <a:ext cx="7163901" cy="7164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8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Shape"/>
          <p:cNvSpPr/>
          <p:nvPr/>
        </p:nvSpPr>
        <p:spPr>
          <a:xfrm>
            <a:off x="11727838" y="12253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Shape"/>
          <p:cNvSpPr/>
          <p:nvPr/>
        </p:nvSpPr>
        <p:spPr>
          <a:xfrm>
            <a:off x="22467966" y="8316507"/>
            <a:ext cx="4276957" cy="427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787" y="0"/>
                  <a:pt x="10773" y="1"/>
                  <a:pt x="10759" y="1"/>
                </a:cubicBezTo>
                <a:lnTo>
                  <a:pt x="1" y="10760"/>
                </a:lnTo>
                <a:cubicBezTo>
                  <a:pt x="0" y="10900"/>
                  <a:pt x="3" y="11040"/>
                  <a:pt x="8" y="11181"/>
                </a:cubicBezTo>
                <a:lnTo>
                  <a:pt x="11180" y="9"/>
                </a:lnTo>
                <a:cubicBezTo>
                  <a:pt x="11054" y="4"/>
                  <a:pt x="10927" y="0"/>
                  <a:pt x="10800" y="0"/>
                </a:cubicBezTo>
                <a:close/>
                <a:moveTo>
                  <a:pt x="10211" y="17"/>
                </a:moveTo>
                <a:cubicBezTo>
                  <a:pt x="10057" y="25"/>
                  <a:pt x="9903" y="36"/>
                  <a:pt x="9748" y="51"/>
                </a:cubicBezTo>
                <a:lnTo>
                  <a:pt x="50" y="9749"/>
                </a:lnTo>
                <a:cubicBezTo>
                  <a:pt x="35" y="9903"/>
                  <a:pt x="25" y="10057"/>
                  <a:pt x="16" y="10212"/>
                </a:cubicBezTo>
                <a:lnTo>
                  <a:pt x="10211" y="17"/>
                </a:lnTo>
                <a:close/>
                <a:moveTo>
                  <a:pt x="11683" y="38"/>
                </a:moveTo>
                <a:lnTo>
                  <a:pt x="38" y="11684"/>
                </a:lnTo>
                <a:cubicBezTo>
                  <a:pt x="48" y="11814"/>
                  <a:pt x="62" y="11944"/>
                  <a:pt x="78" y="12075"/>
                </a:cubicBezTo>
                <a:lnTo>
                  <a:pt x="12074" y="78"/>
                </a:lnTo>
                <a:cubicBezTo>
                  <a:pt x="11944" y="63"/>
                  <a:pt x="11814" y="49"/>
                  <a:pt x="11683" y="38"/>
                </a:cubicBezTo>
                <a:close/>
                <a:moveTo>
                  <a:pt x="9136" y="131"/>
                </a:moveTo>
                <a:cubicBezTo>
                  <a:pt x="8960" y="158"/>
                  <a:pt x="8786" y="190"/>
                  <a:pt x="8611" y="226"/>
                </a:cubicBezTo>
                <a:lnTo>
                  <a:pt x="226" y="8611"/>
                </a:lnTo>
                <a:cubicBezTo>
                  <a:pt x="190" y="8786"/>
                  <a:pt x="157" y="8961"/>
                  <a:pt x="130" y="9137"/>
                </a:cubicBezTo>
                <a:lnTo>
                  <a:pt x="9136" y="131"/>
                </a:lnTo>
                <a:close/>
                <a:moveTo>
                  <a:pt x="12541" y="143"/>
                </a:moveTo>
                <a:lnTo>
                  <a:pt x="143" y="12541"/>
                </a:lnTo>
                <a:cubicBezTo>
                  <a:pt x="163" y="12663"/>
                  <a:pt x="183" y="12785"/>
                  <a:pt x="207" y="12906"/>
                </a:cubicBezTo>
                <a:lnTo>
                  <a:pt x="12906" y="208"/>
                </a:lnTo>
                <a:cubicBezTo>
                  <a:pt x="12785" y="184"/>
                  <a:pt x="12663" y="163"/>
                  <a:pt x="12541" y="143"/>
                </a:cubicBezTo>
                <a:close/>
                <a:moveTo>
                  <a:pt x="13343" y="303"/>
                </a:moveTo>
                <a:lnTo>
                  <a:pt x="303" y="13343"/>
                </a:lnTo>
                <a:cubicBezTo>
                  <a:pt x="330" y="13456"/>
                  <a:pt x="361" y="13569"/>
                  <a:pt x="392" y="13682"/>
                </a:cubicBezTo>
                <a:lnTo>
                  <a:pt x="13682" y="393"/>
                </a:lnTo>
                <a:cubicBezTo>
                  <a:pt x="13569" y="362"/>
                  <a:pt x="13456" y="331"/>
                  <a:pt x="13343" y="303"/>
                </a:cubicBezTo>
                <a:close/>
                <a:moveTo>
                  <a:pt x="7909" y="395"/>
                </a:moveTo>
                <a:cubicBezTo>
                  <a:pt x="7701" y="452"/>
                  <a:pt x="7495" y="515"/>
                  <a:pt x="7290" y="585"/>
                </a:cubicBezTo>
                <a:lnTo>
                  <a:pt x="584" y="7290"/>
                </a:lnTo>
                <a:cubicBezTo>
                  <a:pt x="514" y="7495"/>
                  <a:pt x="452" y="7702"/>
                  <a:pt x="394" y="7909"/>
                </a:cubicBezTo>
                <a:lnTo>
                  <a:pt x="7909" y="395"/>
                </a:lnTo>
                <a:close/>
                <a:moveTo>
                  <a:pt x="14094" y="515"/>
                </a:moveTo>
                <a:lnTo>
                  <a:pt x="514" y="14094"/>
                </a:lnTo>
                <a:cubicBezTo>
                  <a:pt x="549" y="14202"/>
                  <a:pt x="583" y="14310"/>
                  <a:pt x="620" y="14417"/>
                </a:cubicBezTo>
                <a:lnTo>
                  <a:pt x="14417" y="621"/>
                </a:lnTo>
                <a:cubicBezTo>
                  <a:pt x="14310" y="583"/>
                  <a:pt x="14202" y="549"/>
                  <a:pt x="14094" y="515"/>
                </a:cubicBezTo>
                <a:close/>
                <a:moveTo>
                  <a:pt x="14804" y="767"/>
                </a:moveTo>
                <a:lnTo>
                  <a:pt x="767" y="14804"/>
                </a:lnTo>
                <a:cubicBezTo>
                  <a:pt x="807" y="14905"/>
                  <a:pt x="851" y="15004"/>
                  <a:pt x="894" y="15104"/>
                </a:cubicBezTo>
                <a:lnTo>
                  <a:pt x="15104" y="895"/>
                </a:lnTo>
                <a:cubicBezTo>
                  <a:pt x="15004" y="852"/>
                  <a:pt x="14905" y="807"/>
                  <a:pt x="14804" y="767"/>
                </a:cubicBezTo>
                <a:close/>
                <a:moveTo>
                  <a:pt x="6411" y="932"/>
                </a:moveTo>
                <a:cubicBezTo>
                  <a:pt x="6118" y="1062"/>
                  <a:pt x="5831" y="1206"/>
                  <a:pt x="5549" y="1363"/>
                </a:cubicBezTo>
                <a:lnTo>
                  <a:pt x="1362" y="5549"/>
                </a:lnTo>
                <a:cubicBezTo>
                  <a:pt x="1205" y="5832"/>
                  <a:pt x="1061" y="6119"/>
                  <a:pt x="931" y="6411"/>
                </a:cubicBezTo>
                <a:lnTo>
                  <a:pt x="6411" y="932"/>
                </a:lnTo>
                <a:close/>
                <a:moveTo>
                  <a:pt x="15470" y="1061"/>
                </a:moveTo>
                <a:lnTo>
                  <a:pt x="1060" y="15471"/>
                </a:lnTo>
                <a:cubicBezTo>
                  <a:pt x="1106" y="15567"/>
                  <a:pt x="1153" y="15664"/>
                  <a:pt x="1202" y="15759"/>
                </a:cubicBezTo>
                <a:lnTo>
                  <a:pt x="15759" y="1203"/>
                </a:lnTo>
                <a:cubicBezTo>
                  <a:pt x="15663" y="1153"/>
                  <a:pt x="15567" y="1107"/>
                  <a:pt x="15470" y="1061"/>
                </a:cubicBezTo>
                <a:close/>
                <a:moveTo>
                  <a:pt x="16103" y="1391"/>
                </a:moveTo>
                <a:lnTo>
                  <a:pt x="1391" y="16103"/>
                </a:lnTo>
                <a:cubicBezTo>
                  <a:pt x="1442" y="16194"/>
                  <a:pt x="1494" y="16285"/>
                  <a:pt x="1549" y="16375"/>
                </a:cubicBezTo>
                <a:lnTo>
                  <a:pt x="16375" y="1549"/>
                </a:lnTo>
                <a:cubicBezTo>
                  <a:pt x="16285" y="1495"/>
                  <a:pt x="16194" y="1442"/>
                  <a:pt x="16103" y="1391"/>
                </a:cubicBezTo>
                <a:close/>
                <a:moveTo>
                  <a:pt x="16703" y="1754"/>
                </a:moveTo>
                <a:lnTo>
                  <a:pt x="1753" y="16703"/>
                </a:lnTo>
                <a:cubicBezTo>
                  <a:pt x="1809" y="16788"/>
                  <a:pt x="1869" y="16872"/>
                  <a:pt x="1928" y="16956"/>
                </a:cubicBezTo>
                <a:lnTo>
                  <a:pt x="16956" y="1928"/>
                </a:lnTo>
                <a:cubicBezTo>
                  <a:pt x="16872" y="1869"/>
                  <a:pt x="16788" y="1810"/>
                  <a:pt x="16703" y="1754"/>
                </a:cubicBezTo>
                <a:close/>
                <a:moveTo>
                  <a:pt x="17267" y="2151"/>
                </a:moveTo>
                <a:lnTo>
                  <a:pt x="2151" y="17267"/>
                </a:lnTo>
                <a:cubicBezTo>
                  <a:pt x="2212" y="17349"/>
                  <a:pt x="2274" y="17430"/>
                  <a:pt x="2338" y="17510"/>
                </a:cubicBezTo>
                <a:lnTo>
                  <a:pt x="17510" y="2338"/>
                </a:lnTo>
                <a:cubicBezTo>
                  <a:pt x="17430" y="2275"/>
                  <a:pt x="17349" y="2212"/>
                  <a:pt x="17267" y="2151"/>
                </a:cubicBezTo>
                <a:close/>
                <a:moveTo>
                  <a:pt x="3805" y="2574"/>
                </a:moveTo>
                <a:cubicBezTo>
                  <a:pt x="3586" y="2761"/>
                  <a:pt x="3370" y="2956"/>
                  <a:pt x="3163" y="3163"/>
                </a:cubicBezTo>
                <a:cubicBezTo>
                  <a:pt x="2955" y="3371"/>
                  <a:pt x="2761" y="3586"/>
                  <a:pt x="2574" y="3806"/>
                </a:cubicBezTo>
                <a:lnTo>
                  <a:pt x="3805" y="2574"/>
                </a:lnTo>
                <a:close/>
                <a:moveTo>
                  <a:pt x="17801" y="2579"/>
                </a:moveTo>
                <a:lnTo>
                  <a:pt x="2579" y="17801"/>
                </a:lnTo>
                <a:cubicBezTo>
                  <a:pt x="2645" y="17878"/>
                  <a:pt x="2709" y="17957"/>
                  <a:pt x="2777" y="18032"/>
                </a:cubicBezTo>
                <a:lnTo>
                  <a:pt x="18032" y="2777"/>
                </a:lnTo>
                <a:cubicBezTo>
                  <a:pt x="17957" y="2709"/>
                  <a:pt x="17878" y="2645"/>
                  <a:pt x="17801" y="2579"/>
                </a:cubicBezTo>
                <a:close/>
                <a:moveTo>
                  <a:pt x="18304" y="3036"/>
                </a:moveTo>
                <a:lnTo>
                  <a:pt x="3036" y="18304"/>
                </a:lnTo>
                <a:cubicBezTo>
                  <a:pt x="3079" y="18349"/>
                  <a:pt x="3119" y="18394"/>
                  <a:pt x="3163" y="18438"/>
                </a:cubicBezTo>
                <a:cubicBezTo>
                  <a:pt x="3191" y="18466"/>
                  <a:pt x="3222" y="18492"/>
                  <a:pt x="3250" y="18521"/>
                </a:cubicBezTo>
                <a:lnTo>
                  <a:pt x="18521" y="3251"/>
                </a:lnTo>
                <a:cubicBezTo>
                  <a:pt x="18492" y="3222"/>
                  <a:pt x="18466" y="3192"/>
                  <a:pt x="18438" y="3163"/>
                </a:cubicBezTo>
                <a:cubicBezTo>
                  <a:pt x="18394" y="3119"/>
                  <a:pt x="18348" y="3079"/>
                  <a:pt x="18304" y="3036"/>
                </a:cubicBezTo>
                <a:close/>
                <a:moveTo>
                  <a:pt x="18781" y="3523"/>
                </a:moveTo>
                <a:lnTo>
                  <a:pt x="3522" y="18781"/>
                </a:lnTo>
                <a:cubicBezTo>
                  <a:pt x="3598" y="18850"/>
                  <a:pt x="3676" y="18915"/>
                  <a:pt x="3753" y="18982"/>
                </a:cubicBezTo>
                <a:lnTo>
                  <a:pt x="18982" y="3753"/>
                </a:lnTo>
                <a:cubicBezTo>
                  <a:pt x="18915" y="3676"/>
                  <a:pt x="18850" y="3598"/>
                  <a:pt x="18781" y="3523"/>
                </a:cubicBezTo>
                <a:close/>
                <a:moveTo>
                  <a:pt x="19224" y="4041"/>
                </a:moveTo>
                <a:lnTo>
                  <a:pt x="4041" y="19224"/>
                </a:lnTo>
                <a:cubicBezTo>
                  <a:pt x="4121" y="19289"/>
                  <a:pt x="4202" y="19350"/>
                  <a:pt x="4283" y="19412"/>
                </a:cubicBezTo>
                <a:lnTo>
                  <a:pt x="19412" y="4283"/>
                </a:lnTo>
                <a:cubicBezTo>
                  <a:pt x="19350" y="4202"/>
                  <a:pt x="19289" y="4121"/>
                  <a:pt x="19224" y="4041"/>
                </a:cubicBezTo>
                <a:close/>
                <a:moveTo>
                  <a:pt x="19637" y="4591"/>
                </a:moveTo>
                <a:lnTo>
                  <a:pt x="4591" y="19637"/>
                </a:lnTo>
                <a:cubicBezTo>
                  <a:pt x="4675" y="19696"/>
                  <a:pt x="4758" y="19757"/>
                  <a:pt x="4843" y="19813"/>
                </a:cubicBezTo>
                <a:lnTo>
                  <a:pt x="19813" y="4844"/>
                </a:lnTo>
                <a:cubicBezTo>
                  <a:pt x="19757" y="4758"/>
                  <a:pt x="19696" y="4675"/>
                  <a:pt x="19637" y="4591"/>
                </a:cubicBezTo>
                <a:close/>
                <a:moveTo>
                  <a:pt x="20019" y="5172"/>
                </a:moveTo>
                <a:lnTo>
                  <a:pt x="5172" y="20019"/>
                </a:lnTo>
                <a:cubicBezTo>
                  <a:pt x="5261" y="20073"/>
                  <a:pt x="5351" y="20126"/>
                  <a:pt x="5441" y="20178"/>
                </a:cubicBezTo>
                <a:lnTo>
                  <a:pt x="20178" y="5441"/>
                </a:lnTo>
                <a:cubicBezTo>
                  <a:pt x="20126" y="5351"/>
                  <a:pt x="20073" y="5261"/>
                  <a:pt x="20019" y="5172"/>
                </a:cubicBezTo>
                <a:close/>
                <a:moveTo>
                  <a:pt x="20369" y="5782"/>
                </a:moveTo>
                <a:lnTo>
                  <a:pt x="5782" y="20369"/>
                </a:lnTo>
                <a:cubicBezTo>
                  <a:pt x="5877" y="20419"/>
                  <a:pt x="5974" y="20463"/>
                  <a:pt x="6071" y="20510"/>
                </a:cubicBezTo>
                <a:lnTo>
                  <a:pt x="20510" y="6071"/>
                </a:lnTo>
                <a:cubicBezTo>
                  <a:pt x="20463" y="5975"/>
                  <a:pt x="20419" y="5878"/>
                  <a:pt x="20369" y="5782"/>
                </a:cubicBezTo>
                <a:close/>
                <a:moveTo>
                  <a:pt x="20679" y="6434"/>
                </a:moveTo>
                <a:lnTo>
                  <a:pt x="6434" y="20679"/>
                </a:lnTo>
                <a:cubicBezTo>
                  <a:pt x="6534" y="20723"/>
                  <a:pt x="6633" y="20769"/>
                  <a:pt x="6734" y="20809"/>
                </a:cubicBezTo>
                <a:lnTo>
                  <a:pt x="20809" y="6735"/>
                </a:lnTo>
                <a:cubicBezTo>
                  <a:pt x="20769" y="6634"/>
                  <a:pt x="20723" y="6534"/>
                  <a:pt x="20679" y="6434"/>
                </a:cubicBezTo>
                <a:close/>
                <a:moveTo>
                  <a:pt x="20956" y="7121"/>
                </a:moveTo>
                <a:lnTo>
                  <a:pt x="7120" y="20956"/>
                </a:lnTo>
                <a:cubicBezTo>
                  <a:pt x="7226" y="20994"/>
                  <a:pt x="7333" y="21030"/>
                  <a:pt x="7439" y="21065"/>
                </a:cubicBezTo>
                <a:lnTo>
                  <a:pt x="21065" y="7439"/>
                </a:lnTo>
                <a:cubicBezTo>
                  <a:pt x="21030" y="7333"/>
                  <a:pt x="20994" y="7226"/>
                  <a:pt x="20956" y="7121"/>
                </a:cubicBezTo>
                <a:close/>
                <a:moveTo>
                  <a:pt x="21190" y="7848"/>
                </a:moveTo>
                <a:lnTo>
                  <a:pt x="7848" y="21190"/>
                </a:lnTo>
                <a:cubicBezTo>
                  <a:pt x="7960" y="21221"/>
                  <a:pt x="8073" y="21252"/>
                  <a:pt x="8186" y="21280"/>
                </a:cubicBezTo>
                <a:lnTo>
                  <a:pt x="21280" y="8186"/>
                </a:lnTo>
                <a:cubicBezTo>
                  <a:pt x="21252" y="8073"/>
                  <a:pt x="21221" y="7960"/>
                  <a:pt x="21190" y="7848"/>
                </a:cubicBezTo>
                <a:close/>
                <a:moveTo>
                  <a:pt x="21378" y="8623"/>
                </a:moveTo>
                <a:lnTo>
                  <a:pt x="8623" y="21378"/>
                </a:lnTo>
                <a:cubicBezTo>
                  <a:pt x="8743" y="21402"/>
                  <a:pt x="8863" y="21424"/>
                  <a:pt x="8984" y="21445"/>
                </a:cubicBezTo>
                <a:lnTo>
                  <a:pt x="21445" y="8984"/>
                </a:lnTo>
                <a:cubicBezTo>
                  <a:pt x="21424" y="8864"/>
                  <a:pt x="21402" y="8743"/>
                  <a:pt x="21378" y="8623"/>
                </a:cubicBezTo>
                <a:close/>
                <a:moveTo>
                  <a:pt x="21514" y="9448"/>
                </a:moveTo>
                <a:lnTo>
                  <a:pt x="9447" y="21514"/>
                </a:lnTo>
                <a:cubicBezTo>
                  <a:pt x="9576" y="21530"/>
                  <a:pt x="9704" y="21546"/>
                  <a:pt x="9833" y="21557"/>
                </a:cubicBezTo>
                <a:lnTo>
                  <a:pt x="21557" y="9834"/>
                </a:lnTo>
                <a:cubicBezTo>
                  <a:pt x="21546" y="9705"/>
                  <a:pt x="21530" y="9576"/>
                  <a:pt x="21514" y="9448"/>
                </a:cubicBezTo>
                <a:close/>
                <a:moveTo>
                  <a:pt x="21590" y="10333"/>
                </a:moveTo>
                <a:lnTo>
                  <a:pt x="10332" y="21590"/>
                </a:lnTo>
                <a:cubicBezTo>
                  <a:pt x="10473" y="21596"/>
                  <a:pt x="10613" y="21599"/>
                  <a:pt x="10753" y="21600"/>
                </a:cubicBezTo>
                <a:lnTo>
                  <a:pt x="21600" y="10754"/>
                </a:lnTo>
                <a:cubicBezTo>
                  <a:pt x="21599" y="10613"/>
                  <a:pt x="21596" y="10473"/>
                  <a:pt x="21590" y="10333"/>
                </a:cubicBezTo>
                <a:close/>
                <a:moveTo>
                  <a:pt x="21590" y="11296"/>
                </a:moveTo>
                <a:lnTo>
                  <a:pt x="11295" y="21590"/>
                </a:lnTo>
                <a:cubicBezTo>
                  <a:pt x="11449" y="21583"/>
                  <a:pt x="11603" y="21572"/>
                  <a:pt x="11757" y="21558"/>
                </a:cubicBezTo>
                <a:lnTo>
                  <a:pt x="21558" y="11757"/>
                </a:lnTo>
                <a:cubicBezTo>
                  <a:pt x="21572" y="11603"/>
                  <a:pt x="21583" y="11450"/>
                  <a:pt x="21590" y="11296"/>
                </a:cubicBezTo>
                <a:close/>
                <a:moveTo>
                  <a:pt x="21489" y="12358"/>
                </a:moveTo>
                <a:lnTo>
                  <a:pt x="12358" y="21489"/>
                </a:lnTo>
                <a:cubicBezTo>
                  <a:pt x="12531" y="21464"/>
                  <a:pt x="12703" y="21434"/>
                  <a:pt x="12876" y="21400"/>
                </a:cubicBezTo>
                <a:lnTo>
                  <a:pt x="21400" y="12876"/>
                </a:lnTo>
                <a:cubicBezTo>
                  <a:pt x="21434" y="12704"/>
                  <a:pt x="21464" y="12531"/>
                  <a:pt x="21489" y="12358"/>
                </a:cubicBezTo>
                <a:close/>
                <a:moveTo>
                  <a:pt x="21239" y="13569"/>
                </a:moveTo>
                <a:lnTo>
                  <a:pt x="13569" y="21239"/>
                </a:lnTo>
                <a:cubicBezTo>
                  <a:pt x="13774" y="21185"/>
                  <a:pt x="13978" y="21125"/>
                  <a:pt x="14181" y="21058"/>
                </a:cubicBezTo>
                <a:lnTo>
                  <a:pt x="21058" y="14181"/>
                </a:lnTo>
                <a:cubicBezTo>
                  <a:pt x="21125" y="13978"/>
                  <a:pt x="21185" y="13774"/>
                  <a:pt x="21239" y="13569"/>
                </a:cubicBezTo>
                <a:close/>
                <a:moveTo>
                  <a:pt x="20736" y="15035"/>
                </a:moveTo>
                <a:lnTo>
                  <a:pt x="15035" y="20736"/>
                </a:lnTo>
                <a:cubicBezTo>
                  <a:pt x="15310" y="20619"/>
                  <a:pt x="15581" y="20493"/>
                  <a:pt x="15848" y="20352"/>
                </a:cubicBezTo>
                <a:lnTo>
                  <a:pt x="20352" y="15848"/>
                </a:lnTo>
                <a:cubicBezTo>
                  <a:pt x="20493" y="15581"/>
                  <a:pt x="20619" y="15310"/>
                  <a:pt x="20736" y="15035"/>
                </a:cubicBezTo>
                <a:close/>
                <a:moveTo>
                  <a:pt x="19400" y="17332"/>
                </a:moveTo>
                <a:lnTo>
                  <a:pt x="17332" y="19400"/>
                </a:lnTo>
                <a:cubicBezTo>
                  <a:pt x="17716" y="19108"/>
                  <a:pt x="18087" y="18789"/>
                  <a:pt x="18438" y="18438"/>
                </a:cubicBezTo>
                <a:cubicBezTo>
                  <a:pt x="18788" y="18087"/>
                  <a:pt x="19107" y="17716"/>
                  <a:pt x="19400" y="1733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Shape"/>
          <p:cNvSpPr/>
          <p:nvPr/>
        </p:nvSpPr>
        <p:spPr>
          <a:xfrm>
            <a:off x="-9782" y="-14685"/>
            <a:ext cx="5401449" cy="13719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600" extrusionOk="0">
                <a:moveTo>
                  <a:pt x="9876" y="0"/>
                </a:moveTo>
                <a:cubicBezTo>
                  <a:pt x="14909" y="1061"/>
                  <a:pt x="18164" y="3091"/>
                  <a:pt x="18448" y="5345"/>
                </a:cubicBezTo>
                <a:cubicBezTo>
                  <a:pt x="18695" y="7304"/>
                  <a:pt x="16642" y="9198"/>
                  <a:pt x="12885" y="10477"/>
                </a:cubicBezTo>
                <a:cubicBezTo>
                  <a:pt x="8651" y="11730"/>
                  <a:pt x="7084" y="13955"/>
                  <a:pt x="9071" y="15894"/>
                </a:cubicBezTo>
                <a:cubicBezTo>
                  <a:pt x="10355" y="17147"/>
                  <a:pt x="13013" y="18098"/>
                  <a:pt x="16290" y="18479"/>
                </a:cubicBezTo>
                <a:cubicBezTo>
                  <a:pt x="17951" y="18702"/>
                  <a:pt x="19367" y="19144"/>
                  <a:pt x="20305" y="19731"/>
                </a:cubicBezTo>
                <a:cubicBezTo>
                  <a:pt x="21193" y="20288"/>
                  <a:pt x="21600" y="20944"/>
                  <a:pt x="21463" y="21600"/>
                </a:cubicBezTo>
                <a:lnTo>
                  <a:pt x="0" y="21600"/>
                </a:lnTo>
                <a:lnTo>
                  <a:pt x="0" y="1"/>
                </a:lnTo>
                <a:lnTo>
                  <a:pt x="987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Shape"/>
          <p:cNvSpPr/>
          <p:nvPr/>
        </p:nvSpPr>
        <p:spPr>
          <a:xfrm>
            <a:off x="14077382" y="-26393"/>
            <a:ext cx="10315136" cy="1026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0992" extrusionOk="0">
                <a:moveTo>
                  <a:pt x="22" y="0"/>
                </a:moveTo>
                <a:cubicBezTo>
                  <a:pt x="-110" y="1123"/>
                  <a:pt x="362" y="2232"/>
                  <a:pt x="1268" y="2930"/>
                </a:cubicBezTo>
                <a:cubicBezTo>
                  <a:pt x="2187" y="3637"/>
                  <a:pt x="3418" y="3817"/>
                  <a:pt x="4507" y="3403"/>
                </a:cubicBezTo>
                <a:cubicBezTo>
                  <a:pt x="6055" y="2610"/>
                  <a:pt x="7961" y="3061"/>
                  <a:pt x="8970" y="4460"/>
                </a:cubicBezTo>
                <a:cubicBezTo>
                  <a:pt x="9809" y="5622"/>
                  <a:pt x="9807" y="7178"/>
                  <a:pt x="8965" y="8338"/>
                </a:cubicBezTo>
                <a:cubicBezTo>
                  <a:pt x="6771" y="11924"/>
                  <a:pt x="7613" y="16550"/>
                  <a:pt x="10936" y="19169"/>
                </a:cubicBezTo>
                <a:cubicBezTo>
                  <a:pt x="14018" y="21597"/>
                  <a:pt x="18405" y="21600"/>
                  <a:pt x="21490" y="19175"/>
                </a:cubicBezTo>
                <a:lnTo>
                  <a:pt x="21490" y="35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9144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Circle"/>
          <p:cNvSpPr/>
          <p:nvPr/>
        </p:nvSpPr>
        <p:spPr>
          <a:xfrm>
            <a:off x="17006264" y="352354"/>
            <a:ext cx="494973" cy="49497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Circle"/>
          <p:cNvSpPr/>
          <p:nvPr/>
        </p:nvSpPr>
        <p:spPr>
          <a:xfrm>
            <a:off x="-564062" y="1321716"/>
            <a:ext cx="1150610" cy="115061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TOPIC #1 - $100 ANSWER"/>
          <p:cNvSpPr txBox="1"/>
          <p:nvPr/>
        </p:nvSpPr>
        <p:spPr>
          <a:xfrm>
            <a:off x="1318646" y="1476393"/>
            <a:ext cx="14608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0" b="0">
                <a:solidFill>
                  <a:srgbClr val="F6C543"/>
                </a:solidFill>
                <a:latin typeface="Impact"/>
                <a:ea typeface="Impact"/>
                <a:cs typeface="Impact"/>
                <a:sym typeface="Impact"/>
              </a:defRPr>
            </a:pP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26" name="Shape"/>
          <p:cNvSpPr/>
          <p:nvPr/>
        </p:nvSpPr>
        <p:spPr>
          <a:xfrm>
            <a:off x="-306915" y="8239797"/>
            <a:ext cx="1046530" cy="10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Shape"/>
          <p:cNvSpPr/>
          <p:nvPr/>
        </p:nvSpPr>
        <p:spPr>
          <a:xfrm>
            <a:off x="19865947" y="2060686"/>
            <a:ext cx="2330506" cy="2330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6"/>
                  <a:pt x="2881" y="3017"/>
                </a:cubicBezTo>
                <a:cubicBezTo>
                  <a:pt x="-961" y="7038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8"/>
                  <a:pt x="16797" y="3017"/>
                </a:cubicBezTo>
                <a:cubicBezTo>
                  <a:pt x="14876" y="1006"/>
                  <a:pt x="12357" y="0"/>
                  <a:pt x="9839" y="0"/>
                </a:cubicBezTo>
                <a:close/>
                <a:moveTo>
                  <a:pt x="9839" y="2649"/>
                </a:moveTo>
                <a:cubicBezTo>
                  <a:pt x="11709" y="2649"/>
                  <a:pt x="13580" y="3397"/>
                  <a:pt x="15007" y="4890"/>
                </a:cubicBezTo>
                <a:cubicBezTo>
                  <a:pt x="17861" y="7877"/>
                  <a:pt x="17861" y="12718"/>
                  <a:pt x="15007" y="15705"/>
                </a:cubicBezTo>
                <a:cubicBezTo>
                  <a:pt x="12153" y="18692"/>
                  <a:pt x="7525" y="18692"/>
                  <a:pt x="4671" y="15705"/>
                </a:cubicBezTo>
                <a:cubicBezTo>
                  <a:pt x="1817" y="12718"/>
                  <a:pt x="1817" y="7877"/>
                  <a:pt x="4671" y="4890"/>
                </a:cubicBezTo>
                <a:cubicBezTo>
                  <a:pt x="6098" y="3397"/>
                  <a:pt x="7969" y="2649"/>
                  <a:pt x="9839" y="264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Rounded Rectangle"/>
          <p:cNvSpPr/>
          <p:nvPr/>
        </p:nvSpPr>
        <p:spPr>
          <a:xfrm>
            <a:off x="1413182" y="3302000"/>
            <a:ext cx="21616294" cy="8897388"/>
          </a:xfrm>
          <a:prstGeom prst="roundRect">
            <a:avLst>
              <a:gd name="adj" fmla="val 2897"/>
            </a:avLst>
          </a:prstGeom>
          <a:solidFill>
            <a:schemeClr val="accent4"/>
          </a:solidFill>
          <a:ln w="12700">
            <a:miter lim="400000"/>
          </a:ln>
          <a:effectLst>
            <a:outerShdw blurRad="558800" dist="71163" dir="5400000" rotWithShape="0">
              <a:srgbClr val="000000">
                <a:alpha val="19617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ype answer here."/>
          <p:cNvSpPr txBox="1"/>
          <p:nvPr/>
        </p:nvSpPr>
        <p:spPr>
          <a:xfrm>
            <a:off x="6553586" y="6814914"/>
            <a:ext cx="1133548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 b="0">
                <a:solidFill>
                  <a:srgbClr val="FE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endParaRPr dirty="0"/>
          </a:p>
        </p:txBody>
      </p:sp>
      <p:grpSp>
        <p:nvGrpSpPr>
          <p:cNvPr id="233" name="Group"/>
          <p:cNvGrpSpPr/>
          <p:nvPr/>
        </p:nvGrpSpPr>
        <p:grpSpPr>
          <a:xfrm>
            <a:off x="18272131" y="11553083"/>
            <a:ext cx="3957639" cy="1150612"/>
            <a:chOff x="0" y="0"/>
            <a:chExt cx="3957638" cy="1150610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3957638" cy="11506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58800" dist="71163" dir="5400000" rotWithShape="0">
                <a:srgbClr val="000000">
                  <a:alpha val="19617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1" name="BOARD"/>
            <p:cNvSpPr txBox="1"/>
            <p:nvPr/>
          </p:nvSpPr>
          <p:spPr>
            <a:xfrm>
              <a:off x="788165" y="219704"/>
              <a:ext cx="233050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000" b="0">
                  <a:solidFill>
                    <a:srgbClr val="272727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ru-RU" dirty="0" smtClean="0">
                  <a:solidFill>
                    <a:schemeClr val="accent3"/>
                  </a:solidFill>
                </a:rPr>
                <a:t> </a:t>
              </a:r>
              <a:r>
                <a:rPr lang="en-US" dirty="0" smtClean="0">
                  <a:solidFill>
                    <a:schemeClr val="accent3"/>
                  </a:solidFill>
                </a:rPr>
                <a:t>YANDEX</a:t>
              </a:r>
              <a:endParaRPr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2" name="Type question here?"/>
          <p:cNvSpPr txBox="1"/>
          <p:nvPr/>
        </p:nvSpPr>
        <p:spPr>
          <a:xfrm>
            <a:off x="3827012" y="3216970"/>
            <a:ext cx="16239912" cy="776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 b="0">
                <a:solidFill>
                  <a:srgbClr val="FE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ru-RU" sz="16600" dirty="0" smtClean="0"/>
              <a:t>ДАВАЙТЕ ПЕРЕЙДЁМ К ТЕСТУ НАШЕГО </a:t>
            </a:r>
            <a:r>
              <a:rPr lang="ru-RU" sz="1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ТГ БОТА</a:t>
            </a:r>
            <a:r>
              <a:rPr lang="en-US" sz="1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16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90804" y="11846260"/>
            <a:ext cx="66648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ru-RU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350" y="10347738"/>
            <a:ext cx="1219200" cy="12192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04" y="8738122"/>
            <a:ext cx="639160" cy="5480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White">
  <a:themeElements>
    <a:clrScheme name="HiSlide_A_03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F6C542"/>
      </a:accent1>
      <a:accent2>
        <a:srgbClr val="F5E167"/>
      </a:accent2>
      <a:accent3>
        <a:srgbClr val="272727"/>
      </a:accent3>
      <a:accent4>
        <a:srgbClr val="3F4040"/>
      </a:accent4>
      <a:accent5>
        <a:srgbClr val="F5E167"/>
      </a:accent5>
      <a:accent6>
        <a:srgbClr val="F6C542"/>
      </a:accent6>
      <a:hlink>
        <a:srgbClr val="F5E167"/>
      </a:hlink>
      <a:folHlink>
        <a:srgbClr val="F6C54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88</Words>
  <Application>Microsoft Office PowerPoint</Application>
  <PresentationFormat>Произвольный</PresentationFormat>
  <Paragraphs>10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RePack by Diakov</cp:lastModifiedBy>
  <cp:revision>12</cp:revision>
  <dcterms:modified xsi:type="dcterms:W3CDTF">2022-04-21T13:57:28Z</dcterms:modified>
</cp:coreProperties>
</file>