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 id="2147483668" r:id="rId3"/>
    <p:sldMasterId id="2147483688" r:id="rId4"/>
    <p:sldMasterId id="2147483708" r:id="rId5"/>
    <p:sldMasterId id="2147483728" r:id="rId6"/>
    <p:sldMasterId id="2147483748" r:id="rId7"/>
    <p:sldMasterId id="2147483768" r:id="rId8"/>
    <p:sldMasterId id="2147483788" r:id="rId9"/>
    <p:sldMasterId id="2147483808" r:id="rId10"/>
    <p:sldMasterId id="2147483828" r:id="rId11"/>
    <p:sldMasterId id="2147483848" r:id="rId12"/>
    <p:sldMasterId id="2147483868" r:id="rId13"/>
    <p:sldMasterId id="2147483888" r:id="rId14"/>
    <p:sldMasterId id="2147483908" r:id="rId15"/>
    <p:sldMasterId id="2147483928" r:id="rId16"/>
    <p:sldMasterId id="2147483948" r:id="rId17"/>
    <p:sldMasterId id="2147483968" r:id="rId18"/>
  </p:sldMasterIdLst>
  <p:notesMasterIdLst>
    <p:notesMasterId r:id="rId21"/>
  </p:notesMasterIdLst>
  <p:handoutMasterIdLst>
    <p:handoutMasterId r:id="rId45"/>
  </p:handoutMasterIdLst>
  <p:sldIdLst>
    <p:sldId id="256" r:id="rId19"/>
    <p:sldId id="266" r:id="rId20"/>
    <p:sldId id="303" r:id="rId22"/>
    <p:sldId id="304" r:id="rId23"/>
    <p:sldId id="273" r:id="rId24"/>
    <p:sldId id="322" r:id="rId25"/>
    <p:sldId id="257" r:id="rId26"/>
    <p:sldId id="272" r:id="rId27"/>
    <p:sldId id="264" r:id="rId28"/>
    <p:sldId id="324" r:id="rId29"/>
    <p:sldId id="325" r:id="rId30"/>
    <p:sldId id="343" r:id="rId31"/>
    <p:sldId id="329" r:id="rId32"/>
    <p:sldId id="287" r:id="rId33"/>
    <p:sldId id="277" r:id="rId34"/>
    <p:sldId id="293" r:id="rId35"/>
    <p:sldId id="321" r:id="rId36"/>
    <p:sldId id="278" r:id="rId37"/>
    <p:sldId id="348" r:id="rId38"/>
    <p:sldId id="301" r:id="rId39"/>
    <p:sldId id="302" r:id="rId40"/>
    <p:sldId id="299" r:id="rId41"/>
    <p:sldId id="285" r:id="rId42"/>
    <p:sldId id="286" r:id="rId43"/>
    <p:sldId id="36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942D0B"/>
    <a:srgbClr val="76280B"/>
    <a:srgbClr val="F6BF73"/>
    <a:srgbClr val="F9D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25E5076-3810-47DD-B79F-674D7AD40C01}">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678" autoAdjust="0"/>
  </p:normalViewPr>
  <p:slideViewPr>
    <p:cSldViewPr snapToGrid="0">
      <p:cViewPr varScale="1">
        <p:scale>
          <a:sx n="57" d="100"/>
          <a:sy n="57" d="100"/>
        </p:scale>
        <p:origin x="1260" y="6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25.xml"/><Relationship Id="rId43" Type="http://schemas.openxmlformats.org/officeDocument/2006/relationships/slide" Target="slides/slide24.xml"/><Relationship Id="rId42" Type="http://schemas.openxmlformats.org/officeDocument/2006/relationships/slide" Target="slides/slide23.xml"/><Relationship Id="rId41" Type="http://schemas.openxmlformats.org/officeDocument/2006/relationships/slide" Target="slides/slide22.xml"/><Relationship Id="rId40" Type="http://schemas.openxmlformats.org/officeDocument/2006/relationships/slide" Target="slides/slide21.xml"/><Relationship Id="rId4" Type="http://schemas.openxmlformats.org/officeDocument/2006/relationships/slideMaster" Target="slideMasters/slideMaster3.xml"/><Relationship Id="rId39" Type="http://schemas.openxmlformats.org/officeDocument/2006/relationships/slide" Target="slides/slide20.xml"/><Relationship Id="rId38" Type="http://schemas.openxmlformats.org/officeDocument/2006/relationships/slide" Target="slides/slide19.xml"/><Relationship Id="rId37" Type="http://schemas.openxmlformats.org/officeDocument/2006/relationships/slide" Target="slides/slide18.xml"/><Relationship Id="rId36" Type="http://schemas.openxmlformats.org/officeDocument/2006/relationships/slide" Target="slides/slide17.xml"/><Relationship Id="rId35" Type="http://schemas.openxmlformats.org/officeDocument/2006/relationships/slide" Target="slides/slide16.xml"/><Relationship Id="rId34" Type="http://schemas.openxmlformats.org/officeDocument/2006/relationships/slide" Target="slides/slide15.xml"/><Relationship Id="rId33" Type="http://schemas.openxmlformats.org/officeDocument/2006/relationships/slide" Target="slides/slide14.xml"/><Relationship Id="rId32" Type="http://schemas.openxmlformats.org/officeDocument/2006/relationships/slide" Target="slides/slide13.xml"/><Relationship Id="rId31" Type="http://schemas.openxmlformats.org/officeDocument/2006/relationships/slide" Target="slides/slide12.xml"/><Relationship Id="rId30" Type="http://schemas.openxmlformats.org/officeDocument/2006/relationships/slide" Target="slides/slide11.xml"/><Relationship Id="rId3" Type="http://schemas.openxmlformats.org/officeDocument/2006/relationships/slideMaster" Target="slideMasters/slideMaster2.xml"/><Relationship Id="rId29" Type="http://schemas.openxmlformats.org/officeDocument/2006/relationships/slide" Target="slides/slide10.xml"/><Relationship Id="rId28" Type="http://schemas.openxmlformats.org/officeDocument/2006/relationships/slide" Target="slides/slide9.xml"/><Relationship Id="rId27" Type="http://schemas.openxmlformats.org/officeDocument/2006/relationships/slide" Target="slides/slide8.xml"/><Relationship Id="rId26" Type="http://schemas.openxmlformats.org/officeDocument/2006/relationships/slide" Target="slides/slide7.xml"/><Relationship Id="rId25" Type="http://schemas.openxmlformats.org/officeDocument/2006/relationships/slide" Target="slides/slide6.xml"/><Relationship Id="rId24" Type="http://schemas.openxmlformats.org/officeDocument/2006/relationships/slide" Target="slides/slide5.xml"/><Relationship Id="rId23" Type="http://schemas.openxmlformats.org/officeDocument/2006/relationships/slide" Target="slides/slide4.xml"/><Relationship Id="rId22" Type="http://schemas.openxmlformats.org/officeDocument/2006/relationships/slide" Target="slides/slide3.xml"/><Relationship Id="rId21" Type="http://schemas.openxmlformats.org/officeDocument/2006/relationships/notesMaster" Target="notesMasters/notesMaster1.xml"/><Relationship Id="rId20" Type="http://schemas.openxmlformats.org/officeDocument/2006/relationships/slide" Target="slides/slide2.xml"/><Relationship Id="rId2" Type="http://schemas.openxmlformats.org/officeDocument/2006/relationships/theme" Target="theme/theme1.xml"/><Relationship Id="rId19" Type="http://schemas.openxmlformats.org/officeDocument/2006/relationships/slide" Target="slides/slide1.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dirty="0"/>
              <a:t>tari-1to8</a:t>
            </a:r>
            <a:endParaRPr lang="en-IN" altLang="en-US" dirty="0"/>
          </a:p>
          <a:p>
            <a:r>
              <a:rPr lang="en-IN" altLang="en-US" dirty="0"/>
              <a:t>ankur-9to14</a:t>
            </a:r>
            <a:endParaRPr lang="en-IN" altLang="en-US" dirty="0"/>
          </a:p>
          <a:p>
            <a:r>
              <a:rPr lang="en-IN" altLang="en-US" dirty="0"/>
              <a:t>navjeet-15to25</a:t>
            </a:r>
            <a:endParaRPr lang="en-IN" alt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Description of what you learned in your own words on one side.</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On the other side, you can add a graphic that provides evidence of what you learned.</a:t>
            </a:r>
            <a:endParaRPr lang="en-US" b="0" i="1" dirty="0">
              <a:latin typeface="Segoe UI" panose="020B0502040204020203" pitchFamily="34" charset="0"/>
              <a:cs typeface="Segoe UI" panose="020B0502040204020203" pitchFamily="34" charset="0"/>
            </a:endParaRPr>
          </a:p>
          <a:p>
            <a:endParaRPr lang="en-US" dirty="0"/>
          </a:p>
          <a:p>
            <a:r>
              <a:rPr lang="en-US" dirty="0"/>
              <a:t>Feel free to use more than one slide to reflect upon your process.  It also helps to add some video of your process.</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Description of what you learned in your own words on one side.</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On the other side, you can add a graphic that provides evidence of what you learned.</a:t>
            </a:r>
            <a:endParaRPr lang="en-US" b="0" i="1" dirty="0">
              <a:latin typeface="Segoe UI" panose="020B0502040204020203" pitchFamily="34" charset="0"/>
              <a:cs typeface="Segoe UI" panose="020B0502040204020203" pitchFamily="34" charset="0"/>
            </a:endParaRPr>
          </a:p>
          <a:p>
            <a:endParaRPr lang="en-US" dirty="0"/>
          </a:p>
          <a:p>
            <a:r>
              <a:rPr lang="en-US" dirty="0"/>
              <a:t>Feel free to use more than one slide to reflect upon your process.  It also helps to add some video of your process.</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a:t>Notes to presenter: </a:t>
            </a:r>
            <a:endParaRPr lang="en-US" b="1" dirty="0"/>
          </a:p>
          <a:p>
            <a:r>
              <a:rPr lang="en-US" i="1" dirty="0"/>
              <a:t>What is your purpose for sharing this reflection</a:t>
            </a:r>
            <a:r>
              <a:rPr lang="en-US" i="1" baseline="0" dirty="0"/>
              <a:t>?</a:t>
            </a:r>
            <a:endParaRPr lang="en-US" i="1" baseline="0" dirty="0"/>
          </a:p>
          <a:p>
            <a:r>
              <a:rPr lang="en-US" i="1" baseline="0" dirty="0"/>
              <a:t>Is it at the end of a unit or project?  </a:t>
            </a:r>
            <a:endParaRPr lang="en-US" i="1" baseline="0" dirty="0"/>
          </a:p>
          <a:p>
            <a:r>
              <a:rPr lang="en-US" i="1" baseline="0" dirty="0"/>
              <a:t>Are you sharing this reflection, at the attainment of a learning goal you set for yourself?  </a:t>
            </a:r>
            <a:endParaRPr lang="en-US" i="1" baseline="0" dirty="0"/>
          </a:p>
          <a:p>
            <a:r>
              <a:rPr lang="en-US" i="1" baseline="0" dirty="0"/>
              <a:t>Is it at the end of a course?  </a:t>
            </a:r>
            <a:endParaRPr lang="en-US" i="1" baseline="0" dirty="0"/>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What steps will you be taking as a result of this learning experience?</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Did you learn from any failed experiences?  How will you do things differently?</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What advice will you give to others so they can learn from your experiences?</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How can you share what you learned with a real-world audience?  </a:t>
            </a:r>
            <a:endParaRPr lang="en-US" b="0" i="1" dirty="0">
              <a:latin typeface="Segoe UI" panose="020B0502040204020203" pitchFamily="34" charset="0"/>
              <a:cs typeface="Segoe UI" panose="020B0502040204020203" pitchFamily="34" charset="0"/>
            </a:endParaRPr>
          </a:p>
          <a:p>
            <a:endParaRPr lang="en-US" dirty="0"/>
          </a:p>
          <a:p>
            <a:r>
              <a:rPr lang="en-US" b="1" dirty="0"/>
              <a:t>Some examples of next steps might be: </a:t>
            </a:r>
            <a:endParaRPr lang="en-US" b="1" dirty="0"/>
          </a:p>
          <a:p>
            <a:pPr marL="228600" indent="-228600">
              <a:buAutoNum type="arabicPeriod"/>
            </a:pPr>
            <a:r>
              <a:rPr lang="en-US" dirty="0"/>
              <a:t>After</a:t>
            </a:r>
            <a:r>
              <a:rPr lang="en-US" baseline="0" dirty="0"/>
              <a:t> delivering my first persuasive presentation, I am thinking about joining the debate team.</a:t>
            </a:r>
            <a:endParaRPr lang="en-US" baseline="0" dirty="0"/>
          </a:p>
          <a:p>
            <a:pPr marL="228600" indent="-228600">
              <a:buAutoNum type="arabicPeriod"/>
            </a:pPr>
            <a:r>
              <a:rPr lang="en-US" baseline="0" dirty="0"/>
              <a:t>After making my first film, I’m considering entering it in our school film festival or local film festival.</a:t>
            </a:r>
            <a:endParaRPr lang="en-US" baseline="0" dirty="0"/>
          </a:p>
          <a:p>
            <a:pPr marL="228600" indent="-228600">
              <a:buAutoNum type="arabicPeriod"/>
            </a:pPr>
            <a:r>
              <a:rPr lang="en-US" baseline="0" dirty="0"/>
              <a:t>After connecting with this career expert, I’d like to do some research on that career field because it sounds interesting to me.</a:t>
            </a:r>
            <a:endParaRPr lang="en-US" baseline="0" dirty="0"/>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lang="en-US" dirty="0"/>
          </a:p>
          <a:p>
            <a:endParaRPr lang="en-US" dirty="0"/>
          </a:p>
          <a:p>
            <a:r>
              <a:rPr lang="en-US" dirty="0"/>
              <a:t>Feel free to use more than one slide to share your next steps.  It also helps to add some video content to explain your message.</a:t>
            </a:r>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What was important about this learning experience?</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How is it relevant to your course, yourself, or your society or community?</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Why is this significant?</a:t>
            </a:r>
            <a:endParaRPr lang="en-US" b="0" i="1" dirty="0">
              <a:latin typeface="Segoe UI" panose="020B0502040204020203" pitchFamily="34" charset="0"/>
              <a:cs typeface="Segoe UI" panose="020B0502040204020203" pitchFamily="34" charset="0"/>
            </a:endParaRP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What was important about this learning experience?</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How is it relevant to your course, yourself, or your society or community?</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Why is this significant?</a:t>
            </a:r>
            <a:endParaRPr lang="en-US" b="0" i="1" dirty="0">
              <a:latin typeface="Segoe UI" panose="020B0502040204020203" pitchFamily="34" charset="0"/>
              <a:cs typeface="Segoe UI" panose="020B0502040204020203" pitchFamily="34" charset="0"/>
            </a:endParaRP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9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9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2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2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2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3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3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3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4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4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4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4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5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5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5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6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6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6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6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6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6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6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6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7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7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7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8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8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8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8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8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8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8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8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9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9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29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0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30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0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30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0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0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0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0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1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2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2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5.pn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80.xml"/><Relationship Id="rId8" Type="http://schemas.openxmlformats.org/officeDocument/2006/relationships/slideLayout" Target="../slideLayouts/slideLayout179.xml"/><Relationship Id="rId7" Type="http://schemas.openxmlformats.org/officeDocument/2006/relationships/slideLayout" Target="../slideLayouts/slideLayout178.xml"/><Relationship Id="rId6" Type="http://schemas.openxmlformats.org/officeDocument/2006/relationships/slideLayout" Target="../slideLayouts/slideLayout177.xml"/><Relationship Id="rId5" Type="http://schemas.openxmlformats.org/officeDocument/2006/relationships/slideLayout" Target="../slideLayouts/slideLayout176.xml"/><Relationship Id="rId4" Type="http://schemas.openxmlformats.org/officeDocument/2006/relationships/slideLayout" Target="../slideLayouts/slideLayout175.xml"/><Relationship Id="rId3" Type="http://schemas.openxmlformats.org/officeDocument/2006/relationships/slideLayout" Target="../slideLayouts/slideLayout174.xml"/><Relationship Id="rId21" Type="http://schemas.openxmlformats.org/officeDocument/2006/relationships/theme" Target="../theme/theme10.xml"/><Relationship Id="rId20" Type="http://schemas.openxmlformats.org/officeDocument/2006/relationships/image" Target="../media/image5.png"/><Relationship Id="rId2" Type="http://schemas.openxmlformats.org/officeDocument/2006/relationships/slideLayout" Target="../slideLayouts/slideLayout173.xml"/><Relationship Id="rId19" Type="http://schemas.openxmlformats.org/officeDocument/2006/relationships/slideLayout" Target="../slideLayouts/slideLayout190.xml"/><Relationship Id="rId18" Type="http://schemas.openxmlformats.org/officeDocument/2006/relationships/slideLayout" Target="../slideLayouts/slideLayout189.xml"/><Relationship Id="rId17" Type="http://schemas.openxmlformats.org/officeDocument/2006/relationships/slideLayout" Target="../slideLayouts/slideLayout188.xml"/><Relationship Id="rId16" Type="http://schemas.openxmlformats.org/officeDocument/2006/relationships/slideLayout" Target="../slideLayouts/slideLayout187.xml"/><Relationship Id="rId15" Type="http://schemas.openxmlformats.org/officeDocument/2006/relationships/slideLayout" Target="../slideLayouts/slideLayout186.xml"/><Relationship Id="rId14" Type="http://schemas.openxmlformats.org/officeDocument/2006/relationships/slideLayout" Target="../slideLayouts/slideLayout185.xml"/><Relationship Id="rId13" Type="http://schemas.openxmlformats.org/officeDocument/2006/relationships/slideLayout" Target="../slideLayouts/slideLayout184.xml"/><Relationship Id="rId12" Type="http://schemas.openxmlformats.org/officeDocument/2006/relationships/slideLayout" Target="../slideLayouts/slideLayout183.xml"/><Relationship Id="rId11" Type="http://schemas.openxmlformats.org/officeDocument/2006/relationships/slideLayout" Target="../slideLayouts/slideLayout182.xml"/><Relationship Id="rId10" Type="http://schemas.openxmlformats.org/officeDocument/2006/relationships/slideLayout" Target="../slideLayouts/slideLayout181.xml"/><Relationship Id="rId1" Type="http://schemas.openxmlformats.org/officeDocument/2006/relationships/slideLayout" Target="../slideLayouts/slideLayout172.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99.xml"/><Relationship Id="rId8" Type="http://schemas.openxmlformats.org/officeDocument/2006/relationships/slideLayout" Target="../slideLayouts/slideLayout198.xml"/><Relationship Id="rId7" Type="http://schemas.openxmlformats.org/officeDocument/2006/relationships/slideLayout" Target="../slideLayouts/slideLayout197.xml"/><Relationship Id="rId6" Type="http://schemas.openxmlformats.org/officeDocument/2006/relationships/slideLayout" Target="../slideLayouts/slideLayout196.xml"/><Relationship Id="rId5" Type="http://schemas.openxmlformats.org/officeDocument/2006/relationships/slideLayout" Target="../slideLayouts/slideLayout195.xml"/><Relationship Id="rId4" Type="http://schemas.openxmlformats.org/officeDocument/2006/relationships/slideLayout" Target="../slideLayouts/slideLayout194.xml"/><Relationship Id="rId3" Type="http://schemas.openxmlformats.org/officeDocument/2006/relationships/slideLayout" Target="../slideLayouts/slideLayout193.xml"/><Relationship Id="rId21" Type="http://schemas.openxmlformats.org/officeDocument/2006/relationships/theme" Target="../theme/theme11.xml"/><Relationship Id="rId20" Type="http://schemas.openxmlformats.org/officeDocument/2006/relationships/image" Target="../media/image5.png"/><Relationship Id="rId2" Type="http://schemas.openxmlformats.org/officeDocument/2006/relationships/slideLayout" Target="../slideLayouts/slideLayout192.xml"/><Relationship Id="rId19" Type="http://schemas.openxmlformats.org/officeDocument/2006/relationships/slideLayout" Target="../slideLayouts/slideLayout209.xml"/><Relationship Id="rId18" Type="http://schemas.openxmlformats.org/officeDocument/2006/relationships/slideLayout" Target="../slideLayouts/slideLayout208.xml"/><Relationship Id="rId17" Type="http://schemas.openxmlformats.org/officeDocument/2006/relationships/slideLayout" Target="../slideLayouts/slideLayout207.xml"/><Relationship Id="rId16" Type="http://schemas.openxmlformats.org/officeDocument/2006/relationships/slideLayout" Target="../slideLayouts/slideLayout206.xml"/><Relationship Id="rId15" Type="http://schemas.openxmlformats.org/officeDocument/2006/relationships/slideLayout" Target="../slideLayouts/slideLayout205.xml"/><Relationship Id="rId14" Type="http://schemas.openxmlformats.org/officeDocument/2006/relationships/slideLayout" Target="../slideLayouts/slideLayout204.xml"/><Relationship Id="rId13" Type="http://schemas.openxmlformats.org/officeDocument/2006/relationships/slideLayout" Target="../slideLayouts/slideLayout203.xml"/><Relationship Id="rId12" Type="http://schemas.openxmlformats.org/officeDocument/2006/relationships/slideLayout" Target="../slideLayouts/slideLayout202.xml"/><Relationship Id="rId11" Type="http://schemas.openxmlformats.org/officeDocument/2006/relationships/slideLayout" Target="../slideLayouts/slideLayout201.xml"/><Relationship Id="rId10" Type="http://schemas.openxmlformats.org/officeDocument/2006/relationships/slideLayout" Target="../slideLayouts/slideLayout200.xml"/><Relationship Id="rId1" Type="http://schemas.openxmlformats.org/officeDocument/2006/relationships/slideLayout" Target="../slideLayouts/slideLayout19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1" Type="http://schemas.openxmlformats.org/officeDocument/2006/relationships/theme" Target="../theme/theme12.xml"/><Relationship Id="rId20" Type="http://schemas.openxmlformats.org/officeDocument/2006/relationships/image" Target="../media/image5.png"/><Relationship Id="rId2" Type="http://schemas.openxmlformats.org/officeDocument/2006/relationships/slideLayout" Target="../slideLayouts/slideLayout211.xml"/><Relationship Id="rId19" Type="http://schemas.openxmlformats.org/officeDocument/2006/relationships/slideLayout" Target="../slideLayouts/slideLayout228.xml"/><Relationship Id="rId18" Type="http://schemas.openxmlformats.org/officeDocument/2006/relationships/slideLayout" Target="../slideLayouts/slideLayout227.xml"/><Relationship Id="rId17" Type="http://schemas.openxmlformats.org/officeDocument/2006/relationships/slideLayout" Target="../slideLayouts/slideLayout226.xml"/><Relationship Id="rId16" Type="http://schemas.openxmlformats.org/officeDocument/2006/relationships/slideLayout" Target="../slideLayouts/slideLayout225.xml"/><Relationship Id="rId15" Type="http://schemas.openxmlformats.org/officeDocument/2006/relationships/slideLayout" Target="../slideLayouts/slideLayout224.xml"/><Relationship Id="rId14" Type="http://schemas.openxmlformats.org/officeDocument/2006/relationships/slideLayout" Target="../slideLayouts/slideLayout223.xml"/><Relationship Id="rId13" Type="http://schemas.openxmlformats.org/officeDocument/2006/relationships/slideLayout" Target="../slideLayouts/slideLayout222.xml"/><Relationship Id="rId12" Type="http://schemas.openxmlformats.org/officeDocument/2006/relationships/slideLayout" Target="../slideLayouts/slideLayout221.xml"/><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237.xml"/><Relationship Id="rId8" Type="http://schemas.openxmlformats.org/officeDocument/2006/relationships/slideLayout" Target="../slideLayouts/slideLayout236.xml"/><Relationship Id="rId7" Type="http://schemas.openxmlformats.org/officeDocument/2006/relationships/slideLayout" Target="../slideLayouts/slideLayout235.xml"/><Relationship Id="rId6" Type="http://schemas.openxmlformats.org/officeDocument/2006/relationships/slideLayout" Target="../slideLayouts/slideLayout234.xml"/><Relationship Id="rId5" Type="http://schemas.openxmlformats.org/officeDocument/2006/relationships/slideLayout" Target="../slideLayouts/slideLayout233.xml"/><Relationship Id="rId4" Type="http://schemas.openxmlformats.org/officeDocument/2006/relationships/slideLayout" Target="../slideLayouts/slideLayout232.xml"/><Relationship Id="rId3" Type="http://schemas.openxmlformats.org/officeDocument/2006/relationships/slideLayout" Target="../slideLayouts/slideLayout231.xml"/><Relationship Id="rId21" Type="http://schemas.openxmlformats.org/officeDocument/2006/relationships/theme" Target="../theme/theme13.xml"/><Relationship Id="rId20" Type="http://schemas.openxmlformats.org/officeDocument/2006/relationships/image" Target="../media/image5.png"/><Relationship Id="rId2" Type="http://schemas.openxmlformats.org/officeDocument/2006/relationships/slideLayout" Target="../slideLayouts/slideLayout230.xml"/><Relationship Id="rId19" Type="http://schemas.openxmlformats.org/officeDocument/2006/relationships/slideLayout" Target="../slideLayouts/slideLayout247.xml"/><Relationship Id="rId18" Type="http://schemas.openxmlformats.org/officeDocument/2006/relationships/slideLayout" Target="../slideLayouts/slideLayout246.xml"/><Relationship Id="rId17" Type="http://schemas.openxmlformats.org/officeDocument/2006/relationships/slideLayout" Target="../slideLayouts/slideLayout245.xml"/><Relationship Id="rId16" Type="http://schemas.openxmlformats.org/officeDocument/2006/relationships/slideLayout" Target="../slideLayouts/slideLayout244.xml"/><Relationship Id="rId15" Type="http://schemas.openxmlformats.org/officeDocument/2006/relationships/slideLayout" Target="../slideLayouts/slideLayout243.xml"/><Relationship Id="rId14" Type="http://schemas.openxmlformats.org/officeDocument/2006/relationships/slideLayout" Target="../slideLayouts/slideLayout242.xml"/><Relationship Id="rId13" Type="http://schemas.openxmlformats.org/officeDocument/2006/relationships/slideLayout" Target="../slideLayouts/slideLayout241.xml"/><Relationship Id="rId12" Type="http://schemas.openxmlformats.org/officeDocument/2006/relationships/slideLayout" Target="../slideLayouts/slideLayout240.xml"/><Relationship Id="rId11" Type="http://schemas.openxmlformats.org/officeDocument/2006/relationships/slideLayout" Target="../slideLayouts/slideLayout239.xml"/><Relationship Id="rId10" Type="http://schemas.openxmlformats.org/officeDocument/2006/relationships/slideLayout" Target="../slideLayouts/slideLayout238.xml"/><Relationship Id="rId1" Type="http://schemas.openxmlformats.org/officeDocument/2006/relationships/slideLayout" Target="../slideLayouts/slideLayout229.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256.xml"/><Relationship Id="rId8" Type="http://schemas.openxmlformats.org/officeDocument/2006/relationships/slideLayout" Target="../slideLayouts/slideLayout255.xml"/><Relationship Id="rId7" Type="http://schemas.openxmlformats.org/officeDocument/2006/relationships/slideLayout" Target="../slideLayouts/slideLayout254.xml"/><Relationship Id="rId6" Type="http://schemas.openxmlformats.org/officeDocument/2006/relationships/slideLayout" Target="../slideLayouts/slideLayout253.xml"/><Relationship Id="rId5" Type="http://schemas.openxmlformats.org/officeDocument/2006/relationships/slideLayout" Target="../slideLayouts/slideLayout252.xml"/><Relationship Id="rId4" Type="http://schemas.openxmlformats.org/officeDocument/2006/relationships/slideLayout" Target="../slideLayouts/slideLayout251.xml"/><Relationship Id="rId3" Type="http://schemas.openxmlformats.org/officeDocument/2006/relationships/slideLayout" Target="../slideLayouts/slideLayout250.xml"/><Relationship Id="rId21" Type="http://schemas.openxmlformats.org/officeDocument/2006/relationships/theme" Target="../theme/theme14.xml"/><Relationship Id="rId20" Type="http://schemas.openxmlformats.org/officeDocument/2006/relationships/image" Target="../media/image5.png"/><Relationship Id="rId2" Type="http://schemas.openxmlformats.org/officeDocument/2006/relationships/slideLayout" Target="../slideLayouts/slideLayout249.xml"/><Relationship Id="rId19" Type="http://schemas.openxmlformats.org/officeDocument/2006/relationships/slideLayout" Target="../slideLayouts/slideLayout266.xml"/><Relationship Id="rId18" Type="http://schemas.openxmlformats.org/officeDocument/2006/relationships/slideLayout" Target="../slideLayouts/slideLayout265.xml"/><Relationship Id="rId17" Type="http://schemas.openxmlformats.org/officeDocument/2006/relationships/slideLayout" Target="../slideLayouts/slideLayout264.xml"/><Relationship Id="rId16" Type="http://schemas.openxmlformats.org/officeDocument/2006/relationships/slideLayout" Target="../slideLayouts/slideLayout263.xml"/><Relationship Id="rId15" Type="http://schemas.openxmlformats.org/officeDocument/2006/relationships/slideLayout" Target="../slideLayouts/slideLayout262.xml"/><Relationship Id="rId14" Type="http://schemas.openxmlformats.org/officeDocument/2006/relationships/slideLayout" Target="../slideLayouts/slideLayout261.xml"/><Relationship Id="rId13" Type="http://schemas.openxmlformats.org/officeDocument/2006/relationships/slideLayout" Target="../slideLayouts/slideLayout260.xml"/><Relationship Id="rId12" Type="http://schemas.openxmlformats.org/officeDocument/2006/relationships/slideLayout" Target="../slideLayouts/slideLayout259.xml"/><Relationship Id="rId11" Type="http://schemas.openxmlformats.org/officeDocument/2006/relationships/slideLayout" Target="../slideLayouts/slideLayout258.xml"/><Relationship Id="rId10" Type="http://schemas.openxmlformats.org/officeDocument/2006/relationships/slideLayout" Target="../slideLayouts/slideLayout257.xml"/><Relationship Id="rId1" Type="http://schemas.openxmlformats.org/officeDocument/2006/relationships/slideLayout" Target="../slideLayouts/slideLayout248.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275.xml"/><Relationship Id="rId8" Type="http://schemas.openxmlformats.org/officeDocument/2006/relationships/slideLayout" Target="../slideLayouts/slideLayout274.xml"/><Relationship Id="rId7" Type="http://schemas.openxmlformats.org/officeDocument/2006/relationships/slideLayout" Target="../slideLayouts/slideLayout273.xml"/><Relationship Id="rId6" Type="http://schemas.openxmlformats.org/officeDocument/2006/relationships/slideLayout" Target="../slideLayouts/slideLayout272.xml"/><Relationship Id="rId5" Type="http://schemas.openxmlformats.org/officeDocument/2006/relationships/slideLayout" Target="../slideLayouts/slideLayout271.xml"/><Relationship Id="rId4" Type="http://schemas.openxmlformats.org/officeDocument/2006/relationships/slideLayout" Target="../slideLayouts/slideLayout270.xml"/><Relationship Id="rId3" Type="http://schemas.openxmlformats.org/officeDocument/2006/relationships/slideLayout" Target="../slideLayouts/slideLayout269.xml"/><Relationship Id="rId21" Type="http://schemas.openxmlformats.org/officeDocument/2006/relationships/theme" Target="../theme/theme15.xml"/><Relationship Id="rId20" Type="http://schemas.openxmlformats.org/officeDocument/2006/relationships/image" Target="../media/image5.png"/><Relationship Id="rId2" Type="http://schemas.openxmlformats.org/officeDocument/2006/relationships/slideLayout" Target="../slideLayouts/slideLayout268.xml"/><Relationship Id="rId19" Type="http://schemas.openxmlformats.org/officeDocument/2006/relationships/slideLayout" Target="../slideLayouts/slideLayout285.xml"/><Relationship Id="rId18" Type="http://schemas.openxmlformats.org/officeDocument/2006/relationships/slideLayout" Target="../slideLayouts/slideLayout284.xml"/><Relationship Id="rId17" Type="http://schemas.openxmlformats.org/officeDocument/2006/relationships/slideLayout" Target="../slideLayouts/slideLayout283.xml"/><Relationship Id="rId16" Type="http://schemas.openxmlformats.org/officeDocument/2006/relationships/slideLayout" Target="../slideLayouts/slideLayout282.xml"/><Relationship Id="rId15" Type="http://schemas.openxmlformats.org/officeDocument/2006/relationships/slideLayout" Target="../slideLayouts/slideLayout281.xml"/><Relationship Id="rId14" Type="http://schemas.openxmlformats.org/officeDocument/2006/relationships/slideLayout" Target="../slideLayouts/slideLayout280.xml"/><Relationship Id="rId13" Type="http://schemas.openxmlformats.org/officeDocument/2006/relationships/slideLayout" Target="../slideLayouts/slideLayout279.xml"/><Relationship Id="rId12" Type="http://schemas.openxmlformats.org/officeDocument/2006/relationships/slideLayout" Target="../slideLayouts/slideLayout278.xml"/><Relationship Id="rId11" Type="http://schemas.openxmlformats.org/officeDocument/2006/relationships/slideLayout" Target="../slideLayouts/slideLayout277.xml"/><Relationship Id="rId10" Type="http://schemas.openxmlformats.org/officeDocument/2006/relationships/slideLayout" Target="../slideLayouts/slideLayout276.xml"/><Relationship Id="rId1" Type="http://schemas.openxmlformats.org/officeDocument/2006/relationships/slideLayout" Target="../slideLayouts/slideLayout267.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294.xml"/><Relationship Id="rId8" Type="http://schemas.openxmlformats.org/officeDocument/2006/relationships/slideLayout" Target="../slideLayouts/slideLayout293.xml"/><Relationship Id="rId7" Type="http://schemas.openxmlformats.org/officeDocument/2006/relationships/slideLayout" Target="../slideLayouts/slideLayout292.xml"/><Relationship Id="rId6" Type="http://schemas.openxmlformats.org/officeDocument/2006/relationships/slideLayout" Target="../slideLayouts/slideLayout291.xml"/><Relationship Id="rId5" Type="http://schemas.openxmlformats.org/officeDocument/2006/relationships/slideLayout" Target="../slideLayouts/slideLayout290.xml"/><Relationship Id="rId4" Type="http://schemas.openxmlformats.org/officeDocument/2006/relationships/slideLayout" Target="../slideLayouts/slideLayout289.xml"/><Relationship Id="rId3" Type="http://schemas.openxmlformats.org/officeDocument/2006/relationships/slideLayout" Target="../slideLayouts/slideLayout288.xml"/><Relationship Id="rId21" Type="http://schemas.openxmlformats.org/officeDocument/2006/relationships/theme" Target="../theme/theme16.xml"/><Relationship Id="rId20" Type="http://schemas.openxmlformats.org/officeDocument/2006/relationships/image" Target="../media/image5.png"/><Relationship Id="rId2" Type="http://schemas.openxmlformats.org/officeDocument/2006/relationships/slideLayout" Target="../slideLayouts/slideLayout287.xml"/><Relationship Id="rId19" Type="http://schemas.openxmlformats.org/officeDocument/2006/relationships/slideLayout" Target="../slideLayouts/slideLayout304.xml"/><Relationship Id="rId18" Type="http://schemas.openxmlformats.org/officeDocument/2006/relationships/slideLayout" Target="../slideLayouts/slideLayout303.xml"/><Relationship Id="rId17" Type="http://schemas.openxmlformats.org/officeDocument/2006/relationships/slideLayout" Target="../slideLayouts/slideLayout302.xml"/><Relationship Id="rId16" Type="http://schemas.openxmlformats.org/officeDocument/2006/relationships/slideLayout" Target="../slideLayouts/slideLayout301.xml"/><Relationship Id="rId15" Type="http://schemas.openxmlformats.org/officeDocument/2006/relationships/slideLayout" Target="../slideLayouts/slideLayout300.xml"/><Relationship Id="rId14" Type="http://schemas.openxmlformats.org/officeDocument/2006/relationships/slideLayout" Target="../slideLayouts/slideLayout299.xml"/><Relationship Id="rId13" Type="http://schemas.openxmlformats.org/officeDocument/2006/relationships/slideLayout" Target="../slideLayouts/slideLayout298.xml"/><Relationship Id="rId12" Type="http://schemas.openxmlformats.org/officeDocument/2006/relationships/slideLayout" Target="../slideLayouts/slideLayout297.xml"/><Relationship Id="rId11" Type="http://schemas.openxmlformats.org/officeDocument/2006/relationships/slideLayout" Target="../slideLayouts/slideLayout296.xml"/><Relationship Id="rId10" Type="http://schemas.openxmlformats.org/officeDocument/2006/relationships/slideLayout" Target="../slideLayouts/slideLayout295.xml"/><Relationship Id="rId1" Type="http://schemas.openxmlformats.org/officeDocument/2006/relationships/slideLayout" Target="../slideLayouts/slideLayout28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313.xml"/><Relationship Id="rId8" Type="http://schemas.openxmlformats.org/officeDocument/2006/relationships/slideLayout" Target="../slideLayouts/slideLayout312.xml"/><Relationship Id="rId7" Type="http://schemas.openxmlformats.org/officeDocument/2006/relationships/slideLayout" Target="../slideLayouts/slideLayout311.xml"/><Relationship Id="rId6" Type="http://schemas.openxmlformats.org/officeDocument/2006/relationships/slideLayout" Target="../slideLayouts/slideLayout310.xml"/><Relationship Id="rId5" Type="http://schemas.openxmlformats.org/officeDocument/2006/relationships/slideLayout" Target="../slideLayouts/slideLayout309.xml"/><Relationship Id="rId4" Type="http://schemas.openxmlformats.org/officeDocument/2006/relationships/slideLayout" Target="../slideLayouts/slideLayout308.xml"/><Relationship Id="rId3" Type="http://schemas.openxmlformats.org/officeDocument/2006/relationships/slideLayout" Target="../slideLayouts/slideLayout307.xml"/><Relationship Id="rId21" Type="http://schemas.openxmlformats.org/officeDocument/2006/relationships/theme" Target="../theme/theme17.xml"/><Relationship Id="rId20" Type="http://schemas.openxmlformats.org/officeDocument/2006/relationships/image" Target="../media/image5.png"/><Relationship Id="rId2" Type="http://schemas.openxmlformats.org/officeDocument/2006/relationships/slideLayout" Target="../slideLayouts/slideLayout306.xml"/><Relationship Id="rId19" Type="http://schemas.openxmlformats.org/officeDocument/2006/relationships/slideLayout" Target="../slideLayouts/slideLayout323.xml"/><Relationship Id="rId18" Type="http://schemas.openxmlformats.org/officeDocument/2006/relationships/slideLayout" Target="../slideLayouts/slideLayout322.xml"/><Relationship Id="rId17" Type="http://schemas.openxmlformats.org/officeDocument/2006/relationships/slideLayout" Target="../slideLayouts/slideLayout321.xml"/><Relationship Id="rId16" Type="http://schemas.openxmlformats.org/officeDocument/2006/relationships/slideLayout" Target="../slideLayouts/slideLayout320.xml"/><Relationship Id="rId15" Type="http://schemas.openxmlformats.org/officeDocument/2006/relationships/slideLayout" Target="../slideLayouts/slideLayout319.xml"/><Relationship Id="rId14" Type="http://schemas.openxmlformats.org/officeDocument/2006/relationships/slideLayout" Target="../slideLayouts/slideLayout318.xml"/><Relationship Id="rId13" Type="http://schemas.openxmlformats.org/officeDocument/2006/relationships/slideLayout" Target="../slideLayouts/slideLayout317.xml"/><Relationship Id="rId12" Type="http://schemas.openxmlformats.org/officeDocument/2006/relationships/slideLayout" Target="../slideLayouts/slideLayout316.xml"/><Relationship Id="rId11" Type="http://schemas.openxmlformats.org/officeDocument/2006/relationships/slideLayout" Target="../slideLayouts/slideLayout315.xml"/><Relationship Id="rId10" Type="http://schemas.openxmlformats.org/officeDocument/2006/relationships/slideLayout" Target="../slideLayouts/slideLayout314.xml"/><Relationship Id="rId1" Type="http://schemas.openxmlformats.org/officeDocument/2006/relationships/slideLayout" Target="../slideLayouts/slideLayout305.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1" Type="http://schemas.openxmlformats.org/officeDocument/2006/relationships/theme" Target="../theme/theme2.xml"/><Relationship Id="rId20" Type="http://schemas.openxmlformats.org/officeDocument/2006/relationships/image" Target="../media/image5.png"/><Relationship Id="rId2" Type="http://schemas.openxmlformats.org/officeDocument/2006/relationships/slideLayout" Target="../slideLayouts/slideLayout21.xml"/><Relationship Id="rId19" Type="http://schemas.openxmlformats.org/officeDocument/2006/relationships/slideLayout" Target="../slideLayouts/slideLayout38.xml"/><Relationship Id="rId18" Type="http://schemas.openxmlformats.org/officeDocument/2006/relationships/slideLayout" Target="../slideLayouts/slideLayout37.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7.xml"/><Relationship Id="rId8" Type="http://schemas.openxmlformats.org/officeDocument/2006/relationships/slideLayout" Target="../slideLayouts/slideLayout46.xml"/><Relationship Id="rId7" Type="http://schemas.openxmlformats.org/officeDocument/2006/relationships/slideLayout" Target="../slideLayouts/slideLayout45.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3" Type="http://schemas.openxmlformats.org/officeDocument/2006/relationships/slideLayout" Target="../slideLayouts/slideLayout41.xml"/><Relationship Id="rId21" Type="http://schemas.openxmlformats.org/officeDocument/2006/relationships/theme" Target="../theme/theme3.xml"/><Relationship Id="rId20" Type="http://schemas.openxmlformats.org/officeDocument/2006/relationships/image" Target="../media/image5.png"/><Relationship Id="rId2" Type="http://schemas.openxmlformats.org/officeDocument/2006/relationships/slideLayout" Target="../slideLayouts/slideLayout40.xml"/><Relationship Id="rId19" Type="http://schemas.openxmlformats.org/officeDocument/2006/relationships/slideLayout" Target="../slideLayouts/slideLayout57.xml"/><Relationship Id="rId18" Type="http://schemas.openxmlformats.org/officeDocument/2006/relationships/slideLayout" Target="../slideLayouts/slideLayout56.xml"/><Relationship Id="rId17" Type="http://schemas.openxmlformats.org/officeDocument/2006/relationships/slideLayout" Target="../slideLayouts/slideLayout55.xml"/><Relationship Id="rId16" Type="http://schemas.openxmlformats.org/officeDocument/2006/relationships/slideLayout" Target="../slideLayouts/slideLayout54.xml"/><Relationship Id="rId15" Type="http://schemas.openxmlformats.org/officeDocument/2006/relationships/slideLayout" Target="../slideLayouts/slideLayout53.xml"/><Relationship Id="rId14" Type="http://schemas.openxmlformats.org/officeDocument/2006/relationships/slideLayout" Target="../slideLayouts/slideLayout52.xml"/><Relationship Id="rId13" Type="http://schemas.openxmlformats.org/officeDocument/2006/relationships/slideLayout" Target="../slideLayouts/slideLayout51.xml"/><Relationship Id="rId12" Type="http://schemas.openxmlformats.org/officeDocument/2006/relationships/slideLayout" Target="../slideLayouts/slideLayout50.xml"/><Relationship Id="rId11" Type="http://schemas.openxmlformats.org/officeDocument/2006/relationships/slideLayout" Target="../slideLayouts/slideLayout49.xml"/><Relationship Id="rId10" Type="http://schemas.openxmlformats.org/officeDocument/2006/relationships/slideLayout" Target="../slideLayouts/slideLayout48.xml"/><Relationship Id="rId1"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6.xml"/><Relationship Id="rId8" Type="http://schemas.openxmlformats.org/officeDocument/2006/relationships/slideLayout" Target="../slideLayouts/slideLayout65.xml"/><Relationship Id="rId7" Type="http://schemas.openxmlformats.org/officeDocument/2006/relationships/slideLayout" Target="../slideLayouts/slideLayout64.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3" Type="http://schemas.openxmlformats.org/officeDocument/2006/relationships/slideLayout" Target="../slideLayouts/slideLayout60.xml"/><Relationship Id="rId21" Type="http://schemas.openxmlformats.org/officeDocument/2006/relationships/theme" Target="../theme/theme4.xml"/><Relationship Id="rId20" Type="http://schemas.openxmlformats.org/officeDocument/2006/relationships/image" Target="../media/image5.png"/><Relationship Id="rId2" Type="http://schemas.openxmlformats.org/officeDocument/2006/relationships/slideLayout" Target="../slideLayouts/slideLayout59.xml"/><Relationship Id="rId19" Type="http://schemas.openxmlformats.org/officeDocument/2006/relationships/slideLayout" Target="../slideLayouts/slideLayout76.xml"/><Relationship Id="rId18" Type="http://schemas.openxmlformats.org/officeDocument/2006/relationships/slideLayout" Target="../slideLayouts/slideLayout75.xml"/><Relationship Id="rId17" Type="http://schemas.openxmlformats.org/officeDocument/2006/relationships/slideLayout" Target="../slideLayouts/slideLayout74.xml"/><Relationship Id="rId16" Type="http://schemas.openxmlformats.org/officeDocument/2006/relationships/slideLayout" Target="../slideLayouts/slideLayout73.xml"/><Relationship Id="rId15" Type="http://schemas.openxmlformats.org/officeDocument/2006/relationships/slideLayout" Target="../slideLayouts/slideLayout72.xml"/><Relationship Id="rId14" Type="http://schemas.openxmlformats.org/officeDocument/2006/relationships/slideLayout" Target="../slideLayouts/slideLayout71.xml"/><Relationship Id="rId13" Type="http://schemas.openxmlformats.org/officeDocument/2006/relationships/slideLayout" Target="../slideLayouts/slideLayout70.xml"/><Relationship Id="rId12" Type="http://schemas.openxmlformats.org/officeDocument/2006/relationships/slideLayout" Target="../slideLayouts/slideLayout69.xml"/><Relationship Id="rId11" Type="http://schemas.openxmlformats.org/officeDocument/2006/relationships/slideLayout" Target="../slideLayouts/slideLayout68.xml"/><Relationship Id="rId10" Type="http://schemas.openxmlformats.org/officeDocument/2006/relationships/slideLayout" Target="../slideLayouts/slideLayout67.xml"/><Relationship Id="rId1"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5.xml"/><Relationship Id="rId8" Type="http://schemas.openxmlformats.org/officeDocument/2006/relationships/slideLayout" Target="../slideLayouts/slideLayout84.xml"/><Relationship Id="rId7" Type="http://schemas.openxmlformats.org/officeDocument/2006/relationships/slideLayout" Target="../slideLayouts/slideLayout83.xml"/><Relationship Id="rId6" Type="http://schemas.openxmlformats.org/officeDocument/2006/relationships/slideLayout" Target="../slideLayouts/slideLayout82.xml"/><Relationship Id="rId5" Type="http://schemas.openxmlformats.org/officeDocument/2006/relationships/slideLayout" Target="../slideLayouts/slideLayout81.xml"/><Relationship Id="rId4" Type="http://schemas.openxmlformats.org/officeDocument/2006/relationships/slideLayout" Target="../slideLayouts/slideLayout80.xml"/><Relationship Id="rId3" Type="http://schemas.openxmlformats.org/officeDocument/2006/relationships/slideLayout" Target="../slideLayouts/slideLayout79.xml"/><Relationship Id="rId21" Type="http://schemas.openxmlformats.org/officeDocument/2006/relationships/theme" Target="../theme/theme5.xml"/><Relationship Id="rId20" Type="http://schemas.openxmlformats.org/officeDocument/2006/relationships/image" Target="../media/image5.png"/><Relationship Id="rId2" Type="http://schemas.openxmlformats.org/officeDocument/2006/relationships/slideLayout" Target="../slideLayouts/slideLayout78.xml"/><Relationship Id="rId19" Type="http://schemas.openxmlformats.org/officeDocument/2006/relationships/slideLayout" Target="../slideLayouts/slideLayout95.xml"/><Relationship Id="rId18" Type="http://schemas.openxmlformats.org/officeDocument/2006/relationships/slideLayout" Target="../slideLayouts/slideLayout94.xml"/><Relationship Id="rId17" Type="http://schemas.openxmlformats.org/officeDocument/2006/relationships/slideLayout" Target="../slideLayouts/slideLayout93.xml"/><Relationship Id="rId16" Type="http://schemas.openxmlformats.org/officeDocument/2006/relationships/slideLayout" Target="../slideLayouts/slideLayout92.xml"/><Relationship Id="rId15" Type="http://schemas.openxmlformats.org/officeDocument/2006/relationships/slideLayout" Target="../slideLayouts/slideLayout91.xml"/><Relationship Id="rId14" Type="http://schemas.openxmlformats.org/officeDocument/2006/relationships/slideLayout" Target="../slideLayouts/slideLayout90.xml"/><Relationship Id="rId13" Type="http://schemas.openxmlformats.org/officeDocument/2006/relationships/slideLayout" Target="../slideLayouts/slideLayout89.xml"/><Relationship Id="rId12" Type="http://schemas.openxmlformats.org/officeDocument/2006/relationships/slideLayout" Target="../slideLayouts/slideLayout88.xml"/><Relationship Id="rId11" Type="http://schemas.openxmlformats.org/officeDocument/2006/relationships/slideLayout" Target="../slideLayouts/slideLayout87.xml"/><Relationship Id="rId10" Type="http://schemas.openxmlformats.org/officeDocument/2006/relationships/slideLayout" Target="../slideLayouts/slideLayout86.xml"/><Relationship Id="rId1" Type="http://schemas.openxmlformats.org/officeDocument/2006/relationships/slideLayout" Target="../slideLayouts/slideLayout7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04.xml"/><Relationship Id="rId8" Type="http://schemas.openxmlformats.org/officeDocument/2006/relationships/slideLayout" Target="../slideLayouts/slideLayout103.xml"/><Relationship Id="rId7" Type="http://schemas.openxmlformats.org/officeDocument/2006/relationships/slideLayout" Target="../slideLayouts/slideLayout102.xml"/><Relationship Id="rId6" Type="http://schemas.openxmlformats.org/officeDocument/2006/relationships/slideLayout" Target="../slideLayouts/slideLayout101.xml"/><Relationship Id="rId5" Type="http://schemas.openxmlformats.org/officeDocument/2006/relationships/slideLayout" Target="../slideLayouts/slideLayout100.xml"/><Relationship Id="rId4" Type="http://schemas.openxmlformats.org/officeDocument/2006/relationships/slideLayout" Target="../slideLayouts/slideLayout99.xml"/><Relationship Id="rId3" Type="http://schemas.openxmlformats.org/officeDocument/2006/relationships/slideLayout" Target="../slideLayouts/slideLayout98.xml"/><Relationship Id="rId21" Type="http://schemas.openxmlformats.org/officeDocument/2006/relationships/theme" Target="../theme/theme6.xml"/><Relationship Id="rId20" Type="http://schemas.openxmlformats.org/officeDocument/2006/relationships/image" Target="../media/image5.png"/><Relationship Id="rId2" Type="http://schemas.openxmlformats.org/officeDocument/2006/relationships/slideLayout" Target="../slideLayouts/slideLayout97.xml"/><Relationship Id="rId19" Type="http://schemas.openxmlformats.org/officeDocument/2006/relationships/slideLayout" Target="../slideLayouts/slideLayout114.xml"/><Relationship Id="rId18" Type="http://schemas.openxmlformats.org/officeDocument/2006/relationships/slideLayout" Target="../slideLayouts/slideLayout113.xml"/><Relationship Id="rId17" Type="http://schemas.openxmlformats.org/officeDocument/2006/relationships/slideLayout" Target="../slideLayouts/slideLayout112.xml"/><Relationship Id="rId16" Type="http://schemas.openxmlformats.org/officeDocument/2006/relationships/slideLayout" Target="../slideLayouts/slideLayout111.xml"/><Relationship Id="rId15" Type="http://schemas.openxmlformats.org/officeDocument/2006/relationships/slideLayout" Target="../slideLayouts/slideLayout110.xml"/><Relationship Id="rId14" Type="http://schemas.openxmlformats.org/officeDocument/2006/relationships/slideLayout" Target="../slideLayouts/slideLayout109.xml"/><Relationship Id="rId13" Type="http://schemas.openxmlformats.org/officeDocument/2006/relationships/slideLayout" Target="../slideLayouts/slideLayout108.xml"/><Relationship Id="rId12" Type="http://schemas.openxmlformats.org/officeDocument/2006/relationships/slideLayout" Target="../slideLayouts/slideLayout107.xml"/><Relationship Id="rId11" Type="http://schemas.openxmlformats.org/officeDocument/2006/relationships/slideLayout" Target="../slideLayouts/slideLayout106.xml"/><Relationship Id="rId10" Type="http://schemas.openxmlformats.org/officeDocument/2006/relationships/slideLayout" Target="../slideLayouts/slideLayout105.xml"/><Relationship Id="rId1" Type="http://schemas.openxmlformats.org/officeDocument/2006/relationships/slideLayout" Target="../slideLayouts/slideLayout9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23.xml"/><Relationship Id="rId8" Type="http://schemas.openxmlformats.org/officeDocument/2006/relationships/slideLayout" Target="../slideLayouts/slideLayout122.xml"/><Relationship Id="rId7" Type="http://schemas.openxmlformats.org/officeDocument/2006/relationships/slideLayout" Target="../slideLayouts/slideLayout121.xml"/><Relationship Id="rId6" Type="http://schemas.openxmlformats.org/officeDocument/2006/relationships/slideLayout" Target="../slideLayouts/slideLayout120.xml"/><Relationship Id="rId5" Type="http://schemas.openxmlformats.org/officeDocument/2006/relationships/slideLayout" Target="../slideLayouts/slideLayout119.xml"/><Relationship Id="rId4" Type="http://schemas.openxmlformats.org/officeDocument/2006/relationships/slideLayout" Target="../slideLayouts/slideLayout118.xml"/><Relationship Id="rId3" Type="http://schemas.openxmlformats.org/officeDocument/2006/relationships/slideLayout" Target="../slideLayouts/slideLayout117.xml"/><Relationship Id="rId21" Type="http://schemas.openxmlformats.org/officeDocument/2006/relationships/theme" Target="../theme/theme7.xml"/><Relationship Id="rId20" Type="http://schemas.openxmlformats.org/officeDocument/2006/relationships/image" Target="../media/image5.png"/><Relationship Id="rId2" Type="http://schemas.openxmlformats.org/officeDocument/2006/relationships/slideLayout" Target="../slideLayouts/slideLayout116.xml"/><Relationship Id="rId19" Type="http://schemas.openxmlformats.org/officeDocument/2006/relationships/slideLayout" Target="../slideLayouts/slideLayout133.xml"/><Relationship Id="rId18" Type="http://schemas.openxmlformats.org/officeDocument/2006/relationships/slideLayout" Target="../slideLayouts/slideLayout132.xml"/><Relationship Id="rId17" Type="http://schemas.openxmlformats.org/officeDocument/2006/relationships/slideLayout" Target="../slideLayouts/slideLayout131.xml"/><Relationship Id="rId16" Type="http://schemas.openxmlformats.org/officeDocument/2006/relationships/slideLayout" Target="../slideLayouts/slideLayout130.xml"/><Relationship Id="rId15" Type="http://schemas.openxmlformats.org/officeDocument/2006/relationships/slideLayout" Target="../slideLayouts/slideLayout129.xml"/><Relationship Id="rId14" Type="http://schemas.openxmlformats.org/officeDocument/2006/relationships/slideLayout" Target="../slideLayouts/slideLayout128.xml"/><Relationship Id="rId13" Type="http://schemas.openxmlformats.org/officeDocument/2006/relationships/slideLayout" Target="../slideLayouts/slideLayout127.xml"/><Relationship Id="rId12" Type="http://schemas.openxmlformats.org/officeDocument/2006/relationships/slideLayout" Target="../slideLayouts/slideLayout126.xml"/><Relationship Id="rId11" Type="http://schemas.openxmlformats.org/officeDocument/2006/relationships/slideLayout" Target="../slideLayouts/slideLayout125.xml"/><Relationship Id="rId10" Type="http://schemas.openxmlformats.org/officeDocument/2006/relationships/slideLayout" Target="../slideLayouts/slideLayout124.xml"/><Relationship Id="rId1" Type="http://schemas.openxmlformats.org/officeDocument/2006/relationships/slideLayout" Target="../slideLayouts/slideLayout115.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42.xml"/><Relationship Id="rId8" Type="http://schemas.openxmlformats.org/officeDocument/2006/relationships/slideLayout" Target="../slideLayouts/slideLayout141.xml"/><Relationship Id="rId7" Type="http://schemas.openxmlformats.org/officeDocument/2006/relationships/slideLayout" Target="../slideLayouts/slideLayout140.xml"/><Relationship Id="rId6" Type="http://schemas.openxmlformats.org/officeDocument/2006/relationships/slideLayout" Target="../slideLayouts/slideLayout139.xml"/><Relationship Id="rId5" Type="http://schemas.openxmlformats.org/officeDocument/2006/relationships/slideLayout" Target="../slideLayouts/slideLayout138.xml"/><Relationship Id="rId4" Type="http://schemas.openxmlformats.org/officeDocument/2006/relationships/slideLayout" Target="../slideLayouts/slideLayout137.xml"/><Relationship Id="rId3" Type="http://schemas.openxmlformats.org/officeDocument/2006/relationships/slideLayout" Target="../slideLayouts/slideLayout136.xml"/><Relationship Id="rId21" Type="http://schemas.openxmlformats.org/officeDocument/2006/relationships/theme" Target="../theme/theme8.xml"/><Relationship Id="rId20" Type="http://schemas.openxmlformats.org/officeDocument/2006/relationships/image" Target="../media/image5.png"/><Relationship Id="rId2" Type="http://schemas.openxmlformats.org/officeDocument/2006/relationships/slideLayout" Target="../slideLayouts/slideLayout135.xml"/><Relationship Id="rId19" Type="http://schemas.openxmlformats.org/officeDocument/2006/relationships/slideLayout" Target="../slideLayouts/slideLayout152.xml"/><Relationship Id="rId18" Type="http://schemas.openxmlformats.org/officeDocument/2006/relationships/slideLayout" Target="../slideLayouts/slideLayout151.xml"/><Relationship Id="rId17" Type="http://schemas.openxmlformats.org/officeDocument/2006/relationships/slideLayout" Target="../slideLayouts/slideLayout150.xml"/><Relationship Id="rId16" Type="http://schemas.openxmlformats.org/officeDocument/2006/relationships/slideLayout" Target="../slideLayouts/slideLayout149.xml"/><Relationship Id="rId15" Type="http://schemas.openxmlformats.org/officeDocument/2006/relationships/slideLayout" Target="../slideLayouts/slideLayout148.xml"/><Relationship Id="rId14" Type="http://schemas.openxmlformats.org/officeDocument/2006/relationships/slideLayout" Target="../slideLayouts/slideLayout147.xml"/><Relationship Id="rId13" Type="http://schemas.openxmlformats.org/officeDocument/2006/relationships/slideLayout" Target="../slideLayouts/slideLayout146.xml"/><Relationship Id="rId12" Type="http://schemas.openxmlformats.org/officeDocument/2006/relationships/slideLayout" Target="../slideLayouts/slideLayout145.xml"/><Relationship Id="rId11" Type="http://schemas.openxmlformats.org/officeDocument/2006/relationships/slideLayout" Target="../slideLayouts/slideLayout144.xml"/><Relationship Id="rId10" Type="http://schemas.openxmlformats.org/officeDocument/2006/relationships/slideLayout" Target="../slideLayouts/slideLayout143.xml"/><Relationship Id="rId1" Type="http://schemas.openxmlformats.org/officeDocument/2006/relationships/slideLayout" Target="../slideLayouts/slideLayout134.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61.xml"/><Relationship Id="rId8" Type="http://schemas.openxmlformats.org/officeDocument/2006/relationships/slideLayout" Target="../slideLayouts/slideLayout160.xml"/><Relationship Id="rId7" Type="http://schemas.openxmlformats.org/officeDocument/2006/relationships/slideLayout" Target="../slideLayouts/slideLayout159.xml"/><Relationship Id="rId6" Type="http://schemas.openxmlformats.org/officeDocument/2006/relationships/slideLayout" Target="../slideLayouts/slideLayout158.xml"/><Relationship Id="rId5" Type="http://schemas.openxmlformats.org/officeDocument/2006/relationships/slideLayout" Target="../slideLayouts/slideLayout157.xml"/><Relationship Id="rId4" Type="http://schemas.openxmlformats.org/officeDocument/2006/relationships/slideLayout" Target="../slideLayouts/slideLayout156.xml"/><Relationship Id="rId3" Type="http://schemas.openxmlformats.org/officeDocument/2006/relationships/slideLayout" Target="../slideLayouts/slideLayout155.xml"/><Relationship Id="rId21" Type="http://schemas.openxmlformats.org/officeDocument/2006/relationships/theme" Target="../theme/theme9.xml"/><Relationship Id="rId20" Type="http://schemas.openxmlformats.org/officeDocument/2006/relationships/image" Target="../media/image5.png"/><Relationship Id="rId2" Type="http://schemas.openxmlformats.org/officeDocument/2006/relationships/slideLayout" Target="../slideLayouts/slideLayout154.xml"/><Relationship Id="rId19" Type="http://schemas.openxmlformats.org/officeDocument/2006/relationships/slideLayout" Target="../slideLayouts/slideLayout171.xml"/><Relationship Id="rId18" Type="http://schemas.openxmlformats.org/officeDocument/2006/relationships/slideLayout" Target="../slideLayouts/slideLayout170.xml"/><Relationship Id="rId17" Type="http://schemas.openxmlformats.org/officeDocument/2006/relationships/slideLayout" Target="../slideLayouts/slideLayout169.xml"/><Relationship Id="rId16" Type="http://schemas.openxmlformats.org/officeDocument/2006/relationships/slideLayout" Target="../slideLayouts/slideLayout168.xml"/><Relationship Id="rId15" Type="http://schemas.openxmlformats.org/officeDocument/2006/relationships/slideLayout" Target="../slideLayouts/slideLayout167.xml"/><Relationship Id="rId14" Type="http://schemas.openxmlformats.org/officeDocument/2006/relationships/slideLayout" Target="../slideLayouts/slideLayout166.xml"/><Relationship Id="rId13" Type="http://schemas.openxmlformats.org/officeDocument/2006/relationships/slideLayout" Target="../slideLayouts/slideLayout165.xml"/><Relationship Id="rId12" Type="http://schemas.openxmlformats.org/officeDocument/2006/relationships/slideLayout" Target="../slideLayouts/slideLayout164.xml"/><Relationship Id="rId11" Type="http://schemas.openxmlformats.org/officeDocument/2006/relationships/slideLayout" Target="../slideLayouts/slideLayout163.xml"/><Relationship Id="rId10" Type="http://schemas.openxmlformats.org/officeDocument/2006/relationships/slideLayout" Target="../slideLayouts/slideLayout162.xml"/><Relationship Id="rId1"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 id="2147483866" r:id="rId18"/>
    <p:sldLayoutId id="21474838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 id="2147483966" r:id="rId18"/>
    <p:sldLayoutId id="21474839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 id="2147483985" r:id="rId17"/>
    <p:sldLayoutId id="2147483986" r:id="rId18"/>
    <p:sldLayoutId id="21474839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35.xml"/><Relationship Id="rId2" Type="http://schemas.openxmlformats.org/officeDocument/2006/relationships/image" Target="../media/image3.sv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5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9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73.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37.xml"/><Relationship Id="rId5" Type="http://schemas.openxmlformats.org/officeDocument/2006/relationships/image" Target="../media/image11.png"/><Relationship Id="rId4" Type="http://schemas.openxmlformats.org/officeDocument/2006/relationships/image" Target="../media/image5.svg"/><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13.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5.sv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14.xml"/><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image" Target="../media/image3.sv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3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56.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1" Type="http://schemas.openxmlformats.org/officeDocument/2006/relationships/slideLayout" Target="../slideLayouts/slideLayout122.xml"/><Relationship Id="rId10" Type="http://schemas.openxmlformats.org/officeDocument/2006/relationships/image" Target="../media/image30.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image" Target="../media/image32.jpeg"/><Relationship Id="rId1" Type="http://schemas.openxmlformats.org/officeDocument/2006/relationships/image" Target="../media/image31.jpe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61.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76.xml"/><Relationship Id="rId2" Type="http://schemas.openxmlformats.org/officeDocument/2006/relationships/image" Target="../media/image3.sv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95.xml"/><Relationship Id="rId2" Type="http://schemas.openxmlformats.org/officeDocument/2006/relationships/image" Target="../media/image3.sv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1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sv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sv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sv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45590" y="3100070"/>
            <a:ext cx="8776970" cy="1015365"/>
          </a:xfrm>
        </p:spPr>
        <p:txBody>
          <a:bodyPr anchor="ctr" anchorCtr="0"/>
          <a:lstStyle/>
          <a:p>
            <a:r>
              <a:rPr lang="en-IN" altLang="en-US" sz="4400" dirty="0" smtClean="0">
                <a:latin typeface="Tahoma" panose="020B0604030504040204" charset="0"/>
                <a:sym typeface="+mn-ea"/>
              </a:rPr>
              <a:t>    </a:t>
            </a:r>
            <a:r>
              <a:rPr lang="en-US" sz="4000" dirty="0" smtClean="0">
                <a:latin typeface="Tahoma" panose="020B0604030504040204" charset="0"/>
                <a:sym typeface="+mn-ea"/>
              </a:rPr>
              <a:t>Analysis Involving Collation of Data Science </a:t>
            </a:r>
            <a:r>
              <a:rPr lang="en-IN" altLang="en-US" sz="4000" dirty="0" smtClean="0">
                <a:latin typeface="Tahoma" panose="020B0604030504040204" charset="0"/>
                <a:sym typeface="+mn-ea"/>
              </a:rPr>
              <a:t>Algorithms</a:t>
            </a:r>
            <a:br>
              <a:rPr lang="en-US" dirty="0" smtClean="0">
                <a:latin typeface="Tahoma" panose="020B0604030504040204" charset="0"/>
              </a:rPr>
            </a:br>
            <a:endParaRPr lang="en-US" sz="4400" dirty="0" smtClean="0">
              <a:latin typeface="Tahoma" panose="020B0604030504040204" charset="0"/>
              <a:sym typeface="+mn-ea"/>
            </a:endParaRPr>
          </a:p>
        </p:txBody>
      </p:sp>
      <p:sp>
        <p:nvSpPr>
          <p:cNvPr id="3" name="Subtitle 2"/>
          <p:cNvSpPr>
            <a:spLocks noGrp="1"/>
          </p:cNvSpPr>
          <p:nvPr>
            <p:ph type="subTitle" idx="1"/>
          </p:nvPr>
        </p:nvSpPr>
        <p:spPr/>
        <p:txBody>
          <a:bodyPr>
            <a:normAutofit fontScale="60000"/>
          </a:bodyPr>
          <a:lstStyle/>
          <a:p>
            <a:r>
              <a:rPr lang="en-IN" altLang="en-US" sz="2800" dirty="0"/>
              <a:t>ANKUR YADAV</a:t>
            </a:r>
            <a:endParaRPr lang="en-IN" altLang="en-US" sz="2800" dirty="0"/>
          </a:p>
          <a:p>
            <a:r>
              <a:rPr lang="en-IN" altLang="en-US" sz="2800" dirty="0"/>
              <a:t>ADITYA TARI</a:t>
            </a:r>
            <a:endParaRPr lang="en-IN" altLang="en-US" sz="2800" dirty="0"/>
          </a:p>
          <a:p>
            <a:r>
              <a:rPr lang="en-IN" altLang="en-US" sz="2800" dirty="0"/>
              <a:t>NAVJEET PATTALI</a:t>
            </a:r>
            <a:endParaRPr lang="en-IN"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dirty="0">
                <a:sym typeface="+mn-ea"/>
              </a:rPr>
              <a:t>4. Approach</a:t>
            </a:r>
            <a:endParaRPr lang="en-IN" altLang="en-US" dirty="0">
              <a:sym typeface="+mn-ea"/>
            </a:endParaRPr>
          </a:p>
        </p:txBody>
      </p:sp>
      <p:sp>
        <p:nvSpPr>
          <p:cNvPr id="3" name="Content Placeholder 2"/>
          <p:cNvSpPr>
            <a:spLocks noGrp="1"/>
          </p:cNvSpPr>
          <p:nvPr>
            <p:ph idx="1"/>
          </p:nvPr>
        </p:nvSpPr>
        <p:spPr/>
        <p:txBody>
          <a:bodyPr/>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5" name="Text Box 4"/>
          <p:cNvSpPr txBox="1"/>
          <p:nvPr/>
        </p:nvSpPr>
        <p:spPr>
          <a:xfrm>
            <a:off x="1758950" y="2161540"/>
            <a:ext cx="7659370" cy="4399915"/>
          </a:xfrm>
          <a:prstGeom prst="rect">
            <a:avLst/>
          </a:prstGeom>
          <a:noFill/>
        </p:spPr>
        <p:txBody>
          <a:bodyPr wrap="square" rtlCol="0" anchor="t">
            <a:spAutoFit/>
          </a:bodyPr>
          <a:p>
            <a:pPr marL="285750" indent="-285750">
              <a:buFont typeface="Arial" panose="020B0604020202020204" pitchFamily="34" charset="0"/>
              <a:buChar char="•"/>
            </a:pPr>
            <a:r>
              <a:rPr lang="en-US" sz="2000"/>
              <a:t>Machine learning is part art and part science. When you look at machine learning algorithms, there is no one solution or one approach that fits all. There are several factors that can affect your decision to choose a machine learning algorithm</a:t>
            </a:r>
            <a:r>
              <a:rPr lang="en-IN" altLang="en-US" sz="2000"/>
              <a:t>.</a:t>
            </a:r>
            <a:endParaRPr lang="en-US" sz="2000"/>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Some problems are very specific and require a unique approac</a:t>
            </a:r>
            <a:r>
              <a:rPr lang="en-IN" altLang="en-US" sz="2000"/>
              <a:t>h.</a:t>
            </a:r>
            <a:endParaRPr lang="en-IN" altLang="en-US" sz="2000"/>
          </a:p>
          <a:p>
            <a:pPr marL="285750" indent="-285750">
              <a:buFont typeface="Arial" panose="020B0604020202020204" pitchFamily="34" charset="0"/>
              <a:buChar char="•"/>
            </a:pPr>
            <a:endParaRPr lang="en-IN" altLang="en-US" sz="2000">
              <a:sym typeface="+mn-ea"/>
            </a:endParaRPr>
          </a:p>
          <a:p>
            <a:pPr marL="285750" indent="-285750">
              <a:buFont typeface="Arial" panose="020B0604020202020204" pitchFamily="34" charset="0"/>
              <a:buChar char="•"/>
            </a:pPr>
            <a:r>
              <a:rPr lang="en-IN" altLang="en-US" sz="2000">
                <a:sym typeface="+mn-ea"/>
              </a:rPr>
              <a:t>While some other problems are very open and need a trial &amp; error approach.</a:t>
            </a:r>
            <a:endParaRPr lang="en-IN" altLang="en-US" sz="2000">
              <a:sym typeface="+mn-ea"/>
            </a:endParaRPr>
          </a:p>
          <a:p>
            <a:pPr marL="285750" indent="-285750">
              <a:buFont typeface="Arial" panose="020B0604020202020204" pitchFamily="34" charset="0"/>
              <a:buChar char="•"/>
            </a:pPr>
            <a:endParaRPr lang="en-IN" altLang="en-US" sz="2000"/>
          </a:p>
          <a:p>
            <a:pPr marL="285750" indent="-285750">
              <a:buFont typeface="Arial" panose="020B0604020202020204" pitchFamily="34" charset="0"/>
              <a:buChar char="•"/>
            </a:pPr>
            <a:endParaRPr lang="en-IN" altLang="en-US" sz="2000"/>
          </a:p>
          <a:p>
            <a:pPr marL="285750" indent="-285750">
              <a:buFont typeface="Arial" panose="020B0604020202020204" pitchFamily="34" charset="0"/>
              <a:buChar char="•"/>
            </a:pPr>
            <a:endParaRPr lang="en-IN" altLang="en-US" sz="2000"/>
          </a:p>
          <a:p>
            <a:pPr marL="285750" indent="-285750">
              <a:buFont typeface="Arial" panose="020B0604020202020204" pitchFamily="34" charset="0"/>
              <a:buChar char="•"/>
            </a:pPr>
            <a:endParaRPr lang="en-I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dirty="0">
                <a:sym typeface="+mn-ea"/>
              </a:rPr>
              <a:t>4.1 Approach to Project</a:t>
            </a:r>
            <a:endParaRPr lang="en-IN" altLang="en-US" dirty="0">
              <a:sym typeface="+mn-ea"/>
            </a:endParaRPr>
          </a:p>
        </p:txBody>
      </p:sp>
      <p:sp>
        <p:nvSpPr>
          <p:cNvPr id="3" name="Content Placeholder 2"/>
          <p:cNvSpPr>
            <a:spLocks noGrp="1"/>
          </p:cNvSpPr>
          <p:nvPr>
            <p:ph idx="1"/>
          </p:nvPr>
        </p:nvSpPr>
        <p:spPr/>
        <p:txBody>
          <a:bodyPr/>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
        <p:nvSpPr>
          <p:cNvPr id="8" name="Text Box 7"/>
          <p:cNvSpPr txBox="1"/>
          <p:nvPr/>
        </p:nvSpPr>
        <p:spPr>
          <a:xfrm>
            <a:off x="1727835" y="2372360"/>
            <a:ext cx="9556750" cy="4677410"/>
          </a:xfrm>
          <a:prstGeom prst="rect">
            <a:avLst/>
          </a:prstGeom>
          <a:noFill/>
        </p:spPr>
        <p:txBody>
          <a:bodyPr wrap="square" rtlCol="0" anchor="t">
            <a:spAutoFit/>
          </a:bodyPr>
          <a:p>
            <a:r>
              <a:rPr lang="en-US" b="1"/>
              <a:t>Categorize the problem</a:t>
            </a:r>
            <a:r>
              <a:rPr lang="en-IN" altLang="en-US" b="1"/>
              <a:t>:</a:t>
            </a:r>
            <a:endParaRPr lang="en-IN" altLang="en-US" b="1"/>
          </a:p>
          <a:p>
            <a:endParaRPr lang="en-US" b="1"/>
          </a:p>
          <a:p>
            <a:r>
              <a:rPr lang="en-US" b="1"/>
              <a:t>1) </a:t>
            </a:r>
            <a:r>
              <a:rPr lang="en-US" b="1" u="sng"/>
              <a:t>Categorize by input:</a:t>
            </a:r>
            <a:endParaRPr lang="en-US" sz="1600"/>
          </a:p>
          <a:p>
            <a:r>
              <a:rPr lang="en-US"/>
              <a:t>•If you have labelled data, it’s a supervised learning problem.</a:t>
            </a:r>
            <a:endParaRPr lang="en-US"/>
          </a:p>
          <a:p>
            <a:r>
              <a:rPr lang="en-US"/>
              <a:t>•If you have unlabelled data and want to find structure, it’s an unsupervised learning problem.</a:t>
            </a:r>
            <a:endParaRPr lang="en-US"/>
          </a:p>
          <a:p>
            <a:r>
              <a:rPr lang="en-US"/>
              <a:t>•If you want to optimize an objective function by interacting with an environment, it’s a reinforcement learning problem</a:t>
            </a:r>
            <a:endParaRPr lang="en-US" sz="1600"/>
          </a:p>
          <a:p>
            <a:endParaRPr lang="en-US" sz="1600"/>
          </a:p>
          <a:p>
            <a:r>
              <a:rPr lang="en-US" sz="1600" b="1">
                <a:sym typeface="+mn-ea"/>
              </a:rPr>
              <a:t>2)</a:t>
            </a:r>
            <a:r>
              <a:rPr lang="en-US" sz="1600" b="1" u="sng">
                <a:sym typeface="+mn-ea"/>
              </a:rPr>
              <a:t> </a:t>
            </a:r>
            <a:r>
              <a:rPr lang="en-US" b="1" u="sng">
                <a:sym typeface="+mn-ea"/>
              </a:rPr>
              <a:t>Categorize by output.</a:t>
            </a:r>
            <a:endParaRPr lang="en-US" sz="1600"/>
          </a:p>
          <a:p>
            <a:r>
              <a:rPr lang="en-US" sz="1600">
                <a:sym typeface="+mn-ea"/>
              </a:rPr>
              <a:t>•</a:t>
            </a:r>
            <a:r>
              <a:rPr lang="en-US">
                <a:sym typeface="+mn-ea"/>
              </a:rPr>
              <a:t>If the output of your model is a number, it’s a regression problem.</a:t>
            </a:r>
            <a:endParaRPr lang="en-US"/>
          </a:p>
          <a:p>
            <a:r>
              <a:rPr lang="en-US">
                <a:sym typeface="+mn-ea"/>
              </a:rPr>
              <a:t>•If the output of your model is a class, it’s a classification problem.</a:t>
            </a:r>
            <a:endParaRPr lang="en-US"/>
          </a:p>
          <a:p>
            <a:r>
              <a:rPr lang="en-US">
                <a:sym typeface="+mn-ea"/>
              </a:rPr>
              <a:t>•If the output of your model is a set of input groups, it’s a clustering </a:t>
            </a:r>
            <a:r>
              <a:rPr lang="en-IN" altLang="en-US">
                <a:sym typeface="+mn-ea"/>
              </a:rPr>
              <a:t>pr</a:t>
            </a:r>
            <a:r>
              <a:rPr lang="en-US">
                <a:sym typeface="+mn-ea"/>
              </a:rPr>
              <a:t>oblem.</a:t>
            </a:r>
            <a:endParaRPr lang="en-US"/>
          </a:p>
          <a:p>
            <a:r>
              <a:rPr lang="en-US">
                <a:sym typeface="+mn-ea"/>
              </a:rPr>
              <a:t>•Do you want to detect an anomaly ? That’s anomaly detection</a:t>
            </a:r>
            <a:endParaRPr lang="en-US" sz="1600">
              <a:sym typeface="+mn-ea"/>
            </a:endParaRPr>
          </a:p>
          <a:p>
            <a:endParaRPr lang="en-US" sz="1600">
              <a:sym typeface="+mn-ea"/>
            </a:endParaRPr>
          </a:p>
          <a:p>
            <a:endParaRPr lang="en-US" sz="1600"/>
          </a:p>
          <a:p>
            <a:endParaRPr 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sz="2800" dirty="0">
                <a:sym typeface="+mn-ea"/>
              </a:rPr>
              <a:t>4.2 Prerequisites Before Choosing the Algorithms</a:t>
            </a:r>
            <a:endParaRPr lang="en-IN" altLang="en-US" sz="2800" dirty="0">
              <a:sym typeface="+mn-ea"/>
            </a:endParaRPr>
          </a:p>
        </p:txBody>
      </p:sp>
      <p:sp>
        <p:nvSpPr>
          <p:cNvPr id="3" name="Content Placeholder 2"/>
          <p:cNvSpPr>
            <a:spLocks noGrp="1"/>
          </p:cNvSpPr>
          <p:nvPr>
            <p:ph idx="1"/>
          </p:nvPr>
        </p:nvSpPr>
        <p:spPr>
          <a:xfrm>
            <a:off x="1131570" y="2161540"/>
            <a:ext cx="10619740" cy="3702685"/>
          </a:xfrm>
        </p:spPr>
        <p:txBody>
          <a:bodyPr>
            <a:noAutofit/>
          </a:bodyPr>
          <a:p>
            <a:pPr marL="0" indent="0" algn="just">
              <a:buNone/>
            </a:pPr>
            <a:r>
              <a:rPr lang="en-US" sz="1600" b="1" u="sng"/>
              <a:t>Clean data</a:t>
            </a:r>
            <a:endParaRPr lang="en-US" sz="1400" b="1"/>
          </a:p>
          <a:p>
            <a:pPr marL="457200" indent="-457200" algn="just">
              <a:buFont typeface="+mj-lt"/>
              <a:buAutoNum type="romanLcPeriod"/>
            </a:pPr>
            <a:r>
              <a:rPr lang="en-IN" altLang="en-US" sz="1600" b="1"/>
              <a:t>Dealing with missing data</a:t>
            </a:r>
            <a:endParaRPr lang="en-IN" altLang="en-US" sz="1600" b="1"/>
          </a:p>
          <a:p>
            <a:pPr marL="457200" indent="-457200" algn="just">
              <a:buFont typeface="+mj-lt"/>
              <a:buAutoNum type="romanLcPeriod"/>
            </a:pPr>
            <a:r>
              <a:rPr lang="en-IN" altLang="en-US" sz="1600" b="1"/>
              <a:t>Choose what to do with outliers</a:t>
            </a:r>
            <a:endParaRPr lang="en-IN" altLang="en-US" sz="1600" b="1"/>
          </a:p>
          <a:p>
            <a:pPr marL="457200" indent="-457200" algn="just">
              <a:buFont typeface="+mj-lt"/>
              <a:buAutoNum type="romanLcPeriod"/>
            </a:pPr>
            <a:r>
              <a:rPr lang="en-IN" altLang="en-US" sz="1600" b="1"/>
              <a:t>Aggregate the data that needs to be aggregated.</a:t>
            </a:r>
            <a:endParaRPr lang="en-IN" altLang="en-US" sz="1200" b="1"/>
          </a:p>
          <a:p>
            <a:pPr marL="0" indent="0" algn="just">
              <a:buFont typeface="+mj-lt"/>
              <a:buNone/>
            </a:pPr>
            <a:endParaRPr lang="en-IN" altLang="en-US" sz="1600" b="1"/>
          </a:p>
          <a:p>
            <a:pPr marL="0" indent="0" algn="just">
              <a:buFont typeface="+mj-lt"/>
              <a:buNone/>
            </a:pPr>
            <a:r>
              <a:rPr lang="en-IN" altLang="en-US" sz="1600" b="1" u="sng"/>
              <a:t>Augment Data</a:t>
            </a:r>
            <a:endParaRPr lang="en-IN" altLang="en-US" sz="1600" b="1"/>
          </a:p>
          <a:p>
            <a:pPr marL="0" indent="0" algn="just">
              <a:buFont typeface="+mj-lt"/>
              <a:buNone/>
            </a:pPr>
            <a:r>
              <a:rPr lang="en-IN" altLang="en-US" sz="1600" b="1"/>
              <a:t>1) Feature engineering is the process of going from raw data to data that is ready for modeling. It can serve multiple purposes:</a:t>
            </a:r>
            <a:endParaRPr lang="en-IN" altLang="en-US" sz="1600" b="1"/>
          </a:p>
          <a:p>
            <a:pPr algn="just"/>
            <a:r>
              <a:rPr lang="en-IN" altLang="en-US" sz="1600" b="1"/>
              <a:t>Make the models easier to interpret (e.g. binning)</a:t>
            </a:r>
            <a:endParaRPr lang="en-IN" altLang="en-US" sz="1600" b="1"/>
          </a:p>
          <a:p>
            <a:pPr algn="just"/>
            <a:r>
              <a:rPr lang="en-IN" altLang="en-US" sz="1600" b="1"/>
              <a:t>Capture more complex relationships (e.g. NNs)</a:t>
            </a:r>
            <a:endParaRPr lang="en-IN" altLang="en-US" sz="1600" b="1"/>
          </a:p>
          <a:p>
            <a:pPr algn="just"/>
            <a:r>
              <a:rPr lang="en-IN" altLang="en-US" sz="1600" b="1"/>
              <a:t>Reduce data redundancy and dimensionality (e.g. PCA)</a:t>
            </a:r>
            <a:endParaRPr lang="en-IN" altLang="en-US" sz="1600" b="1"/>
          </a:p>
          <a:p>
            <a:pPr algn="just"/>
            <a:r>
              <a:rPr lang="en-IN" altLang="en-US" sz="1600" b="1"/>
              <a:t>Rescale variables (e.g. standardizing or normalizing)</a:t>
            </a:r>
            <a:endParaRPr lang="en-IN" altLang="en-US" sz="1600" b="1"/>
          </a:p>
          <a:p>
            <a:pPr marL="0" indent="0" algn="just">
              <a:buFont typeface="+mj-lt"/>
              <a:buNone/>
            </a:pPr>
            <a:r>
              <a:rPr lang="en-IN" altLang="en-US" sz="1600" b="1"/>
              <a:t>2) Different models may have different feature engineering requirements. Some have built in feature  engineering</a:t>
            </a:r>
            <a:endParaRPr lang="en-IN" altLang="en-US" sz="1600" b="1"/>
          </a:p>
          <a:p>
            <a:pPr marL="0" indent="0" algn="just">
              <a:buNone/>
            </a:pPr>
            <a:endParaRPr lang="en-IN" altLang="en-US" sz="1600" b="1"/>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dirty="0">
                <a:sym typeface="+mn-ea"/>
              </a:rPr>
              <a:t>4.3 Algorithms</a:t>
            </a:r>
            <a:endParaRPr lang="en-IN" altLang="en-US" dirty="0">
              <a:sym typeface="+mn-ea"/>
            </a:endParaRPr>
          </a:p>
        </p:txBody>
      </p:sp>
      <p:sp>
        <p:nvSpPr>
          <p:cNvPr id="3" name="Content Placeholder 2"/>
          <p:cNvSpPr>
            <a:spLocks noGrp="1"/>
          </p:cNvSpPr>
          <p:nvPr>
            <p:ph idx="1"/>
          </p:nvPr>
        </p:nvSpPr>
        <p:spPr/>
        <p:txBody>
          <a:bodyPr/>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
        <p:nvSpPr>
          <p:cNvPr id="5" name="Text Box 4"/>
          <p:cNvSpPr txBox="1"/>
          <p:nvPr/>
        </p:nvSpPr>
        <p:spPr>
          <a:xfrm>
            <a:off x="1716405" y="2496820"/>
            <a:ext cx="8553450" cy="3169285"/>
          </a:xfrm>
          <a:prstGeom prst="rect">
            <a:avLst/>
          </a:prstGeom>
          <a:noFill/>
        </p:spPr>
        <p:txBody>
          <a:bodyPr wrap="square" rtlCol="0" anchor="t">
            <a:spAutoFit/>
          </a:bodyPr>
          <a:p>
            <a:pPr indent="0">
              <a:buFont typeface="Arial" panose="020B0604020202020204" pitchFamily="34" charset="0"/>
              <a:buNone/>
            </a:pPr>
            <a:r>
              <a:rPr lang="en-US" sz="2000" b="1" u="sng"/>
              <a:t>Understand your constraints</a:t>
            </a:r>
            <a:r>
              <a:rPr lang="en-IN" altLang="en-US" sz="2000" b="1" u="sng"/>
              <a:t>:</a:t>
            </a:r>
            <a:endParaRPr lang="en-IN" altLang="en-US"/>
          </a:p>
          <a:p>
            <a:pPr marL="285750" indent="-285750">
              <a:buFont typeface="Arial" panose="020B0604020202020204" pitchFamily="34" charset="0"/>
              <a:buChar char="•"/>
            </a:pPr>
            <a:r>
              <a:rPr lang="en-US"/>
              <a:t>What is your data storage capacity?</a:t>
            </a:r>
            <a:endParaRPr lang="en-IN" altLang="en-US"/>
          </a:p>
          <a:p>
            <a:pPr marL="285750" indent="-285750">
              <a:buFont typeface="Arial" panose="020B0604020202020204" pitchFamily="34" charset="0"/>
              <a:buChar char="•"/>
            </a:pPr>
            <a:r>
              <a:rPr lang="en-US"/>
              <a:t>Does the prediction have to be fast</a:t>
            </a:r>
            <a:r>
              <a:rPr lang="en-IN" altLang="en-US"/>
              <a:t>?</a:t>
            </a:r>
            <a:endParaRPr lang="en-IN" altLang="en-US"/>
          </a:p>
          <a:p>
            <a:pPr marL="285750" indent="-285750">
              <a:buFont typeface="Arial" panose="020B0604020202020204" pitchFamily="34" charset="0"/>
              <a:buChar char="•"/>
            </a:pPr>
            <a:r>
              <a:rPr lang="en-US"/>
              <a:t>Does the learning have to be fast? </a:t>
            </a:r>
            <a:endParaRPr lang="en-US"/>
          </a:p>
          <a:p>
            <a:pPr indent="0">
              <a:buFont typeface="Arial" panose="020B0604020202020204" pitchFamily="34" charset="0"/>
              <a:buNone/>
            </a:pPr>
            <a:endParaRPr lang="en-US"/>
          </a:p>
          <a:p>
            <a:pPr indent="0">
              <a:buFont typeface="Arial" panose="020B0604020202020204" pitchFamily="34" charset="0"/>
              <a:buNone/>
            </a:pPr>
            <a:r>
              <a:rPr lang="en-US"/>
              <a:t> Than we compare the performance of different algorithms for a specific problem on the same data-set. Here, we discuss the reasons to use algorithms for different applications. </a:t>
            </a:r>
            <a:endParaRPr lang="en-US"/>
          </a:p>
          <a:p>
            <a:pPr indent="0">
              <a:buFont typeface="Arial" panose="020B0604020202020204" pitchFamily="34" charset="0"/>
              <a:buNone/>
            </a:pPr>
            <a:r>
              <a:rPr lang="en-US"/>
              <a:t>We also present numerical results with comparisons. </a:t>
            </a:r>
            <a:endParaRPr lang="en-US"/>
          </a:p>
          <a:p>
            <a:pPr indent="0">
              <a:buFont typeface="Arial" panose="020B0604020202020204" pitchFamily="34" charset="0"/>
              <a:buNone/>
            </a:pPr>
            <a:r>
              <a:rPr lang="en-US"/>
              <a:t>This study will help people in deciding the most suitable algorithm for their application and provide a solution.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4.4 METRICS</a:t>
            </a:r>
            <a:endParaRPr lang="en-IN" altLang="en-US"/>
          </a:p>
        </p:txBody>
      </p:sp>
      <p:sp>
        <p:nvSpPr>
          <p:cNvPr id="3" name="Content Placeholder 2"/>
          <p:cNvSpPr>
            <a:spLocks noGrp="1"/>
          </p:cNvSpPr>
          <p:nvPr>
            <p:ph idx="1"/>
          </p:nvPr>
        </p:nvSpPr>
        <p:spPr>
          <a:xfrm>
            <a:off x="1080770" y="2161540"/>
            <a:ext cx="10670540" cy="3702685"/>
          </a:xfrm>
        </p:spPr>
        <p:txBody>
          <a:bodyPr>
            <a:normAutofit lnSpcReduction="20000"/>
          </a:bodyPr>
          <a:p>
            <a:r>
              <a:rPr lang="en-US" sz="2000"/>
              <a:t>Each machine learning model is trying to solve a problem with a different objective using a different dataset and hence, it is important to understand the context before choosing a metric.</a:t>
            </a:r>
            <a:endParaRPr lang="en-US" sz="2000"/>
          </a:p>
          <a:p>
            <a:pPr marL="0" indent="0">
              <a:buNone/>
            </a:pPr>
            <a:r>
              <a:rPr lang="en-US" sz="2000"/>
              <a:t> </a:t>
            </a:r>
            <a:endParaRPr lang="en-US" sz="2000"/>
          </a:p>
          <a:p>
            <a:r>
              <a:rPr lang="en-US" sz="2000" b="1"/>
              <a:t>Regression Metrics</a:t>
            </a:r>
            <a:r>
              <a:rPr lang="en-IN" altLang="en-US" sz="2000" b="1"/>
              <a:t>:</a:t>
            </a:r>
            <a:endParaRPr lang="en-US" sz="2000"/>
          </a:p>
          <a:p>
            <a:pPr marL="457200" indent="-457200">
              <a:buFont typeface="+mj-lt"/>
              <a:buAutoNum type="romanLcPeriod"/>
            </a:pPr>
            <a:r>
              <a:rPr lang="en-US" sz="2000"/>
              <a:t> Mean Squared Error (MSE)</a:t>
            </a:r>
            <a:endParaRPr lang="en-US" sz="2000"/>
          </a:p>
          <a:p>
            <a:pPr marL="457200" indent="-457200">
              <a:buFont typeface="+mj-lt"/>
              <a:buAutoNum type="romanLcPeriod"/>
            </a:pPr>
            <a:r>
              <a:rPr lang="en-US" sz="2000"/>
              <a:t> Root Mean Squared Error (RMSE)</a:t>
            </a:r>
            <a:endParaRPr lang="en-US" sz="2000"/>
          </a:p>
          <a:p>
            <a:pPr marL="457200" indent="-457200">
              <a:buFont typeface="+mj-lt"/>
              <a:buAutoNum type="romanLcPeriod"/>
            </a:pPr>
            <a:r>
              <a:rPr lang="en-US" sz="2000"/>
              <a:t> Mean Absolute Error (MAE)</a:t>
            </a:r>
            <a:endParaRPr lang="en-US" sz="2000"/>
          </a:p>
          <a:p>
            <a:pPr marL="457200" indent="-457200">
              <a:buFont typeface="+mj-lt"/>
              <a:buAutoNum type="romanLcPeriod"/>
            </a:pPr>
            <a:r>
              <a:rPr lang="en-US" sz="2000"/>
              <a:t> R Squared (R²)</a:t>
            </a:r>
            <a:endParaRPr lang="en-US"/>
          </a:p>
          <a:p>
            <a:pPr marL="0" indent="0">
              <a:buFont typeface="+mj-lt"/>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fontScale="90000"/>
          </a:bodyPr>
          <a:lstStyle/>
          <a:p>
            <a:r>
              <a:rPr lang="en-IN" altLang="en-US" b="0" dirty="0"/>
              <a:t>Confusion Matrix</a:t>
            </a:r>
            <a:endParaRPr lang="en-IN" altLang="en-US" b="0" dirty="0"/>
          </a:p>
        </p:txBody>
      </p:sp>
      <p:sp>
        <p:nvSpPr>
          <p:cNvPr id="89" name="Text Placeholder 88"/>
          <p:cNvSpPr>
            <a:spLocks noGrp="1"/>
          </p:cNvSpPr>
          <p:nvPr>
            <p:ph type="body" sz="quarter" idx="18"/>
          </p:nvPr>
        </p:nvSpPr>
        <p:spPr/>
        <p:txBody>
          <a:bodyPr/>
          <a:lstStyle/>
          <a:p>
            <a:pPr marL="0" indent="0">
              <a:buNone/>
            </a:pPr>
            <a:r>
              <a:rPr lang="en-IN" altLang="en-US" dirty="0"/>
              <a:t>Precision &amp;Recall</a:t>
            </a:r>
            <a:endParaRPr lang="en-IN" altLang="en-US" dirty="0"/>
          </a:p>
        </p:txBody>
      </p:sp>
      <p:sp>
        <p:nvSpPr>
          <p:cNvPr id="90" name="Text Placeholder 89"/>
          <p:cNvSpPr>
            <a:spLocks noGrp="1"/>
          </p:cNvSpPr>
          <p:nvPr>
            <p:ph type="body" sz="quarter" idx="19"/>
          </p:nvPr>
        </p:nvSpPr>
        <p:spPr>
          <a:xfrm>
            <a:off x="8662988" y="998855"/>
            <a:ext cx="3070225" cy="1058862"/>
          </a:xfrm>
        </p:spPr>
        <p:txBody>
          <a:bodyPr/>
          <a:lstStyle/>
          <a:p>
            <a:r>
              <a:rPr lang="en-US">
                <a:sym typeface="+mn-ea"/>
              </a:rPr>
              <a:t>R</a:t>
            </a:r>
            <a:r>
              <a:rPr lang="en-IN" altLang="en-US" baseline="30000">
                <a:sym typeface="+mn-ea"/>
              </a:rPr>
              <a:t>2</a:t>
            </a:r>
            <a:r>
              <a:rPr lang="en-US">
                <a:sym typeface="+mn-ea"/>
              </a:rPr>
              <a:t> Metric</a:t>
            </a:r>
            <a:endParaRPr lang="en-US"/>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fontScale="70000"/>
          </a:bodyPr>
          <a:lstStyle/>
          <a:p>
            <a:pPr marL="0" indent="0">
              <a:buNone/>
            </a:pPr>
            <a:endParaRPr lang="en-US">
              <a:sym typeface="+mn-ea"/>
            </a:endParaRPr>
          </a:p>
          <a:p>
            <a:pPr marL="0" indent="0">
              <a:buNone/>
            </a:pPr>
            <a:r>
              <a:rPr lang="en-US">
                <a:sym typeface="+mn-ea"/>
              </a:rPr>
              <a:t>The R^2 (or R Squared) metric provides an indication of the goodness of fit of a set of predictions to the actual values. In statistical literature, this measure is called the coefficient of determination.</a:t>
            </a:r>
            <a:endParaRPr lang="en-US"/>
          </a:p>
          <a:p>
            <a:pPr marL="0" indent="0">
              <a:buNone/>
            </a:pPr>
            <a:r>
              <a:rPr lang="en-US">
                <a:sym typeface="+mn-ea"/>
              </a:rPr>
              <a:t>This is a value between 0 and 1 for no-fit and perfect fit respectively.</a:t>
            </a:r>
            <a:endParaRPr lang="en-US" dirty="0"/>
          </a:p>
        </p:txBody>
      </p:sp>
      <p:pic>
        <p:nvPicPr>
          <p:cNvPr id="5" name="Content Placeholder 3"/>
          <p:cNvPicPr>
            <a:picLocks noChangeAspect="1"/>
          </p:cNvPicPr>
          <p:nvPr>
            <p:ph sz="quarter" idx="20"/>
          </p:nvPr>
        </p:nvPicPr>
        <p:blipFill>
          <a:blip r:embed="rId1"/>
          <a:srcRect l="8748" t="16484" r="14808" b="29423"/>
          <a:stretch>
            <a:fillRect/>
          </a:stretch>
        </p:blipFill>
        <p:spPr>
          <a:xfrm>
            <a:off x="5384800" y="2817495"/>
            <a:ext cx="3060700" cy="2464435"/>
          </a:xfrm>
          <a:prstGeom prst="rect">
            <a:avLst/>
          </a:prstGeom>
        </p:spPr>
      </p:pic>
      <p:pic>
        <p:nvPicPr>
          <p:cNvPr id="7" name="Content Placeholder 6" descr="projectimage"/>
          <p:cNvPicPr>
            <a:picLocks noChangeAspect="1"/>
          </p:cNvPicPr>
          <p:nvPr>
            <p:ph sz="quarter" idx="22"/>
          </p:nvPr>
        </p:nvPicPr>
        <p:blipFill>
          <a:blip r:embed="rId2"/>
          <a:srcRect r="37925"/>
          <a:stretch>
            <a:fillRect/>
          </a:stretch>
        </p:blipFill>
        <p:spPr>
          <a:xfrm>
            <a:off x="5384800" y="2825750"/>
            <a:ext cx="3070225" cy="2464435"/>
          </a:xfrm>
          <a:prstGeom prst="rect">
            <a:avLst/>
          </a:prstGeom>
        </p:spPr>
      </p:pic>
      <p:pic>
        <p:nvPicPr>
          <p:cNvPr id="3" name="Graphic 6" descr="Steps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930" y="863802"/>
            <a:ext cx="952500" cy="952500"/>
          </a:xfrm>
          <a:prstGeom prst="rect">
            <a:avLst/>
          </a:prstGeom>
        </p:spPr>
      </p:pic>
      <p:pic>
        <p:nvPicPr>
          <p:cNvPr id="2" name="Picture 1" descr="confusionmatrix"/>
          <p:cNvPicPr>
            <a:picLocks noChangeAspect="1"/>
          </p:cNvPicPr>
          <p:nvPr/>
        </p:nvPicPr>
        <p:blipFill>
          <a:blip r:embed="rId5"/>
          <a:stretch>
            <a:fillRect/>
          </a:stretch>
        </p:blipFill>
        <p:spPr>
          <a:xfrm>
            <a:off x="2093595" y="2825750"/>
            <a:ext cx="3073400" cy="24561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a:bodyPr>
          <a:lstStyle/>
          <a:p>
            <a:r>
              <a:rPr lang="en-IN" altLang="en-US" dirty="0"/>
              <a:t>MSE</a:t>
            </a:r>
            <a:endParaRPr lang="en-IN" altLang="en-US" dirty="0"/>
          </a:p>
        </p:txBody>
      </p:sp>
      <p:sp>
        <p:nvSpPr>
          <p:cNvPr id="89" name="Text Placeholder 88"/>
          <p:cNvSpPr>
            <a:spLocks noGrp="1"/>
          </p:cNvSpPr>
          <p:nvPr>
            <p:ph type="body" sz="quarter" idx="18"/>
          </p:nvPr>
        </p:nvSpPr>
        <p:spPr/>
        <p:txBody>
          <a:bodyPr/>
          <a:lstStyle/>
          <a:p>
            <a:pPr marL="0" indent="0">
              <a:buNone/>
            </a:pPr>
            <a:r>
              <a:rPr lang="en-IN" altLang="en-US" dirty="0"/>
              <a:t>RMSE</a:t>
            </a:r>
            <a:endParaRPr lang="en-IN" altLang="en-US" dirty="0"/>
          </a:p>
        </p:txBody>
      </p:sp>
      <p:sp>
        <p:nvSpPr>
          <p:cNvPr id="90" name="Text Placeholder 89"/>
          <p:cNvSpPr>
            <a:spLocks noGrp="1"/>
          </p:cNvSpPr>
          <p:nvPr>
            <p:ph type="body" sz="quarter" idx="19"/>
          </p:nvPr>
        </p:nvSpPr>
        <p:spPr>
          <a:xfrm>
            <a:off x="8662988" y="998855"/>
            <a:ext cx="3070225" cy="1058862"/>
          </a:xfrm>
        </p:spPr>
        <p:txBody>
          <a:bodyPr/>
          <a:lstStyle/>
          <a:p>
            <a:r>
              <a:rPr lang="en-US"/>
              <a:t>MAE</a:t>
            </a:r>
            <a:endParaRPr lang="en-US"/>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a:bodyPr>
          <a:lstStyle/>
          <a:p>
            <a:pPr marL="0" indent="0">
              <a:buNone/>
            </a:pPr>
            <a:endParaRPr lang="en-US">
              <a:sym typeface="+mn-ea"/>
            </a:endParaRPr>
          </a:p>
          <a:p>
            <a:pPr marL="0" indent="0">
              <a:buNone/>
            </a:pPr>
            <a:endParaRPr lang="en-US" dirty="0"/>
          </a:p>
        </p:txBody>
      </p:sp>
      <p:pic>
        <p:nvPicPr>
          <p:cNvPr id="3" name="Graphic 6" descr="Steps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44930" y="863802"/>
            <a:ext cx="952500" cy="952500"/>
          </a:xfrm>
          <a:prstGeom prst="rect">
            <a:avLst/>
          </a:prstGeom>
        </p:spPr>
      </p:pic>
      <p:sp>
        <p:nvSpPr>
          <p:cNvPr id="9" name="Content Placeholder 8"/>
          <p:cNvSpPr/>
          <p:nvPr>
            <p:ph sz="quarter" idx="22"/>
          </p:nvPr>
        </p:nvSpPr>
        <p:spPr>
          <a:xfrm>
            <a:off x="10965180" y="4735195"/>
            <a:ext cx="755650" cy="1075055"/>
          </a:xfrm>
        </p:spPr>
        <p:txBody>
          <a:bodyPr/>
          <a:p>
            <a:endParaRPr lang="en-US"/>
          </a:p>
        </p:txBody>
      </p:sp>
      <p:pic>
        <p:nvPicPr>
          <p:cNvPr id="10" name="Picture 9" descr="PROJECTPICS"/>
          <p:cNvPicPr>
            <a:picLocks noChangeAspect="1"/>
          </p:cNvPicPr>
          <p:nvPr/>
        </p:nvPicPr>
        <p:blipFill>
          <a:blip r:embed="rId3"/>
          <a:stretch>
            <a:fillRect/>
          </a:stretch>
        </p:blipFill>
        <p:spPr>
          <a:xfrm>
            <a:off x="2453640" y="2057400"/>
            <a:ext cx="2365375" cy="686435"/>
          </a:xfrm>
          <a:prstGeom prst="rect">
            <a:avLst/>
          </a:prstGeom>
        </p:spPr>
      </p:pic>
      <p:sp>
        <p:nvSpPr>
          <p:cNvPr id="11" name="Content Placeholder 10"/>
          <p:cNvSpPr/>
          <p:nvPr>
            <p:ph sz="quarter" idx="20"/>
          </p:nvPr>
        </p:nvSpPr>
        <p:spPr>
          <a:xfrm>
            <a:off x="2106295" y="2098040"/>
            <a:ext cx="3060700" cy="3731260"/>
          </a:xfrm>
        </p:spPr>
        <p:txBody>
          <a:bodyPr>
            <a:normAutofit fontScale="70000"/>
          </a:bodyPr>
          <a:p>
            <a:pPr marL="0" indent="0">
              <a:buNone/>
            </a:pPr>
            <a:endParaRPr lang="en-US"/>
          </a:p>
          <a:p>
            <a:endParaRPr lang="en-US"/>
          </a:p>
          <a:p>
            <a:r>
              <a:rPr lang="en-US"/>
              <a:t>yᵢ is the actual expected output</a:t>
            </a:r>
            <a:endParaRPr lang="en-US"/>
          </a:p>
          <a:p>
            <a:r>
              <a:rPr lang="en-US"/>
              <a:t>ŷᵢ is the model’s prediction.</a:t>
            </a:r>
            <a:endParaRPr lang="en-US"/>
          </a:p>
          <a:p>
            <a:pPr marL="0" indent="0">
              <a:buNone/>
            </a:pPr>
            <a:r>
              <a:rPr lang="en-US"/>
              <a:t>MSE basically measures average squared error of our predictions. For each point, it calculates square difference between the predictions and the target and then average those values.</a:t>
            </a:r>
            <a:endParaRPr lang="en-US"/>
          </a:p>
        </p:txBody>
      </p:sp>
      <p:sp>
        <p:nvSpPr>
          <p:cNvPr id="12" name="Text Box 11"/>
          <p:cNvSpPr txBox="1"/>
          <p:nvPr/>
        </p:nvSpPr>
        <p:spPr>
          <a:xfrm>
            <a:off x="8562340" y="2097405"/>
            <a:ext cx="3171825" cy="3969385"/>
          </a:xfrm>
          <a:prstGeom prst="rect">
            <a:avLst/>
          </a:prstGeom>
          <a:noFill/>
        </p:spPr>
        <p:txBody>
          <a:bodyPr wrap="square" rtlCol="0" anchor="t">
            <a:spAutoFit/>
          </a:bodyPr>
          <a:p>
            <a:endParaRPr lang="en-US"/>
          </a:p>
          <a:p>
            <a:endParaRPr lang="en-US"/>
          </a:p>
          <a:p>
            <a:endParaRPr lang="en-US"/>
          </a:p>
          <a:p>
            <a:r>
              <a:rPr lang="en-US"/>
              <a:t>In MAE the error is calculated as an average of absolute differences between the target values and the predictions.</a:t>
            </a:r>
            <a:endParaRPr lang="en-US"/>
          </a:p>
          <a:p>
            <a:endParaRPr lang="en-US"/>
          </a:p>
          <a:p>
            <a:r>
              <a:rPr lang="en-US"/>
              <a:t> The MAE is a linear score which means that all the individual differences are weighted equally in the average.</a:t>
            </a:r>
            <a:endParaRPr lang="en-US"/>
          </a:p>
        </p:txBody>
      </p:sp>
      <p:sp>
        <p:nvSpPr>
          <p:cNvPr id="13" name="Text Box 12"/>
          <p:cNvSpPr txBox="1"/>
          <p:nvPr/>
        </p:nvSpPr>
        <p:spPr>
          <a:xfrm>
            <a:off x="5273040" y="2496185"/>
            <a:ext cx="3289300" cy="1476375"/>
          </a:xfrm>
          <a:prstGeom prst="rect">
            <a:avLst/>
          </a:prstGeom>
          <a:noFill/>
        </p:spPr>
        <p:txBody>
          <a:bodyPr wrap="square" rtlCol="0" anchor="t">
            <a:spAutoFit/>
          </a:bodyPr>
          <a:p>
            <a:endParaRPr lang="en-US"/>
          </a:p>
          <a:p>
            <a:r>
              <a:rPr lang="en-US"/>
              <a:t>RMSE is just the square root of MSE. </a:t>
            </a:r>
            <a:endParaRPr lang="en-US"/>
          </a:p>
          <a:p>
            <a:r>
              <a:rPr lang="en-US"/>
              <a:t> </a:t>
            </a:r>
            <a:r>
              <a:rPr lang="en-IN" altLang="en-US"/>
              <a:t>provides</a:t>
            </a:r>
            <a:r>
              <a:rPr lang="en-US"/>
              <a:t> the error rate by the square root of MSE.</a:t>
            </a:r>
            <a:endParaRPr lang="en-US"/>
          </a:p>
        </p:txBody>
      </p:sp>
      <p:pic>
        <p:nvPicPr>
          <p:cNvPr id="2" name="Picture 1" descr="1_k5yhKsvTWNUJhTFvuLQclA@2x"/>
          <p:cNvPicPr>
            <a:picLocks noChangeAspect="1"/>
          </p:cNvPicPr>
          <p:nvPr/>
        </p:nvPicPr>
        <p:blipFill>
          <a:blip r:embed="rId4"/>
          <a:stretch>
            <a:fillRect/>
          </a:stretch>
        </p:blipFill>
        <p:spPr>
          <a:xfrm>
            <a:off x="8964930" y="2097405"/>
            <a:ext cx="2366010" cy="7188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628650" y="641985"/>
          <a:ext cx="8552180" cy="5212080"/>
        </p:xfrm>
        <a:graphic>
          <a:graphicData uri="http://schemas.openxmlformats.org/drawingml/2006/table">
            <a:tbl>
              <a:tblPr firstRow="1" bandRow="1">
                <a:tableStyleId>{125E5076-3810-47DD-B79F-674D7AD40C01}</a:tableStyleId>
              </a:tblPr>
              <a:tblGrid>
                <a:gridCol w="4276090"/>
                <a:gridCol w="4276090"/>
              </a:tblGrid>
              <a:tr h="365760">
                <a:tc>
                  <a:txBody>
                    <a:bodyPr/>
                    <a:p>
                      <a:pPr>
                        <a:buNone/>
                      </a:pPr>
                      <a:r>
                        <a:rPr lang="en-US"/>
                        <a:t>STATISTIC</a:t>
                      </a:r>
                      <a:endParaRPr lang="en-US"/>
                    </a:p>
                  </a:txBody>
                  <a:tcPr/>
                </a:tc>
                <a:tc>
                  <a:txBody>
                    <a:bodyPr/>
                    <a:p>
                      <a:pPr>
                        <a:buNone/>
                      </a:pPr>
                      <a:r>
                        <a:rPr lang="en-US"/>
                        <a:t>CRITERION</a:t>
                      </a:r>
                      <a:endParaRPr lang="en-US"/>
                    </a:p>
                  </a:txBody>
                  <a:tcPr/>
                </a:tc>
              </a:tr>
              <a:tr h="365760">
                <a:tc>
                  <a:txBody>
                    <a:bodyPr/>
                    <a:p>
                      <a:pPr>
                        <a:buNone/>
                      </a:pPr>
                      <a:r>
                        <a:rPr lang="en-US"/>
                        <a:t>R-Squared</a:t>
                      </a:r>
                      <a:endParaRPr lang="en-US"/>
                    </a:p>
                  </a:txBody>
                  <a:tcPr/>
                </a:tc>
                <a:tc>
                  <a:txBody>
                    <a:bodyPr/>
                    <a:p>
                      <a:pPr>
                        <a:buNone/>
                      </a:pPr>
                      <a:r>
                        <a:rPr lang="en-US"/>
                        <a:t>Higher the better</a:t>
                      </a:r>
                      <a:endParaRPr lang="en-US"/>
                    </a:p>
                  </a:txBody>
                  <a:tcPr/>
                </a:tc>
              </a:tr>
              <a:tr h="365760">
                <a:tc>
                  <a:txBody>
                    <a:bodyPr/>
                    <a:p>
                      <a:pPr>
                        <a:buNone/>
                      </a:pPr>
                      <a:r>
                        <a:rPr lang="en-US"/>
                        <a:t>Adj R-Squared</a:t>
                      </a:r>
                      <a:endParaRPr lang="en-US"/>
                    </a:p>
                  </a:txBody>
                  <a:tcPr/>
                </a:tc>
                <a:tc>
                  <a:txBody>
                    <a:bodyPr/>
                    <a:p>
                      <a:pPr>
                        <a:buNone/>
                      </a:pPr>
                      <a:r>
                        <a:rPr lang="en-US"/>
                        <a:t>Higher the better</a:t>
                      </a:r>
                      <a:endParaRPr lang="en-US"/>
                    </a:p>
                  </a:txBody>
                  <a:tcPr/>
                </a:tc>
              </a:tr>
              <a:tr h="365760">
                <a:tc>
                  <a:txBody>
                    <a:bodyPr/>
                    <a:p>
                      <a:pPr>
                        <a:buNone/>
                      </a:pPr>
                      <a:r>
                        <a:rPr lang="en-US"/>
                        <a:t>F-Statistic</a:t>
                      </a:r>
                      <a:endParaRPr lang="en-US"/>
                    </a:p>
                  </a:txBody>
                  <a:tcPr/>
                </a:tc>
                <a:tc>
                  <a:txBody>
                    <a:bodyPr/>
                    <a:p>
                      <a:pPr>
                        <a:buNone/>
                      </a:pPr>
                      <a:r>
                        <a:rPr lang="en-US"/>
                        <a:t>Higher the better</a:t>
                      </a:r>
                      <a:endParaRPr lang="en-US"/>
                    </a:p>
                  </a:txBody>
                  <a:tcPr/>
                </a:tc>
              </a:tr>
              <a:tr h="365760">
                <a:tc>
                  <a:txBody>
                    <a:bodyPr/>
                    <a:p>
                      <a:pPr>
                        <a:buNone/>
                      </a:pPr>
                      <a:r>
                        <a:rPr lang="en-US"/>
                        <a:t>Std. Error</a:t>
                      </a:r>
                      <a:endParaRPr lang="en-US"/>
                    </a:p>
                  </a:txBody>
                  <a:tcPr/>
                </a:tc>
                <a:tc>
                  <a:txBody>
                    <a:bodyPr/>
                    <a:p>
                      <a:pPr>
                        <a:buNone/>
                      </a:pPr>
                      <a:r>
                        <a:rPr lang="en-US"/>
                        <a:t>Closer to zero the better</a:t>
                      </a:r>
                      <a:endParaRPr lang="en-US"/>
                    </a:p>
                  </a:txBody>
                  <a:tcPr/>
                </a:tc>
              </a:tr>
              <a:tr h="640080">
                <a:tc>
                  <a:txBody>
                    <a:bodyPr/>
                    <a:p>
                      <a:pPr>
                        <a:buNone/>
                      </a:pPr>
                      <a:r>
                        <a:rPr lang="en-US"/>
                        <a:t>t-statistic</a:t>
                      </a:r>
                      <a:endParaRPr lang="en-US"/>
                    </a:p>
                  </a:txBody>
                  <a:tcPr/>
                </a:tc>
                <a:tc>
                  <a:txBody>
                    <a:bodyPr/>
                    <a:p>
                      <a:pPr>
                        <a:buNone/>
                      </a:pPr>
                      <a:r>
                        <a:rPr lang="en-US"/>
                        <a:t>Should be greater 1.96 for p-value to be less than 0.05</a:t>
                      </a:r>
                      <a:endParaRPr lang="en-US"/>
                    </a:p>
                  </a:txBody>
                  <a:tcPr/>
                </a:tc>
              </a:tr>
              <a:tr h="365760">
                <a:tc>
                  <a:txBody>
                    <a:bodyPr/>
                    <a:p>
                      <a:pPr>
                        <a:buNone/>
                      </a:pPr>
                      <a:r>
                        <a:rPr lang="en-US"/>
                        <a:t>AIC</a:t>
                      </a:r>
                      <a:endParaRPr lang="en-US"/>
                    </a:p>
                  </a:txBody>
                  <a:tcPr/>
                </a:tc>
                <a:tc>
                  <a:txBody>
                    <a:bodyPr/>
                    <a:p>
                      <a:pPr>
                        <a:buNone/>
                      </a:pPr>
                      <a:r>
                        <a:rPr lang="en-US"/>
                        <a:t>Lower the better</a:t>
                      </a:r>
                      <a:endParaRPr lang="en-US"/>
                    </a:p>
                  </a:txBody>
                  <a:tcPr/>
                </a:tc>
              </a:tr>
              <a:tr h="365760">
                <a:tc>
                  <a:txBody>
                    <a:bodyPr/>
                    <a:p>
                      <a:pPr>
                        <a:buNone/>
                      </a:pPr>
                      <a:r>
                        <a:rPr lang="en-US"/>
                        <a:t>BIC</a:t>
                      </a:r>
                      <a:endParaRPr lang="en-US"/>
                    </a:p>
                  </a:txBody>
                  <a:tcPr/>
                </a:tc>
                <a:tc>
                  <a:txBody>
                    <a:bodyPr/>
                    <a:p>
                      <a:pPr>
                        <a:buNone/>
                      </a:pPr>
                      <a:r>
                        <a:rPr lang="en-US"/>
                        <a:t>Lower the better</a:t>
                      </a:r>
                      <a:endParaRPr lang="en-US"/>
                    </a:p>
                  </a:txBody>
                  <a:tcPr/>
                </a:tc>
              </a:tr>
              <a:tr h="640080">
                <a:tc>
                  <a:txBody>
                    <a:bodyPr/>
                    <a:p>
                      <a:pPr>
                        <a:buNone/>
                      </a:pPr>
                      <a:r>
                        <a:rPr lang="en-IN" altLang="en-US"/>
                        <a:t>MAE(Mean Absolute error)</a:t>
                      </a:r>
                      <a:endParaRPr lang="en-IN" altLang="en-US"/>
                    </a:p>
                  </a:txBody>
                  <a:tcPr/>
                </a:tc>
                <a:tc>
                  <a:txBody>
                    <a:bodyPr/>
                    <a:p>
                      <a:pPr>
                        <a:buNone/>
                      </a:pPr>
                      <a:endParaRPr lang="en-IN" altLang="en-US"/>
                    </a:p>
                  </a:txBody>
                  <a:tcPr/>
                </a:tc>
              </a:tr>
              <a:tr h="365760">
                <a:tc>
                  <a:txBody>
                    <a:bodyPr/>
                    <a:p>
                      <a:pPr>
                        <a:buNone/>
                      </a:pPr>
                      <a:r>
                        <a:rPr lang="en-IN" altLang="en-US"/>
                        <a:t>RMSE(Root Mean Square Error)</a:t>
                      </a:r>
                      <a:endParaRPr lang="en-IN" altLang="en-US"/>
                    </a:p>
                  </a:txBody>
                  <a:tcPr/>
                </a:tc>
                <a:tc>
                  <a:txBody>
                    <a:bodyPr/>
                    <a:p>
                      <a:pPr>
                        <a:buNone/>
                      </a:pPr>
                      <a:r>
                        <a:rPr lang="en-US"/>
                        <a:t>Lower the better</a:t>
                      </a:r>
                      <a:endParaRPr lang="en-US"/>
                    </a:p>
                  </a:txBody>
                  <a:tcPr/>
                </a:tc>
              </a:tr>
              <a:tr h="365760">
                <a:tc>
                  <a:txBody>
                    <a:bodyPr/>
                    <a:p>
                      <a:pPr>
                        <a:buNone/>
                      </a:pPr>
                      <a:r>
                        <a:rPr lang="en-US"/>
                        <a:t>MSE (Mean squared error)</a:t>
                      </a:r>
                      <a:endParaRPr lang="en-US"/>
                    </a:p>
                  </a:txBody>
                  <a:tcPr/>
                </a:tc>
                <a:tc>
                  <a:txBody>
                    <a:bodyPr/>
                    <a:p>
                      <a:pPr>
                        <a:buNone/>
                      </a:pPr>
                      <a:r>
                        <a:rPr lang="en-US"/>
                        <a:t>Lower the better</a:t>
                      </a:r>
                      <a:endParaRPr lang="en-US"/>
                    </a:p>
                  </a:txBody>
                  <a:tcPr/>
                </a:tc>
              </a:tr>
              <a:tr h="640080">
                <a:tc>
                  <a:txBody>
                    <a:bodyPr/>
                    <a:p>
                      <a:pPr>
                        <a:buNone/>
                      </a:pPr>
                      <a:r>
                        <a:rPr lang="en-US"/>
                        <a:t>Min_Max Accuracy =&gt; mean(min(actual, predicted)/max(actual, predicted))</a:t>
                      </a:r>
                      <a:endParaRPr lang="en-US"/>
                    </a:p>
                  </a:txBody>
                  <a:tcPr/>
                </a:tc>
                <a:tc>
                  <a:txBody>
                    <a:bodyPr/>
                    <a:p>
                      <a:pPr>
                        <a:buNone/>
                      </a:pPr>
                      <a:r>
                        <a:rPr lang="en-US"/>
                        <a:t>Higher the better</a:t>
                      </a:r>
                      <a:endParaRPr lang="en-US"/>
                    </a:p>
                  </a:txBody>
                  <a:tcPr/>
                </a:tc>
              </a:tr>
            </a:tbl>
          </a:graphicData>
        </a:graphic>
      </p:graphicFrame>
      <p:sp>
        <p:nvSpPr>
          <p:cNvPr id="3" name="Text Box 2"/>
          <p:cNvSpPr txBox="1"/>
          <p:nvPr/>
        </p:nvSpPr>
        <p:spPr>
          <a:xfrm>
            <a:off x="1504315" y="518160"/>
            <a:ext cx="5924550" cy="368300"/>
          </a:xfrm>
          <a:prstGeom prst="rect">
            <a:avLst/>
          </a:prstGeom>
          <a:noFill/>
        </p:spPr>
        <p:txBody>
          <a:bodyPr wrap="square" rtlCol="0">
            <a:spAutoFit/>
          </a:bodyPr>
          <a:p>
            <a:endParaRPr lang="en-US"/>
          </a:p>
        </p:txBody>
      </p:sp>
      <p:sp>
        <p:nvSpPr>
          <p:cNvPr id="4" name="Text Box 3"/>
          <p:cNvSpPr txBox="1"/>
          <p:nvPr/>
        </p:nvSpPr>
        <p:spPr>
          <a:xfrm>
            <a:off x="9448800" y="3270885"/>
            <a:ext cx="2552700" cy="1568450"/>
          </a:xfrm>
          <a:prstGeom prst="rect">
            <a:avLst/>
          </a:prstGeom>
          <a:noFill/>
        </p:spPr>
        <p:txBody>
          <a:bodyPr wrap="square" rtlCol="0">
            <a:spAutoFit/>
          </a:bodyPr>
          <a:p>
            <a:r>
              <a:rPr lang="en-US" sz="2400"/>
              <a:t>How to know which regression </a:t>
            </a:r>
            <a:r>
              <a:rPr lang="en-US" sz="2400"/>
              <a:t>model is best fit for the data?</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1590" y="753110"/>
            <a:ext cx="9002395" cy="1080770"/>
          </a:xfrm>
        </p:spPr>
        <p:txBody>
          <a:bodyPr/>
          <a:p>
            <a:r>
              <a:rPr lang="en-IN" altLang="en-US"/>
              <a:t>5. Tools Used</a:t>
            </a:r>
            <a:endParaRPr lang="en-IN" altLang="en-US"/>
          </a:p>
        </p:txBody>
      </p:sp>
      <p:sp>
        <p:nvSpPr>
          <p:cNvPr id="3" name="Content Placeholder 2"/>
          <p:cNvSpPr>
            <a:spLocks noGrp="1"/>
          </p:cNvSpPr>
          <p:nvPr>
            <p:ph sz="half" idx="1"/>
          </p:nvPr>
        </p:nvSpPr>
        <p:spPr>
          <a:xfrm>
            <a:off x="680085" y="2649855"/>
            <a:ext cx="4698365" cy="3286125"/>
          </a:xfrm>
        </p:spPr>
        <p:txBody>
          <a:bodyPr>
            <a:noAutofit/>
          </a:bodyPr>
          <a:p>
            <a:pPr marL="0" indent="0">
              <a:lnSpc>
                <a:spcPct val="130000"/>
              </a:lnSpc>
              <a:buNone/>
            </a:pPr>
            <a:r>
              <a:rPr lang="en-US" sz="1800" b="1"/>
              <a:t>Jupyter notebook</a:t>
            </a:r>
            <a:r>
              <a:rPr lang="en-US" sz="1800"/>
              <a:t> is a browser-based platform that supports both programming and document works. The app is used in many styles, for instance, run partial code in the program or run a parallel system with documentation works. These benefits of Jupyter notebook make it widely used in many machine learning communities especially in education.</a:t>
            </a:r>
            <a:endParaRPr lang="en-US" sz="1800"/>
          </a:p>
        </p:txBody>
      </p:sp>
      <p:sp>
        <p:nvSpPr>
          <p:cNvPr id="4" name="Content Placeholder 3"/>
          <p:cNvSpPr>
            <a:spLocks noGrp="1"/>
          </p:cNvSpPr>
          <p:nvPr>
            <p:ph sz="half" idx="2"/>
          </p:nvPr>
        </p:nvSpPr>
        <p:spPr>
          <a:xfrm>
            <a:off x="5594350" y="2649220"/>
            <a:ext cx="4700270" cy="3286760"/>
          </a:xfrm>
        </p:spPr>
        <p:txBody>
          <a:bodyPr>
            <a:normAutofit/>
          </a:bodyPr>
          <a:p>
            <a:pPr marL="0" indent="0">
              <a:lnSpc>
                <a:spcPct val="120000"/>
              </a:lnSpc>
              <a:buNone/>
            </a:pPr>
            <a:r>
              <a:rPr lang="en-US" sz="1800" b="1"/>
              <a:t>RStudio </a:t>
            </a:r>
            <a:r>
              <a:rPr lang="en-US" sz="1800"/>
              <a:t>is an integrated development environment (IDE) for R, a programming language for statistical computing and graphics. The R language is widely used among statisticians and data miners for developing statistical software and data analysis. Polls, data mining surveys, and studies of scholarly literature databases show substantial increases in popularity</a:t>
            </a:r>
            <a:r>
              <a:rPr lang="en-IN" altLang="en-US" sz="1800"/>
              <a:t>.</a:t>
            </a:r>
            <a:endParaRPr lang="en-IN" altLang="en-US" sz="1800"/>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504315" y="518160"/>
            <a:ext cx="5924550" cy="368300"/>
          </a:xfrm>
          <a:prstGeom prst="rect">
            <a:avLst/>
          </a:prstGeom>
          <a:noFill/>
        </p:spPr>
        <p:txBody>
          <a:bodyPr wrap="square" rtlCol="0">
            <a:spAutoFit/>
          </a:bodyPr>
          <a:p>
            <a:endParaRPr lang="en-US"/>
          </a:p>
        </p:txBody>
      </p:sp>
      <p:sp>
        <p:nvSpPr>
          <p:cNvPr id="4" name="Text Box 3"/>
          <p:cNvSpPr txBox="1"/>
          <p:nvPr/>
        </p:nvSpPr>
        <p:spPr>
          <a:xfrm>
            <a:off x="10581005" y="886460"/>
            <a:ext cx="1609090" cy="829945"/>
          </a:xfrm>
          <a:prstGeom prst="rect">
            <a:avLst/>
          </a:prstGeom>
          <a:noFill/>
        </p:spPr>
        <p:txBody>
          <a:bodyPr wrap="square" rtlCol="0">
            <a:spAutoFit/>
          </a:bodyPr>
          <a:p>
            <a:pPr algn="ctr"/>
            <a:r>
              <a:rPr lang="en-IN" altLang="en-US" sz="2400"/>
              <a:t>Dataset Details</a:t>
            </a:r>
            <a:endParaRPr lang="en-IN" altLang="en-US" sz="2400"/>
          </a:p>
        </p:txBody>
      </p:sp>
      <p:graphicFrame>
        <p:nvGraphicFramePr>
          <p:cNvPr id="5" name="Table 4"/>
          <p:cNvGraphicFramePr/>
          <p:nvPr/>
        </p:nvGraphicFramePr>
        <p:xfrm>
          <a:off x="658495" y="396875"/>
          <a:ext cx="8288655" cy="5798820"/>
        </p:xfrm>
        <a:graphic>
          <a:graphicData uri="http://schemas.openxmlformats.org/drawingml/2006/table">
            <a:tbl>
              <a:tblPr firstRow="1" bandRow="1">
                <a:tableStyleId>{125E5076-3810-47DD-B79F-674D7AD40C01}</a:tableStyleId>
              </a:tblPr>
              <a:tblGrid>
                <a:gridCol w="2334260"/>
                <a:gridCol w="5954395"/>
              </a:tblGrid>
              <a:tr h="1932940">
                <a:tc>
                  <a:txBody>
                    <a:bodyPr/>
                    <a:p>
                      <a:pPr algn="ctr">
                        <a:buNone/>
                      </a:pPr>
                      <a:endParaRPr lang="en-IN" altLang="en-US"/>
                    </a:p>
                    <a:p>
                      <a:pPr algn="ctr">
                        <a:buNone/>
                      </a:pPr>
                      <a:endParaRPr lang="en-IN" altLang="en-US"/>
                    </a:p>
                    <a:p>
                      <a:pPr algn="ctr">
                        <a:buNone/>
                      </a:pPr>
                      <a:r>
                        <a:rPr lang="en-IN" altLang="en-US"/>
                        <a:t>Weather History Dataset</a:t>
                      </a:r>
                      <a:endParaRPr lang="en-IN" altLang="en-US"/>
                    </a:p>
                  </a:txBody>
                  <a:tcPr/>
                </a:tc>
                <a:tc>
                  <a:txBody>
                    <a:bodyPr/>
                    <a:p>
                      <a:pPr>
                        <a:buNone/>
                      </a:pPr>
                      <a:endParaRPr lang="en-US"/>
                    </a:p>
                  </a:txBody>
                  <a:tcPr/>
                </a:tc>
              </a:tr>
              <a:tr h="1932940">
                <a:tc>
                  <a:txBody>
                    <a:bodyPr/>
                    <a:p>
                      <a:pPr algn="ctr">
                        <a:buNone/>
                      </a:pPr>
                      <a:endParaRPr lang="en-IN" altLang="en-US"/>
                    </a:p>
                    <a:p>
                      <a:pPr algn="ctr">
                        <a:buNone/>
                      </a:pPr>
                      <a:endParaRPr lang="en-IN" altLang="en-US"/>
                    </a:p>
                    <a:p>
                      <a:pPr algn="ctr">
                        <a:buNone/>
                      </a:pPr>
                      <a:r>
                        <a:rPr lang="en-IN" altLang="en-US"/>
                        <a:t>Movielens Dataset</a:t>
                      </a:r>
                      <a:endParaRPr lang="en-IN" altLang="en-US"/>
                    </a:p>
                  </a:txBody>
                  <a:tcPr/>
                </a:tc>
                <a:tc>
                  <a:txBody>
                    <a:bodyPr/>
                    <a:p>
                      <a:pPr>
                        <a:buNone/>
                      </a:pPr>
                      <a:endParaRPr lang="en-US"/>
                    </a:p>
                  </a:txBody>
                  <a:tcPr/>
                </a:tc>
              </a:tr>
              <a:tr h="1932940">
                <a:tc>
                  <a:txBody>
                    <a:bodyPr/>
                    <a:p>
                      <a:pPr algn="ctr">
                        <a:buNone/>
                      </a:pPr>
                      <a:endParaRPr lang="en-IN" altLang="en-US"/>
                    </a:p>
                    <a:p>
                      <a:pPr algn="ctr">
                        <a:buNone/>
                      </a:pPr>
                      <a:endParaRPr lang="en-IN" altLang="en-US"/>
                    </a:p>
                    <a:p>
                      <a:pPr algn="ctr">
                        <a:buNone/>
                      </a:pPr>
                      <a:r>
                        <a:rPr lang="en-IN" altLang="en-US"/>
                        <a:t>Height-Weight Dataset</a:t>
                      </a:r>
                      <a:endParaRPr lang="en-IN" altLang="en-US"/>
                    </a:p>
                  </a:txBody>
                  <a:tcPr/>
                </a:tc>
                <a:tc>
                  <a:txBody>
                    <a:bodyPr/>
                    <a:p>
                      <a:pPr>
                        <a:buNone/>
                      </a:pPr>
                      <a:endParaRPr lang="en-US"/>
                    </a:p>
                  </a:txBody>
                  <a:tcPr/>
                </a:tc>
              </a:tr>
            </a:tbl>
          </a:graphicData>
        </a:graphic>
      </p:graphicFrame>
      <p:pic>
        <p:nvPicPr>
          <p:cNvPr id="10" name="Content Placeholder 9" descr="weatherHist"/>
          <p:cNvPicPr>
            <a:picLocks noChangeAspect="1"/>
          </p:cNvPicPr>
          <p:nvPr/>
        </p:nvPicPr>
        <p:blipFill>
          <a:blip r:embed="rId1"/>
          <a:stretch>
            <a:fillRect/>
          </a:stretch>
        </p:blipFill>
        <p:spPr>
          <a:xfrm>
            <a:off x="3117215" y="473075"/>
            <a:ext cx="5734685" cy="1798320"/>
          </a:xfrm>
          <a:prstGeom prst="rect">
            <a:avLst/>
          </a:prstGeom>
        </p:spPr>
      </p:pic>
      <p:pic>
        <p:nvPicPr>
          <p:cNvPr id="11" name="Picture 10" descr="height-weight"/>
          <p:cNvPicPr>
            <a:picLocks noChangeAspect="1"/>
          </p:cNvPicPr>
          <p:nvPr/>
        </p:nvPicPr>
        <p:blipFill>
          <a:blip r:embed="rId2"/>
          <a:stretch>
            <a:fillRect/>
          </a:stretch>
        </p:blipFill>
        <p:spPr>
          <a:xfrm>
            <a:off x="3102610" y="4313555"/>
            <a:ext cx="5749290" cy="1786255"/>
          </a:xfrm>
          <a:prstGeom prst="rect">
            <a:avLst/>
          </a:prstGeom>
        </p:spPr>
      </p:pic>
      <p:pic>
        <p:nvPicPr>
          <p:cNvPr id="7" name="Picture 6" descr="MoviesIDandGenre"/>
          <p:cNvPicPr>
            <a:picLocks noChangeAspect="1"/>
          </p:cNvPicPr>
          <p:nvPr/>
        </p:nvPicPr>
        <p:blipFill>
          <a:blip r:embed="rId3"/>
          <a:stretch>
            <a:fillRect/>
          </a:stretch>
        </p:blipFill>
        <p:spPr>
          <a:xfrm>
            <a:off x="3105150" y="2443480"/>
            <a:ext cx="5747385" cy="1697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br>
              <a:rPr lang="en-IN" altLang="uk-UA" dirty="0">
                <a:latin typeface="Tahoma" panose="020B0604030504040204" charset="0"/>
                <a:sym typeface="+mn-ea"/>
              </a:rPr>
            </a:br>
            <a:r>
              <a:rPr lang="en-IN" altLang="uk-UA" dirty="0">
                <a:latin typeface="Tahoma" panose="020B0604030504040204" charset="0"/>
                <a:sym typeface="+mn-ea"/>
              </a:rPr>
              <a:t>1. Introduction</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054225"/>
            <a:ext cx="10041255" cy="4164965"/>
          </a:xfrm>
        </p:spPr>
        <p:txBody>
          <a:bodyPr>
            <a:normAutofit/>
          </a:bodyPr>
          <a:lstStyle/>
          <a:p>
            <a:pPr marL="0" indent="0">
              <a:buNone/>
            </a:pPr>
            <a:endParaRPr lang="en-US" sz="2000" dirty="0"/>
          </a:p>
          <a:p>
            <a:r>
              <a:rPr lang="en-US" sz="2000" dirty="0"/>
              <a:t>Because of new computing technologies, machine learning today is not like machine learning of the past. It was born from pattern recognition and the theory that computers can learn without being programmed to perform specific tasks;</a:t>
            </a:r>
            <a:endParaRPr lang="en-US" sz="2000" dirty="0"/>
          </a:p>
          <a:p>
            <a:r>
              <a:rPr lang="en-IN" altLang="en-US" sz="2000" dirty="0"/>
              <a:t>R</a:t>
            </a:r>
            <a:r>
              <a:rPr lang="en-US" sz="2000" dirty="0"/>
              <a:t>esearchers interested in artificial intelligence wanted to see if computers could learn from data. The iterative aspect of machine learning is important because as models are exposed to new data, they are able to independently adapt. They learn from previous computations to produce reliable, repeatable decisions and results.</a:t>
            </a:r>
            <a:endParaRPr lang="en-US" sz="2000" dirty="0"/>
          </a:p>
          <a:p>
            <a:r>
              <a:rPr lang="en-US" sz="2000" dirty="0"/>
              <a:t> Machine learning presents many of the same challenges as otheranalytic methods; it also presents some unique challenges primarily related tocomplicated and opaque modeling algorithms.</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1590" y="753110"/>
            <a:ext cx="9002395" cy="1080770"/>
          </a:xfrm>
        </p:spPr>
        <p:txBody>
          <a:bodyPr/>
          <a:p>
            <a:r>
              <a:rPr lang="en-IN" altLang="en-US"/>
              <a:t>Regression </a:t>
            </a:r>
            <a:endParaRPr lang="en-IN" alt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Content Placeholder 4"/>
          <p:cNvPicPr>
            <a:picLocks noChangeAspect="1"/>
          </p:cNvPicPr>
          <p:nvPr>
            <p:ph sz="half" idx="1"/>
          </p:nvPr>
        </p:nvPicPr>
        <p:blipFill>
          <a:blip r:embed="rId2"/>
          <a:stretch>
            <a:fillRect/>
          </a:stretch>
        </p:blipFill>
        <p:spPr>
          <a:xfrm>
            <a:off x="529590" y="2749550"/>
            <a:ext cx="4671060" cy="1695450"/>
          </a:xfrm>
          <a:prstGeom prst="rect">
            <a:avLst/>
          </a:prstGeom>
        </p:spPr>
      </p:pic>
      <p:pic>
        <p:nvPicPr>
          <p:cNvPr id="7" name="Content Placeholder 6"/>
          <p:cNvPicPr>
            <a:picLocks noChangeAspect="1"/>
          </p:cNvPicPr>
          <p:nvPr>
            <p:ph sz="half" idx="2"/>
          </p:nvPr>
        </p:nvPicPr>
        <p:blipFill>
          <a:blip r:embed="rId3"/>
          <a:srcRect b="33421"/>
          <a:stretch>
            <a:fillRect/>
          </a:stretch>
        </p:blipFill>
        <p:spPr>
          <a:xfrm>
            <a:off x="5843905" y="2749550"/>
            <a:ext cx="4568190" cy="1695450"/>
          </a:xfrm>
          <a:prstGeom prst="rect">
            <a:avLst/>
          </a:prstGeom>
        </p:spPr>
      </p:pic>
      <p:sp>
        <p:nvSpPr>
          <p:cNvPr id="8" name="Text Box 7"/>
          <p:cNvSpPr txBox="1"/>
          <p:nvPr/>
        </p:nvSpPr>
        <p:spPr>
          <a:xfrm>
            <a:off x="1291590" y="1553845"/>
            <a:ext cx="3258185" cy="368300"/>
          </a:xfrm>
          <a:prstGeom prst="rect">
            <a:avLst/>
          </a:prstGeom>
          <a:noFill/>
        </p:spPr>
        <p:txBody>
          <a:bodyPr wrap="square" rtlCol="0">
            <a:spAutoFit/>
          </a:bodyPr>
          <a:p>
            <a:r>
              <a:rPr lang="en-IN" altLang="en-US"/>
              <a:t>Code Snippets</a:t>
            </a:r>
            <a:endParaRPr lang="en-I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1590" y="753110"/>
            <a:ext cx="9002395" cy="1080770"/>
          </a:xfrm>
        </p:spPr>
        <p:txBody>
          <a:bodyPr/>
          <a:p>
            <a:r>
              <a:rPr lang="en-IN" altLang="en-US"/>
              <a:t>Recommender </a:t>
            </a:r>
            <a:endParaRPr lang="en-IN" alt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Picture 1"/>
          <p:cNvPicPr>
            <a:picLocks noChangeAspect="1"/>
          </p:cNvPicPr>
          <p:nvPr>
            <p:ph sz="half" idx="1"/>
          </p:nvPr>
        </p:nvPicPr>
        <p:blipFill>
          <a:blip r:embed="rId2"/>
          <a:stretch>
            <a:fillRect/>
          </a:stretch>
        </p:blipFill>
        <p:spPr>
          <a:xfrm>
            <a:off x="443865" y="2754630"/>
            <a:ext cx="4705985" cy="2661920"/>
          </a:xfrm>
          <a:prstGeom prst="rect">
            <a:avLst/>
          </a:prstGeom>
        </p:spPr>
      </p:pic>
      <p:pic>
        <p:nvPicPr>
          <p:cNvPr id="7" name="Picture 2"/>
          <p:cNvPicPr>
            <a:picLocks noChangeAspect="1"/>
          </p:cNvPicPr>
          <p:nvPr>
            <p:ph sz="half" idx="2"/>
          </p:nvPr>
        </p:nvPicPr>
        <p:blipFill>
          <a:blip r:embed="rId3"/>
          <a:stretch>
            <a:fillRect/>
          </a:stretch>
        </p:blipFill>
        <p:spPr>
          <a:xfrm>
            <a:off x="5535930" y="2755265"/>
            <a:ext cx="5264150" cy="2661285"/>
          </a:xfrm>
          <a:prstGeom prst="rect">
            <a:avLst/>
          </a:prstGeom>
        </p:spPr>
      </p:pic>
      <p:sp>
        <p:nvSpPr>
          <p:cNvPr id="8" name="Text Box 7"/>
          <p:cNvSpPr txBox="1"/>
          <p:nvPr/>
        </p:nvSpPr>
        <p:spPr>
          <a:xfrm>
            <a:off x="1291590" y="1553845"/>
            <a:ext cx="3272790" cy="368300"/>
          </a:xfrm>
          <a:prstGeom prst="rect">
            <a:avLst/>
          </a:prstGeom>
          <a:noFill/>
        </p:spPr>
        <p:txBody>
          <a:bodyPr wrap="square" rtlCol="0">
            <a:spAutoFit/>
          </a:bodyPr>
          <a:p>
            <a:r>
              <a:rPr lang="en-IN" altLang="en-US"/>
              <a:t>Code Snippet</a:t>
            </a:r>
            <a:endParaRPr lang="en-I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ym typeface="+mn-ea"/>
              </a:rPr>
              <a:t> COMPARISONS</a:t>
            </a:r>
            <a:br>
              <a:rPr lang="en-IN" altLang="en-US"/>
            </a:br>
            <a:endParaRPr lang="en-US"/>
          </a:p>
        </p:txBody>
      </p:sp>
      <p:graphicFrame>
        <p:nvGraphicFramePr>
          <p:cNvPr id="36" name="Table 35"/>
          <p:cNvGraphicFramePr/>
          <p:nvPr/>
        </p:nvGraphicFramePr>
        <p:xfrm>
          <a:off x="338455" y="2204720"/>
          <a:ext cx="10053320" cy="4171315"/>
        </p:xfrm>
        <a:graphic>
          <a:graphicData uri="http://schemas.openxmlformats.org/drawingml/2006/table">
            <a:tbl>
              <a:tblPr firstRow="1" bandRow="1">
                <a:tableStyleId>{125E5076-3810-47DD-B79F-674D7AD40C01}</a:tableStyleId>
              </a:tblPr>
              <a:tblGrid>
                <a:gridCol w="3351107"/>
                <a:gridCol w="3351106"/>
                <a:gridCol w="3351107"/>
              </a:tblGrid>
              <a:tr h="1068070">
                <a:tc>
                  <a:txBody>
                    <a:bodyPr/>
                    <a:p>
                      <a:pPr algn="ctr">
                        <a:buNone/>
                      </a:pPr>
                      <a:endParaRPr lang="en-IN" altLang="en-US"/>
                    </a:p>
                    <a:p>
                      <a:pPr algn="ctr">
                        <a:buNone/>
                      </a:pPr>
                      <a:r>
                        <a:rPr lang="en-IN" altLang="en-US"/>
                        <a:t>PROBLEM</a:t>
                      </a:r>
                      <a:endParaRPr lang="en-IN" altLang="en-US"/>
                    </a:p>
                  </a:txBody>
                  <a:tcPr/>
                </a:tc>
                <a:tc>
                  <a:txBody>
                    <a:bodyPr/>
                    <a:p>
                      <a:pPr algn="ctr">
                        <a:buNone/>
                      </a:pPr>
                      <a:endParaRPr lang="en-IN" altLang="en-US"/>
                    </a:p>
                    <a:p>
                      <a:pPr algn="ctr">
                        <a:buNone/>
                      </a:pPr>
                      <a:r>
                        <a:rPr lang="en-IN" altLang="en-US"/>
                        <a:t>POLYNOMIAL REGRESSION</a:t>
                      </a:r>
                      <a:endParaRPr lang="en-IN" altLang="en-US"/>
                    </a:p>
                  </a:txBody>
                  <a:tcPr/>
                </a:tc>
                <a:tc>
                  <a:txBody>
                    <a:bodyPr/>
                    <a:p>
                      <a:pPr algn="ctr">
                        <a:buNone/>
                      </a:pPr>
                      <a:endParaRPr lang="en-IN" altLang="en-US"/>
                    </a:p>
                    <a:p>
                      <a:pPr algn="ctr">
                        <a:buNone/>
                      </a:pPr>
                      <a:r>
                        <a:rPr lang="en-IN" altLang="en-US"/>
                        <a:t>LINEAR REGRESSION</a:t>
                      </a:r>
                      <a:endParaRPr lang="en-IN" altLang="en-US"/>
                    </a:p>
                  </a:txBody>
                  <a:tcPr/>
                </a:tc>
              </a:tr>
              <a:tr h="1034415">
                <a:tc>
                  <a:txBody>
                    <a:bodyPr/>
                    <a:p>
                      <a:pPr algn="ctr">
                        <a:buNone/>
                      </a:pPr>
                      <a:endParaRPr lang="en-IN" altLang="en-US"/>
                    </a:p>
                    <a:p>
                      <a:pPr algn="ctr">
                        <a:buNone/>
                      </a:pPr>
                      <a:r>
                        <a:rPr lang="en-IN" altLang="en-US"/>
                        <a:t>Weather Prediction</a:t>
                      </a:r>
                      <a:endParaRPr lang="en-IN" altLang="en-US"/>
                    </a:p>
                  </a:txBody>
                  <a:tcPr/>
                </a:tc>
                <a:tc>
                  <a:txBody>
                    <a:bodyPr/>
                    <a:p>
                      <a:pPr>
                        <a:buNone/>
                      </a:pPr>
                      <a:endParaRPr lang="en-US"/>
                    </a:p>
                  </a:txBody>
                  <a:tcPr/>
                </a:tc>
                <a:tc>
                  <a:txBody>
                    <a:bodyPr/>
                    <a:p>
                      <a:pPr>
                        <a:buNone/>
                      </a:pPr>
                      <a:endParaRPr lang="en-US"/>
                    </a:p>
                  </a:txBody>
                  <a:tcPr/>
                </a:tc>
              </a:tr>
              <a:tr h="1034415">
                <a:tc>
                  <a:txBody>
                    <a:bodyPr/>
                    <a:p>
                      <a:pPr algn="ctr">
                        <a:buNone/>
                      </a:pPr>
                      <a:endParaRPr lang="en-IN" altLang="en-US"/>
                    </a:p>
                    <a:p>
                      <a:pPr algn="ctr">
                        <a:buNone/>
                      </a:pPr>
                      <a:r>
                        <a:rPr lang="en-IN" altLang="en-US"/>
                        <a:t>Height-Weight prediction</a:t>
                      </a:r>
                      <a:endParaRPr lang="en-IN" altLang="en-US"/>
                    </a:p>
                  </a:txBody>
                  <a:tcPr/>
                </a:tc>
                <a:tc>
                  <a:txBody>
                    <a:bodyPr/>
                    <a:p>
                      <a:pPr>
                        <a:buNone/>
                      </a:pPr>
                      <a:endParaRPr lang="en-US"/>
                    </a:p>
                  </a:txBody>
                  <a:tcPr/>
                </a:tc>
                <a:tc>
                  <a:txBody>
                    <a:bodyPr/>
                    <a:p>
                      <a:pPr>
                        <a:buNone/>
                      </a:pPr>
                      <a:endParaRPr lang="en-US"/>
                    </a:p>
                  </a:txBody>
                  <a:tcPr/>
                </a:tc>
              </a:tr>
              <a:tr h="1034415">
                <a:tc>
                  <a:txBody>
                    <a:bodyPr/>
                    <a:p>
                      <a:pPr algn="ctr">
                        <a:buNone/>
                      </a:pPr>
                      <a:endParaRPr lang="en-IN" altLang="en-US"/>
                    </a:p>
                    <a:p>
                      <a:pPr algn="ctr">
                        <a:buNone/>
                      </a:pPr>
                      <a:r>
                        <a:rPr lang="en-IN" altLang="en-US"/>
                        <a:t>Salaries Prediction</a:t>
                      </a:r>
                      <a:endParaRPr lang="en-IN" altLang="en-US"/>
                    </a:p>
                  </a:txBody>
                  <a:tcPr/>
                </a:tc>
                <a:tc>
                  <a:txBody>
                    <a:bodyPr/>
                    <a:p>
                      <a:pPr>
                        <a:buNone/>
                      </a:pPr>
                      <a:endParaRPr lang="en-US"/>
                    </a:p>
                  </a:txBody>
                  <a:tcPr/>
                </a:tc>
                <a:tc>
                  <a:txBody>
                    <a:bodyPr/>
                    <a:p>
                      <a:pPr>
                        <a:buNone/>
                      </a:pPr>
                      <a:endParaRPr lang="en-US"/>
                    </a:p>
                  </a:txBody>
                  <a:tcPr/>
                </a:tc>
              </a:tr>
            </a:tbl>
          </a:graphicData>
        </a:graphic>
      </p:graphicFrame>
      <p:pic>
        <p:nvPicPr>
          <p:cNvPr id="37" name="Content Placeholder 5"/>
          <p:cNvPicPr>
            <a:picLocks noChangeAspect="1"/>
          </p:cNvPicPr>
          <p:nvPr/>
        </p:nvPicPr>
        <p:blipFill>
          <a:blip r:embed="rId1"/>
          <a:stretch>
            <a:fillRect/>
          </a:stretch>
        </p:blipFill>
        <p:spPr>
          <a:xfrm>
            <a:off x="3785870" y="3409950"/>
            <a:ext cx="3158490" cy="786765"/>
          </a:xfrm>
          <a:prstGeom prst="rect">
            <a:avLst/>
          </a:prstGeom>
        </p:spPr>
      </p:pic>
      <p:pic>
        <p:nvPicPr>
          <p:cNvPr id="40" name="Picture 39"/>
          <p:cNvPicPr>
            <a:picLocks noChangeAspect="1"/>
          </p:cNvPicPr>
          <p:nvPr/>
        </p:nvPicPr>
        <p:blipFill>
          <a:blip r:embed="rId2"/>
          <a:stretch>
            <a:fillRect/>
          </a:stretch>
        </p:blipFill>
        <p:spPr>
          <a:xfrm>
            <a:off x="3785870" y="4417060"/>
            <a:ext cx="3158490" cy="796925"/>
          </a:xfrm>
          <a:prstGeom prst="rect">
            <a:avLst/>
          </a:prstGeom>
        </p:spPr>
      </p:pic>
      <p:pic>
        <p:nvPicPr>
          <p:cNvPr id="43" name="Picture 42"/>
          <p:cNvPicPr>
            <a:picLocks noChangeAspect="1"/>
          </p:cNvPicPr>
          <p:nvPr/>
        </p:nvPicPr>
        <p:blipFill>
          <a:blip r:embed="rId3"/>
          <a:stretch>
            <a:fillRect/>
          </a:stretch>
        </p:blipFill>
        <p:spPr>
          <a:xfrm>
            <a:off x="3785870" y="5410200"/>
            <a:ext cx="3158490" cy="761365"/>
          </a:xfrm>
          <a:prstGeom prst="rect">
            <a:avLst/>
          </a:prstGeom>
        </p:spPr>
      </p:pic>
      <p:pic>
        <p:nvPicPr>
          <p:cNvPr id="46" name="Content Placeholder 6"/>
          <p:cNvPicPr>
            <a:picLocks noChangeAspect="1"/>
          </p:cNvPicPr>
          <p:nvPr/>
        </p:nvPicPr>
        <p:blipFill>
          <a:blip r:embed="rId4"/>
          <a:stretch>
            <a:fillRect/>
          </a:stretch>
        </p:blipFill>
        <p:spPr>
          <a:xfrm>
            <a:off x="7115810" y="3683000"/>
            <a:ext cx="3075305" cy="513715"/>
          </a:xfrm>
          <a:prstGeom prst="rect">
            <a:avLst/>
          </a:prstGeom>
        </p:spPr>
      </p:pic>
      <p:pic>
        <p:nvPicPr>
          <p:cNvPr id="49" name="Picture 48"/>
          <p:cNvPicPr>
            <a:picLocks noChangeAspect="1"/>
          </p:cNvPicPr>
          <p:nvPr/>
        </p:nvPicPr>
        <p:blipFill>
          <a:blip r:embed="rId5"/>
          <a:stretch>
            <a:fillRect/>
          </a:stretch>
        </p:blipFill>
        <p:spPr>
          <a:xfrm>
            <a:off x="7115810" y="3409950"/>
            <a:ext cx="3074670" cy="273050"/>
          </a:xfrm>
          <a:prstGeom prst="rect">
            <a:avLst/>
          </a:prstGeom>
        </p:spPr>
      </p:pic>
      <p:pic>
        <p:nvPicPr>
          <p:cNvPr id="11" name="Picture 10"/>
          <p:cNvPicPr>
            <a:picLocks noChangeAspect="1"/>
          </p:cNvPicPr>
          <p:nvPr/>
        </p:nvPicPr>
        <p:blipFill>
          <a:blip r:embed="rId6"/>
          <a:stretch>
            <a:fillRect/>
          </a:stretch>
        </p:blipFill>
        <p:spPr>
          <a:xfrm>
            <a:off x="7115810" y="4750435"/>
            <a:ext cx="3075305" cy="463550"/>
          </a:xfrm>
          <a:prstGeom prst="rect">
            <a:avLst/>
          </a:prstGeom>
        </p:spPr>
      </p:pic>
      <p:pic>
        <p:nvPicPr>
          <p:cNvPr id="14" name="Picture 13"/>
          <p:cNvPicPr>
            <a:picLocks noChangeAspect="1"/>
          </p:cNvPicPr>
          <p:nvPr/>
        </p:nvPicPr>
        <p:blipFill>
          <a:blip r:embed="rId7"/>
          <a:srcRect/>
          <a:stretch>
            <a:fillRect/>
          </a:stretch>
        </p:blipFill>
        <p:spPr>
          <a:xfrm>
            <a:off x="7115810" y="4415790"/>
            <a:ext cx="3073400" cy="334645"/>
          </a:xfrm>
          <a:prstGeom prst="rect">
            <a:avLst/>
          </a:prstGeom>
        </p:spPr>
      </p:pic>
      <p:pic>
        <p:nvPicPr>
          <p:cNvPr id="23" name="Picture 22"/>
          <p:cNvPicPr>
            <a:picLocks noChangeAspect="1"/>
          </p:cNvPicPr>
          <p:nvPr/>
        </p:nvPicPr>
        <p:blipFill>
          <a:blip r:embed="rId8"/>
          <a:stretch>
            <a:fillRect/>
          </a:stretch>
        </p:blipFill>
        <p:spPr>
          <a:xfrm>
            <a:off x="7115810" y="5709285"/>
            <a:ext cx="3073400" cy="518160"/>
          </a:xfrm>
          <a:prstGeom prst="rect">
            <a:avLst/>
          </a:prstGeom>
        </p:spPr>
      </p:pic>
      <p:pic>
        <p:nvPicPr>
          <p:cNvPr id="32" name="Picture 31"/>
          <p:cNvPicPr>
            <a:picLocks noChangeAspect="1"/>
          </p:cNvPicPr>
          <p:nvPr/>
        </p:nvPicPr>
        <p:blipFill>
          <a:blip r:embed="rId9"/>
          <a:stretch>
            <a:fillRect/>
          </a:stretch>
        </p:blipFill>
        <p:spPr>
          <a:xfrm>
            <a:off x="7115810" y="5410200"/>
            <a:ext cx="2352040" cy="346710"/>
          </a:xfrm>
          <a:prstGeom prst="rect">
            <a:avLst/>
          </a:prstGeom>
        </p:spPr>
      </p:pic>
      <p:sp>
        <p:nvSpPr>
          <p:cNvPr id="16" name="Text Box 15"/>
          <p:cNvSpPr txBox="1"/>
          <p:nvPr/>
        </p:nvSpPr>
        <p:spPr>
          <a:xfrm>
            <a:off x="680085" y="1371600"/>
            <a:ext cx="7371080" cy="368300"/>
          </a:xfrm>
          <a:prstGeom prst="rect">
            <a:avLst/>
          </a:prstGeom>
          <a:noFill/>
        </p:spPr>
        <p:txBody>
          <a:bodyPr wrap="square" rtlCol="0">
            <a:spAutoFit/>
          </a:bodyPr>
          <a:p>
            <a:r>
              <a:rPr lang="en-IN" altLang="en-US">
                <a:sym typeface="+mn-ea"/>
              </a:rPr>
              <a:t>for linear regression and polynomial regression</a:t>
            </a:r>
            <a:endParaRPr lang="en-US"/>
          </a:p>
        </p:txBody>
      </p:sp>
      <p:pic>
        <p:nvPicPr>
          <p:cNvPr id="3" name="Picture 2" descr="test"/>
          <p:cNvPicPr>
            <a:picLocks noChangeAspect="1"/>
          </p:cNvPicPr>
          <p:nvPr/>
        </p:nvPicPr>
        <p:blipFill>
          <a:blip r:embed="rId10"/>
          <a:stretch>
            <a:fillRect/>
          </a:stretch>
        </p:blipFill>
        <p:spPr>
          <a:xfrm>
            <a:off x="9467850" y="5410200"/>
            <a:ext cx="721360" cy="2997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37646" y="738623"/>
            <a:ext cx="9613861" cy="1080938"/>
          </a:xfrm>
        </p:spPr>
        <p:txBody>
          <a:bodyPr/>
          <a:p>
            <a:r>
              <a:rPr lang="en-IN" altLang="en-US"/>
              <a:t>COMPARISONS</a:t>
            </a:r>
            <a:endParaRPr lang="en-IN" altLang="en-US"/>
          </a:p>
        </p:txBody>
      </p:sp>
      <p:sp>
        <p:nvSpPr>
          <p:cNvPr id="3" name="Content Placeholder 2"/>
          <p:cNvSpPr>
            <a:spLocks noGrp="1"/>
          </p:cNvSpPr>
          <p:nvPr>
            <p:ph idx="1"/>
          </p:nvPr>
        </p:nvSpPr>
        <p:spPr/>
        <p:txBody>
          <a:bodyPr/>
          <a:p>
            <a:endParaRPr lang="en-US"/>
          </a:p>
        </p:txBody>
      </p:sp>
      <p:pic>
        <p:nvPicPr>
          <p:cNvPr id="4" name="Picture 3" descr="PrecisionRecallPlot_MovRecomm"/>
          <p:cNvPicPr>
            <a:picLocks noChangeAspect="1"/>
          </p:cNvPicPr>
          <p:nvPr/>
        </p:nvPicPr>
        <p:blipFill>
          <a:blip r:embed="rId1"/>
          <a:stretch>
            <a:fillRect/>
          </a:stretch>
        </p:blipFill>
        <p:spPr>
          <a:xfrm>
            <a:off x="2136775" y="2160905"/>
            <a:ext cx="4908550" cy="3277870"/>
          </a:xfrm>
          <a:prstGeom prst="rect">
            <a:avLst/>
          </a:prstGeom>
        </p:spPr>
      </p:pic>
      <p:pic>
        <p:nvPicPr>
          <p:cNvPr id="5" name="Picture 4" descr="ROCPlot_MovRecomm"/>
          <p:cNvPicPr>
            <a:picLocks noChangeAspect="1"/>
          </p:cNvPicPr>
          <p:nvPr/>
        </p:nvPicPr>
        <p:blipFill>
          <a:blip r:embed="rId2"/>
          <a:stretch>
            <a:fillRect/>
          </a:stretch>
        </p:blipFill>
        <p:spPr>
          <a:xfrm>
            <a:off x="7280275" y="2161540"/>
            <a:ext cx="4471035" cy="3277235"/>
          </a:xfrm>
          <a:prstGeom prst="rect">
            <a:avLst/>
          </a:prstGeom>
        </p:spPr>
      </p:pic>
      <p:sp>
        <p:nvSpPr>
          <p:cNvPr id="7" name="Text Box 6"/>
          <p:cNvSpPr txBox="1"/>
          <p:nvPr/>
        </p:nvSpPr>
        <p:spPr>
          <a:xfrm>
            <a:off x="2137410" y="1548765"/>
            <a:ext cx="5143500" cy="368300"/>
          </a:xfrm>
          <a:prstGeom prst="rect">
            <a:avLst/>
          </a:prstGeom>
          <a:noFill/>
        </p:spPr>
        <p:txBody>
          <a:bodyPr wrap="square" rtlCol="0">
            <a:spAutoFit/>
          </a:bodyPr>
          <a:p>
            <a:r>
              <a:rPr lang="en-IN" altLang="en-US"/>
              <a:t>for movie recommender system</a:t>
            </a:r>
            <a:endParaRPr lang="en-I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GRAPHS</a:t>
            </a:r>
            <a:endParaRPr lang="en-IN" altLang="en-US"/>
          </a:p>
        </p:txBody>
      </p:sp>
      <p:sp>
        <p:nvSpPr>
          <p:cNvPr id="3" name="Content Placeholder 2"/>
          <p:cNvSpPr>
            <a:spLocks noGrp="1"/>
          </p:cNvSpPr>
          <p:nvPr>
            <p:ph sz="half" idx="1"/>
          </p:nvPr>
        </p:nvSpPr>
        <p:spPr/>
        <p:txBody>
          <a:bodyPr/>
          <a:p>
            <a:pPr marL="0" indent="0">
              <a:buNone/>
            </a:pPr>
            <a:endParaRPr lang="en-IN" altLang="en-US"/>
          </a:p>
          <a:p>
            <a:r>
              <a:rPr lang="en-IN" altLang="en-US"/>
              <a:t>Weather Prediction</a:t>
            </a:r>
            <a:endParaRPr lang="en-IN" altLang="en-US"/>
          </a:p>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r>
              <a:rPr lang="en-IN" altLang="en-US"/>
              <a:t>Salary Prediction</a:t>
            </a:r>
            <a:endParaRPr lang="en-IN" altLang="en-US"/>
          </a:p>
        </p:txBody>
      </p:sp>
      <p:pic>
        <p:nvPicPr>
          <p:cNvPr id="4" name="Picture 3" descr="weatherhist1"/>
          <p:cNvPicPr>
            <a:picLocks noChangeAspect="1"/>
          </p:cNvPicPr>
          <p:nvPr/>
        </p:nvPicPr>
        <p:blipFill>
          <a:blip r:embed="rId1"/>
          <a:stretch>
            <a:fillRect/>
          </a:stretch>
        </p:blipFill>
        <p:spPr>
          <a:xfrm>
            <a:off x="4606290" y="1988185"/>
            <a:ext cx="3572510" cy="2373630"/>
          </a:xfrm>
          <a:prstGeom prst="rect">
            <a:avLst/>
          </a:prstGeom>
        </p:spPr>
      </p:pic>
      <p:pic>
        <p:nvPicPr>
          <p:cNvPr id="5" name="Picture 4" descr="weatherhist2"/>
          <p:cNvPicPr>
            <a:picLocks noChangeAspect="1"/>
          </p:cNvPicPr>
          <p:nvPr/>
        </p:nvPicPr>
        <p:blipFill>
          <a:blip r:embed="rId2"/>
          <a:stretch>
            <a:fillRect/>
          </a:stretch>
        </p:blipFill>
        <p:spPr>
          <a:xfrm>
            <a:off x="8178800" y="1988185"/>
            <a:ext cx="3572510" cy="2373630"/>
          </a:xfrm>
          <a:prstGeom prst="rect">
            <a:avLst/>
          </a:prstGeom>
        </p:spPr>
      </p:pic>
      <p:sp>
        <p:nvSpPr>
          <p:cNvPr id="8" name="Text Box 7"/>
          <p:cNvSpPr txBox="1"/>
          <p:nvPr/>
        </p:nvSpPr>
        <p:spPr>
          <a:xfrm>
            <a:off x="707390" y="1465580"/>
            <a:ext cx="4671060" cy="368300"/>
          </a:xfrm>
          <a:prstGeom prst="rect">
            <a:avLst/>
          </a:prstGeom>
          <a:noFill/>
        </p:spPr>
        <p:txBody>
          <a:bodyPr wrap="square" rtlCol="0">
            <a:spAutoFit/>
          </a:bodyPr>
          <a:p>
            <a:r>
              <a:rPr lang="en-IN" altLang="en-US"/>
              <a:t>Linear and Polynomial Regression</a:t>
            </a:r>
            <a:endParaRPr lang="en-IN" altLang="en-US"/>
          </a:p>
        </p:txBody>
      </p:sp>
      <p:pic>
        <p:nvPicPr>
          <p:cNvPr id="9" name="Content Placeholder 8" descr="heigght1"/>
          <p:cNvPicPr>
            <a:picLocks noChangeAspect="1"/>
          </p:cNvPicPr>
          <p:nvPr>
            <p:ph sz="half" idx="2"/>
          </p:nvPr>
        </p:nvPicPr>
        <p:blipFill>
          <a:blip r:embed="rId3"/>
          <a:stretch>
            <a:fillRect/>
          </a:stretch>
        </p:blipFill>
        <p:spPr>
          <a:xfrm>
            <a:off x="4605655" y="4255770"/>
            <a:ext cx="3573145" cy="2414905"/>
          </a:xfrm>
          <a:prstGeom prst="rect">
            <a:avLst/>
          </a:prstGeom>
        </p:spPr>
      </p:pic>
      <p:pic>
        <p:nvPicPr>
          <p:cNvPr id="10" name="Picture 9" descr="height2"/>
          <p:cNvPicPr>
            <a:picLocks noChangeAspect="1"/>
          </p:cNvPicPr>
          <p:nvPr/>
        </p:nvPicPr>
        <p:blipFill>
          <a:blip r:embed="rId4"/>
          <a:srcRect t="6561"/>
          <a:stretch>
            <a:fillRect/>
          </a:stretch>
        </p:blipFill>
        <p:spPr>
          <a:xfrm>
            <a:off x="8027035" y="4323715"/>
            <a:ext cx="3724275" cy="24599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87600" y="2967990"/>
            <a:ext cx="6729095" cy="1014730"/>
          </a:xfrm>
          <a:prstGeom prst="rect">
            <a:avLst/>
          </a:prstGeom>
          <a:noFill/>
        </p:spPr>
        <p:txBody>
          <a:bodyPr wrap="square" rtlCol="0">
            <a:spAutoFit/>
          </a:bodyPr>
          <a:p>
            <a:pPr algn="ctr"/>
            <a:r>
              <a:rPr lang="en-IN" altLang="en-US" sz="6000"/>
              <a:t>THANK YOU</a:t>
            </a:r>
            <a:endParaRPr lang="en-IN" altLang="en-US"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br>
              <a:rPr lang="en-IN" altLang="uk-UA" dirty="0">
                <a:latin typeface="Tahoma" panose="020B0604030504040204" charset="0"/>
                <a:sym typeface="+mn-ea"/>
              </a:rPr>
            </a:br>
            <a:r>
              <a:rPr lang="en-IN" altLang="uk-UA" dirty="0">
                <a:latin typeface="Tahoma" panose="020B0604030504040204" charset="0"/>
                <a:sym typeface="+mn-ea"/>
              </a:rPr>
              <a:t>1.1  Introduction To Project</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lnSpcReduction="10000"/>
          </a:bodyPr>
          <a:lstStyle/>
          <a:p>
            <a:pPr marL="285750" indent="-285750">
              <a:buFont typeface="Arial" panose="020B0604020202020204" pitchFamily="34" charset="0"/>
              <a:buChar char="•"/>
            </a:pPr>
            <a:r>
              <a:rPr lang="en-US" sz="2000">
                <a:sym typeface="+mn-ea"/>
              </a:rPr>
              <a:t>Learning from data is of interest to many disparate fields such as banking, bioinformatics, business, computer vision and education. The field of data mining uses a large collection of machine learning algorithms whose goal is to extract useful information from collected data.</a:t>
            </a:r>
            <a:endParaRPr lang="en-US" sz="2000"/>
          </a:p>
          <a:p>
            <a:pPr marL="285750" indent="-285750">
              <a:buFont typeface="Arial" panose="020B0604020202020204" pitchFamily="34" charset="0"/>
              <a:buChar char="•"/>
            </a:pPr>
            <a:r>
              <a:rPr lang="en-US" sz="2000">
                <a:sym typeface="+mn-ea"/>
              </a:rPr>
              <a:t>For any given dataset, a common question is which learning algorithm is best suited for it. </a:t>
            </a:r>
            <a:endParaRPr lang="en-US" sz="2000"/>
          </a:p>
          <a:p>
            <a:pPr marL="285750" indent="-285750">
              <a:buFont typeface="Arial" panose="020B0604020202020204" pitchFamily="34" charset="0"/>
              <a:buChar char="•"/>
            </a:pPr>
            <a:r>
              <a:rPr lang="en-IN" altLang="en-US" sz="2000">
                <a:sym typeface="+mn-ea"/>
              </a:rPr>
              <a:t>P</a:t>
            </a:r>
            <a:r>
              <a:rPr lang="en-US" sz="2000">
                <a:sym typeface="+mn-ea"/>
              </a:rPr>
              <a:t>erforming experiments with several algorithms using the data, orgetting advice from machine learning experts, can help assess which algorithms might be the best candidates, but this is not always practical</a:t>
            </a:r>
            <a:endParaRPr lang="en-US" sz="2000"/>
          </a:p>
          <a:p>
            <a:pPr marL="285750" indent="-285750">
              <a:buFont typeface="Arial" panose="020B0604020202020204" pitchFamily="34" charset="0"/>
              <a:buChar char="•"/>
            </a:pPr>
            <a:r>
              <a:rPr lang="en-US" sz="2000">
                <a:sym typeface="+mn-ea"/>
              </a:rPr>
              <a:t>Using the idea of meta-learning, we solve the problem of selecting a machine learning algorithm for a particular dataset. </a:t>
            </a:r>
            <a:endParaRPr lang="en-US" sz="2000"/>
          </a:p>
          <a:p>
            <a:pPr marL="285750" indent="-285750">
              <a:buFont typeface="Arial" panose="020B0604020202020204" pitchFamily="34" charset="0"/>
              <a:buChar char="•"/>
            </a:pPr>
            <a:r>
              <a:rPr lang="en-US" sz="2000">
                <a:sym typeface="+mn-ea"/>
              </a:rPr>
              <a:t>In this work, we represent the efficient way to deal with a non-standard format in real-world dataset to obtain training data.</a:t>
            </a:r>
            <a:endParaRPr lang="en-US" sz="2000"/>
          </a:p>
          <a:p>
            <a:pPr marL="0" indent="0">
              <a:buNone/>
            </a:pPr>
            <a:endParaRPr lang="en-US" sz="2000" dirty="0"/>
          </a:p>
          <a:p>
            <a:pPr marL="0" indent="0">
              <a:buNone/>
            </a:pPr>
            <a:endParaRPr lang="en-I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pPr algn="l"/>
            <a:br>
              <a:rPr lang="en-IN" altLang="uk-UA" dirty="0">
                <a:latin typeface="Tahoma" panose="020B0604030504040204" charset="0"/>
                <a:sym typeface="+mn-ea"/>
              </a:rPr>
            </a:br>
            <a:br>
              <a:rPr lang="en-IN" altLang="uk-UA" dirty="0">
                <a:latin typeface="Tahoma" panose="020B0604030504040204" charset="0"/>
                <a:sym typeface="+mn-ea"/>
              </a:rPr>
            </a:br>
            <a:r>
              <a:rPr lang="en-IN" altLang="uk-UA" dirty="0">
                <a:latin typeface="Tahoma" panose="020B0604030504040204" charset="0"/>
                <a:sym typeface="+mn-ea"/>
              </a:rPr>
              <a:t>1.2 </a:t>
            </a:r>
            <a:r>
              <a:rPr lang="en-IN" altLang="uk-UA" sz="2800" dirty="0">
                <a:latin typeface="Tahoma" panose="020B0604030504040204" charset="0"/>
                <a:sym typeface="+mn-ea"/>
              </a:rPr>
              <a:t> W</a:t>
            </a:r>
            <a:r>
              <a:rPr sz="2800">
                <a:sym typeface="+mn-ea"/>
              </a:rPr>
              <a:t>hat is necessary for good machine l</a:t>
            </a:r>
            <a:r>
              <a:rPr lang="en-IN" sz="2800">
                <a:sym typeface="+mn-ea"/>
              </a:rPr>
              <a:t>e</a:t>
            </a:r>
            <a:r>
              <a:rPr sz="2800">
                <a:sym typeface="+mn-ea"/>
              </a:rPr>
              <a:t>arning  algorithm</a:t>
            </a:r>
            <a:r>
              <a:rPr lang="en-IN" sz="2800">
                <a:sym typeface="+mn-ea"/>
              </a:rPr>
              <a:t>?</a:t>
            </a:r>
            <a:br>
              <a:rPr lang="en-US" b="1"/>
            </a:br>
            <a:r>
              <a:rPr lang="en-IN" altLang="uk-UA" dirty="0">
                <a:latin typeface="Tahoma" panose="020B0604030504040204" charset="0"/>
                <a:sym typeface="+mn-ea"/>
              </a:rPr>
              <a:t> </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a:bodyPr>
          <a:lstStyle/>
          <a:p>
            <a:pPr marL="0" indent="0">
              <a:buNone/>
            </a:pPr>
            <a:endParaRPr lang="en-US" dirty="0"/>
          </a:p>
          <a:p>
            <a:pPr marL="0" indent="0">
              <a:buNone/>
            </a:pPr>
            <a:endParaRPr lang="en-IN" altLang="en-US" dirty="0"/>
          </a:p>
        </p:txBody>
      </p:sp>
      <p:sp>
        <p:nvSpPr>
          <p:cNvPr id="4" name="Text Box 3"/>
          <p:cNvSpPr txBox="1"/>
          <p:nvPr/>
        </p:nvSpPr>
        <p:spPr>
          <a:xfrm>
            <a:off x="1969770" y="2413635"/>
            <a:ext cx="5396230" cy="2861310"/>
          </a:xfrm>
          <a:prstGeom prst="rect">
            <a:avLst/>
          </a:prstGeom>
          <a:noFill/>
        </p:spPr>
        <p:txBody>
          <a:bodyPr wrap="square" rtlCol="0" anchor="t">
            <a:spAutoFit/>
          </a:bodyPr>
          <a:p>
            <a:pPr marL="342900" indent="-342900">
              <a:buFont typeface="Arial" panose="020B0604020202020204" pitchFamily="34" charset="0"/>
              <a:buAutoNum type="arabicPeriod"/>
            </a:pPr>
            <a:r>
              <a:rPr lang="en-US" sz="2000"/>
              <a:t>Data preparation capabilities.</a:t>
            </a:r>
            <a:endParaRPr lang="en-US" sz="2000"/>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Algorithms – basic and advanced.</a:t>
            </a:r>
            <a:endParaRPr lang="en-US" sz="2000"/>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Automation and iterative processes.</a:t>
            </a:r>
            <a:endParaRPr lang="en-US" sz="2000"/>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Scalability.</a:t>
            </a:r>
            <a:endParaRPr lang="en-US" sz="2000"/>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Ensemble modeling</a:t>
            </a:r>
            <a:r>
              <a:rPr lang="en-IN" altLang="en-US" sz="2000"/>
              <a:t>.</a:t>
            </a: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1.3  </a:t>
            </a:r>
            <a:r>
              <a:rPr lang="en-US"/>
              <a:t>Types of ML Problems</a:t>
            </a:r>
            <a:br>
              <a:rPr lang="en-US"/>
            </a:br>
            <a:br>
              <a:rPr lang="en-US" sz="1200"/>
            </a:br>
            <a:r>
              <a:rPr lang="en-IN" altLang="en-US" sz="1400"/>
              <a:t>T</a:t>
            </a:r>
            <a:r>
              <a:rPr lang="en-US" sz="1400"/>
              <a:t>here are several subclasses of ML problem based on what the prediction task looks like.</a:t>
            </a:r>
            <a:endParaRPr lang="en-US" sz="1400"/>
          </a:p>
        </p:txBody>
      </p:sp>
      <p:graphicFrame>
        <p:nvGraphicFramePr>
          <p:cNvPr id="6" name="Content Placeholder 5"/>
          <p:cNvGraphicFramePr/>
          <p:nvPr>
            <p:ph idx="1"/>
          </p:nvPr>
        </p:nvGraphicFramePr>
        <p:xfrm>
          <a:off x="2137644" y="2161725"/>
          <a:ext cx="9614535" cy="2667000"/>
        </p:xfrm>
        <a:graphic>
          <a:graphicData uri="http://schemas.openxmlformats.org/drawingml/2006/table">
            <a:tbl>
              <a:tblPr firstRow="1" bandRow="1">
                <a:tableStyleId>{125E5076-3810-47DD-B79F-674D7AD40C01}</a:tableStyleId>
              </a:tblPr>
              <a:tblGrid>
                <a:gridCol w="3204845"/>
                <a:gridCol w="3204845"/>
                <a:gridCol w="3204845"/>
              </a:tblGrid>
              <a:tr h="381000">
                <a:tc>
                  <a:txBody>
                    <a:bodyPr/>
                    <a:p>
                      <a:pPr>
                        <a:buNone/>
                      </a:pPr>
                      <a:r>
                        <a:rPr lang="en-US"/>
                        <a:t>Type of ML Problem</a:t>
                      </a:r>
                      <a:endParaRPr lang="en-US"/>
                    </a:p>
                  </a:txBody>
                  <a:tcPr/>
                </a:tc>
                <a:tc>
                  <a:txBody>
                    <a:bodyPr/>
                    <a:p>
                      <a:pPr>
                        <a:buNone/>
                      </a:pPr>
                      <a:r>
                        <a:rPr lang="en-US"/>
                        <a:t>Description</a:t>
                      </a:r>
                      <a:endParaRPr lang="en-US"/>
                    </a:p>
                  </a:txBody>
                  <a:tcPr/>
                </a:tc>
                <a:tc>
                  <a:txBody>
                    <a:bodyPr/>
                    <a:p>
                      <a:pPr>
                        <a:buNone/>
                      </a:pPr>
                      <a:r>
                        <a:rPr lang="en-US"/>
                        <a:t>Example</a:t>
                      </a:r>
                      <a:endParaRPr lang="en-US"/>
                    </a:p>
                  </a:txBody>
                  <a:tcPr/>
                </a:tc>
              </a:tr>
              <a:tr h="381000">
                <a:tc>
                  <a:txBody>
                    <a:bodyPr/>
                    <a:p>
                      <a:pPr>
                        <a:buNone/>
                      </a:pPr>
                      <a:r>
                        <a:rPr lang="en-US"/>
                        <a:t>Classification </a:t>
                      </a:r>
                      <a:endParaRPr lang="en-US"/>
                    </a:p>
                  </a:txBody>
                  <a:tcPr/>
                </a:tc>
                <a:tc>
                  <a:txBody>
                    <a:bodyPr/>
                    <a:p>
                      <a:pPr>
                        <a:buNone/>
                      </a:pPr>
                      <a:r>
                        <a:rPr lang="en-US"/>
                        <a:t>Pick one of N labels </a:t>
                      </a:r>
                      <a:endParaRPr lang="en-US"/>
                    </a:p>
                  </a:txBody>
                  <a:tcPr/>
                </a:tc>
                <a:tc>
                  <a:txBody>
                    <a:bodyPr/>
                    <a:p>
                      <a:pPr>
                        <a:buNone/>
                      </a:pPr>
                      <a:r>
                        <a:rPr lang="en-US"/>
                        <a:t>Cat, dog, horse, or bear</a:t>
                      </a:r>
                      <a:endParaRPr lang="en-US"/>
                    </a:p>
                  </a:txBody>
                  <a:tcPr/>
                </a:tc>
              </a:tr>
              <a:tr h="381000">
                <a:tc>
                  <a:txBody>
                    <a:bodyPr/>
                    <a:p>
                      <a:pPr>
                        <a:buNone/>
                      </a:pPr>
                      <a:r>
                        <a:rPr lang="en-US"/>
                        <a:t>Regression </a:t>
                      </a:r>
                      <a:endParaRPr lang="en-US"/>
                    </a:p>
                  </a:txBody>
                  <a:tcPr/>
                </a:tc>
                <a:tc>
                  <a:txBody>
                    <a:bodyPr/>
                    <a:p>
                      <a:pPr>
                        <a:buNone/>
                      </a:pPr>
                      <a:r>
                        <a:rPr lang="en-US"/>
                        <a:t>Predict numerical values </a:t>
                      </a:r>
                      <a:endParaRPr lang="en-US"/>
                    </a:p>
                  </a:txBody>
                  <a:tcPr/>
                </a:tc>
                <a:tc>
                  <a:txBody>
                    <a:bodyPr/>
                    <a:p>
                      <a:pPr>
                        <a:buNone/>
                      </a:pPr>
                      <a:r>
                        <a:rPr lang="en-US"/>
                        <a:t>Click-through rate</a:t>
                      </a:r>
                      <a:endParaRPr lang="en-US"/>
                    </a:p>
                  </a:txBody>
                  <a:tcPr/>
                </a:tc>
              </a:tr>
              <a:tr h="381000">
                <a:tc>
                  <a:txBody>
                    <a:bodyPr/>
                    <a:p>
                      <a:pPr>
                        <a:buNone/>
                      </a:pPr>
                      <a:r>
                        <a:rPr lang="en-US"/>
                        <a:t>Clustering </a:t>
                      </a:r>
                      <a:endParaRPr lang="en-US"/>
                    </a:p>
                  </a:txBody>
                  <a:tcPr/>
                </a:tc>
                <a:tc>
                  <a:txBody>
                    <a:bodyPr/>
                    <a:p>
                      <a:pPr>
                        <a:buNone/>
                      </a:pPr>
                      <a:r>
                        <a:rPr lang="en-US"/>
                        <a:t>Group similar examples </a:t>
                      </a:r>
                      <a:endParaRPr lang="en-US"/>
                    </a:p>
                  </a:txBody>
                  <a:tcPr/>
                </a:tc>
                <a:tc>
                  <a:txBody>
                    <a:bodyPr/>
                    <a:p>
                      <a:pPr>
                        <a:buNone/>
                      </a:pPr>
                      <a:r>
                        <a:rPr lang="en-US"/>
                        <a:t>Most relevant documents (unsupervised)</a:t>
                      </a:r>
                      <a:endParaRPr lang="en-US"/>
                    </a:p>
                  </a:txBody>
                  <a:tcPr/>
                </a:tc>
              </a:tr>
              <a:tr h="381000">
                <a:tc>
                  <a:txBody>
                    <a:bodyPr/>
                    <a:p>
                      <a:pPr>
                        <a:buNone/>
                      </a:pPr>
                      <a:r>
                        <a:rPr lang="en-US"/>
                        <a:t>Association rule learning </a:t>
                      </a:r>
                      <a:endParaRPr lang="en-US"/>
                    </a:p>
                  </a:txBody>
                  <a:tcPr/>
                </a:tc>
                <a:tc>
                  <a:txBody>
                    <a:bodyPr/>
                    <a:p>
                      <a:pPr>
                        <a:buNone/>
                      </a:pPr>
                      <a:r>
                        <a:rPr lang="en-US"/>
                        <a:t>Infer likely association patterns in data </a:t>
                      </a:r>
                      <a:endParaRPr lang="en-US"/>
                    </a:p>
                  </a:txBody>
                  <a:tcPr/>
                </a:tc>
                <a:tc>
                  <a:txBody>
                    <a:bodyPr/>
                    <a:p>
                      <a:pPr>
                        <a:buNone/>
                      </a:pPr>
                      <a:r>
                        <a:rPr lang="en-US"/>
                        <a:t>If you buy hamburger buns, you're likely to buy hamburgers (unsupervised)</a:t>
                      </a:r>
                      <a:endParaRPr lang="en-US"/>
                    </a:p>
                  </a:txBody>
                  <a:tcPr/>
                </a:tc>
              </a:tr>
              <a:tr h="381000">
                <a:tc>
                  <a:txBody>
                    <a:bodyPr/>
                    <a:p>
                      <a:pPr>
                        <a:buNone/>
                      </a:pPr>
                      <a:r>
                        <a:rPr lang="en-US"/>
                        <a:t>Structured output </a:t>
                      </a:r>
                      <a:endParaRPr lang="en-US"/>
                    </a:p>
                  </a:txBody>
                  <a:tcPr/>
                </a:tc>
                <a:tc>
                  <a:txBody>
                    <a:bodyPr/>
                    <a:p>
                      <a:pPr>
                        <a:buNone/>
                      </a:pPr>
                      <a:r>
                        <a:rPr lang="en-US"/>
                        <a:t>Create complex output </a:t>
                      </a:r>
                      <a:endParaRPr lang="en-US"/>
                    </a:p>
                  </a:txBody>
                  <a:tcPr/>
                </a:tc>
                <a:tc>
                  <a:txBody>
                    <a:bodyPr/>
                    <a:p>
                      <a:pPr>
                        <a:buNone/>
                      </a:pPr>
                      <a:r>
                        <a:rPr lang="en-US"/>
                        <a:t>Natural language parse trees, image recognition bounding boxes</a:t>
                      </a:r>
                      <a:endParaRPr lang="en-US"/>
                    </a:p>
                  </a:txBody>
                  <a:tcPr/>
                </a:tc>
              </a:tr>
              <a:tr h="381000">
                <a:tc>
                  <a:txBody>
                    <a:bodyPr/>
                    <a:p>
                      <a:pPr>
                        <a:buNone/>
                      </a:pPr>
                      <a:r>
                        <a:rPr lang="en-US"/>
                        <a:t>Ranking </a:t>
                      </a:r>
                      <a:endParaRPr lang="en-US"/>
                    </a:p>
                  </a:txBody>
                  <a:tcPr/>
                </a:tc>
                <a:tc>
                  <a:txBody>
                    <a:bodyPr/>
                    <a:p>
                      <a:pPr>
                        <a:buNone/>
                      </a:pPr>
                      <a:r>
                        <a:rPr lang="en-US"/>
                        <a:t>Identify position on a scale or status </a:t>
                      </a:r>
                      <a:endParaRPr lang="en-US"/>
                    </a:p>
                  </a:txBody>
                  <a:tcPr/>
                </a:tc>
                <a:tc>
                  <a:txBody>
                    <a:bodyPr/>
                    <a:p>
                      <a:pPr>
                        <a:buNone/>
                      </a:pPr>
                      <a:r>
                        <a:rPr lang="en-US"/>
                        <a:t>Search result ranking</a:t>
                      </a:r>
                      <a:endParaRPr lang="en-US"/>
                    </a:p>
                  </a:txBody>
                  <a:tcPr/>
                </a:tc>
              </a:tr>
            </a:tbl>
          </a:graphicData>
        </a:graphic>
      </p:graphicFrame>
      <p:pic>
        <p:nvPicPr>
          <p:cNvPr id="7" name="Graphic 4" descr="Purpose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1.4 Proposed Idea</a:t>
            </a:r>
            <a:br>
              <a:rPr lang="en-US"/>
            </a:br>
            <a:endParaRPr lang="en-US" sz="1400"/>
          </a:p>
        </p:txBody>
      </p:sp>
      <p:pic>
        <p:nvPicPr>
          <p:cNvPr id="7" name="Graphic 4" descr="Purpose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
        <p:nvSpPr>
          <p:cNvPr id="3" name="Content Placeholder 2"/>
          <p:cNvSpPr/>
          <p:nvPr>
            <p:ph idx="1"/>
          </p:nvPr>
        </p:nvSpPr>
        <p:spPr>
          <a:xfrm>
            <a:off x="975360" y="2104390"/>
            <a:ext cx="10203815" cy="4197985"/>
          </a:xfrm>
        </p:spPr>
        <p:txBody>
          <a:bodyPr>
            <a:normAutofit/>
          </a:bodyPr>
          <a:p>
            <a:pPr>
              <a:lnSpc>
                <a:spcPct val="100000"/>
              </a:lnSpc>
            </a:pPr>
            <a:r>
              <a:rPr lang="en-US" sz="2000"/>
              <a:t>When you look at machine learning algorithms, there is no one solution or one approach that fits all.</a:t>
            </a:r>
            <a:endParaRPr lang="en-US" sz="2000"/>
          </a:p>
          <a:p>
            <a:pPr>
              <a:lnSpc>
                <a:spcPct val="100000"/>
              </a:lnSpc>
            </a:pPr>
            <a:r>
              <a:rPr lang="en-US" sz="2000"/>
              <a:t>There are several factors that can affect your decision to choose a machine learning algorithm</a:t>
            </a:r>
            <a:endParaRPr lang="en-US" sz="2000"/>
          </a:p>
          <a:p>
            <a:pPr>
              <a:lnSpc>
                <a:spcPct val="100000"/>
              </a:lnSpc>
            </a:pPr>
            <a:r>
              <a:rPr lang="en-US" sz="2000"/>
              <a:t>Some problems are very specific and require a unique approac</a:t>
            </a:r>
            <a:r>
              <a:rPr lang="en-IN" altLang="en-US" sz="2000"/>
              <a:t>h.E.g Recommender System</a:t>
            </a:r>
            <a:endParaRPr lang="en-IN" altLang="en-US" sz="2000"/>
          </a:p>
          <a:p>
            <a:pPr>
              <a:lnSpc>
                <a:spcPct val="100000"/>
              </a:lnSpc>
            </a:pPr>
            <a:r>
              <a:rPr lang="en-IN" altLang="en-US" sz="2000"/>
              <a:t>While some other problems are very open and need a trial &amp; error approach. </a:t>
            </a:r>
            <a:endParaRPr lang="en-IN" altLang="en-US" sz="2000"/>
          </a:p>
          <a:p>
            <a:pPr>
              <a:lnSpc>
                <a:spcPct val="100000"/>
              </a:lnSpc>
            </a:pPr>
            <a:r>
              <a:rPr lang="en-IN" altLang="en-US" sz="2000"/>
              <a:t>Supervised learning,classification and regression etc. are very open. They could be used in anomaly detection, or they could be used to build more general sorts of predictive models.</a:t>
            </a:r>
            <a:endParaRPr lang="en-IN" altLang="en-US" sz="2000"/>
          </a:p>
          <a:p>
            <a:endParaRPr lang="en-I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IN" altLang="en-US" dirty="0"/>
              <a:t>roblem Statement</a:t>
            </a:r>
            <a:endParaRPr lang="en-IN" altLang="en-US" dirty="0"/>
          </a:p>
        </p:txBody>
      </p:sp>
      <p:pic>
        <p:nvPicPr>
          <p:cNvPr id="5" name="Graphic 4" descr="Purpose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003486" y="2947289"/>
            <a:ext cx="936000" cy="936000"/>
          </a:xfrm>
          <a:prstGeom prst="rect">
            <a:avLst/>
          </a:prstGeom>
        </p:spPr>
      </p:pic>
      <p:sp>
        <p:nvSpPr>
          <p:cNvPr id="3" name="Text Placeholder 2"/>
          <p:cNvSpPr>
            <a:spLocks noGrp="1"/>
          </p:cNvSpPr>
          <p:nvPr>
            <p:ph type="body" idx="1"/>
          </p:nvPr>
        </p:nvSpPr>
        <p:spPr/>
        <p:txBody>
          <a:bodyPr>
            <a:normAutofit/>
          </a:bodyPr>
          <a:lstStyle/>
          <a:p>
            <a:pPr algn="l"/>
            <a:r>
              <a:rPr lang="en-US" dirty="0" smtClean="0">
                <a:sym typeface="+mn-ea"/>
              </a:rPr>
              <a:t>When </a:t>
            </a:r>
            <a:r>
              <a:rPr lang="en-US" dirty="0">
                <a:sym typeface="+mn-ea"/>
              </a:rPr>
              <a:t>you work on a machine learning project</a:t>
            </a:r>
            <a:r>
              <a:rPr lang="en-US" dirty="0"/>
              <a:t> </a:t>
            </a:r>
            <a:r>
              <a:rPr lang="en-IN" altLang="en-US" dirty="0"/>
              <a:t>,</a:t>
            </a:r>
            <a:r>
              <a:rPr lang="en-US" dirty="0"/>
              <a:t>common task is to search for the most appropriate algorithm(s)to retrieve important information from data. With an increasing number of available data mining techniques, it may be impractical to experiment with many techniques on a specificdataset of interest to find the best algorithm(s)</a:t>
            </a:r>
            <a:r>
              <a:rPr lang="en-IN" altLang="en-US" dirty="0"/>
              <a:t>.</a:t>
            </a:r>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dirty="0" smtClean="0">
                <a:sym typeface="+mn-ea"/>
              </a:rPr>
              <a:t>3.</a:t>
            </a:r>
            <a:r>
              <a:rPr lang="en-US" dirty="0" smtClean="0">
                <a:sym typeface="+mn-ea"/>
              </a:rPr>
              <a:t>Project Objectives /</a:t>
            </a:r>
            <a:r>
              <a:rPr lang="en-US" dirty="0">
                <a:sym typeface="+mn-ea"/>
              </a:rPr>
              <a:t> </a:t>
            </a:r>
            <a:r>
              <a:rPr lang="en-IN" altLang="en-US" dirty="0">
                <a:sym typeface="+mn-ea"/>
              </a:rPr>
              <a:t>Idea</a:t>
            </a:r>
            <a:endParaRPr lang="en-IN" altLang="en-US" dirty="0">
              <a:sym typeface="+mn-ea"/>
            </a:endParaRPr>
          </a:p>
        </p:txBody>
      </p:sp>
      <p:sp>
        <p:nvSpPr>
          <p:cNvPr id="3" name="Content Placeholder 2"/>
          <p:cNvSpPr>
            <a:spLocks noGrp="1"/>
          </p:cNvSpPr>
          <p:nvPr>
            <p:ph idx="1"/>
          </p:nvPr>
        </p:nvSpPr>
        <p:spPr/>
        <p:txBody>
          <a:bodyPr>
            <a:normAutofit/>
          </a:bodyPr>
          <a:p>
            <a:pPr marL="0" indent="0" algn="just">
              <a:buNone/>
            </a:pPr>
            <a:r>
              <a:rPr lang="en-US" sz="2000" dirty="0"/>
              <a:t>In performing data mining, a common task is to search for the most appropriate algorithm(s)to retrieve important information from data. With an increasing number of available datamining techniques, it may be impractical to experiment with many techniques on a specificdataset of interest to find the best algorithm(s).</a:t>
            </a:r>
            <a:endParaRPr lang="en-US" sz="2000" dirty="0"/>
          </a:p>
          <a:p>
            <a:pPr marL="0" indent="0">
              <a:buNone/>
            </a:pPr>
            <a:r>
              <a:rPr lang="en-US" sz="2000" b="1" u="sng" dirty="0"/>
              <a:t>Our approach involves the following steps:</a:t>
            </a:r>
            <a:endParaRPr lang="en-US" sz="2000" dirty="0"/>
          </a:p>
          <a:p>
            <a:r>
              <a:rPr lang="en-US" sz="2000" dirty="0"/>
              <a:t>Create a training set from original datasets and evaluate performance of algorithm onthese transformed datasets.</a:t>
            </a:r>
            <a:endParaRPr lang="en-US" sz="2000" dirty="0"/>
          </a:p>
          <a:p>
            <a:r>
              <a:rPr lang="en-US" sz="2000" dirty="0"/>
              <a:t>Select a good model with best performance on test dataset.</a:t>
            </a:r>
            <a:endParaRPr lang="en-US" sz="2000" dirty="0"/>
          </a:p>
          <a:p>
            <a:r>
              <a:rPr lang="en-US" sz="2000" dirty="0"/>
              <a:t>Generate a ranked list of machine learning algorithms using performance measures.We then present statistical summary of the comparisons carried out</a:t>
            </a:r>
            <a:endParaRPr lang="en-US" sz="2000" dirty="0"/>
          </a:p>
          <a:p>
            <a:pPr marL="0" indent="0">
              <a:buNone/>
            </a:pPr>
            <a:endParaRPr lang="en-US" sz="2000"/>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6. </a:t>
            </a:r>
            <a:r>
              <a:rPr lang="en-US" dirty="0"/>
              <a:t>What are </a:t>
            </a:r>
            <a:r>
              <a:rPr lang="en-IN" altLang="en-US" dirty="0"/>
              <a:t>our</a:t>
            </a:r>
            <a:r>
              <a:rPr lang="en-US" dirty="0"/>
              <a:t> </a:t>
            </a:r>
            <a:r>
              <a:rPr lang="en-IN" altLang="en-US" dirty="0"/>
              <a:t>steps</a:t>
            </a:r>
            <a:r>
              <a:rPr lang="en-US" dirty="0"/>
              <a:t>?</a:t>
            </a:r>
            <a:endParaRPr lang="en-US" dirty="0"/>
          </a:p>
        </p:txBody>
      </p:sp>
      <p:pic>
        <p:nvPicPr>
          <p:cNvPr id="7" name="Graphic 6" descr="Steps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914505" y="817447"/>
            <a:ext cx="952500" cy="952500"/>
          </a:xfrm>
          <a:prstGeom prst="rect">
            <a:avLst/>
          </a:prstGeom>
        </p:spPr>
      </p:pic>
      <p:grpSp>
        <p:nvGrpSpPr>
          <p:cNvPr id="25" name="Group 24" descr="thumbs up icon"/>
          <p:cNvGrpSpPr/>
          <p:nvPr/>
        </p:nvGrpSpPr>
        <p:grpSpPr>
          <a:xfrm>
            <a:off x="744537" y="2086166"/>
            <a:ext cx="823913" cy="823913"/>
            <a:chOff x="744537" y="2086166"/>
            <a:chExt cx="823913" cy="823913"/>
          </a:xfrm>
        </p:grpSpPr>
        <p:sp>
          <p:nvSpPr>
            <p:cNvPr id="42" name="Oval 68"/>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ln>
          </p:spPr>
          <p:txBody>
            <a:bodyPr/>
            <a:lstStyle/>
            <a:p>
              <a:endParaRPr lang="en-US" dirty="0"/>
            </a:p>
          </p:txBody>
        </p:sp>
      </p:grpSp>
      <p:sp>
        <p:nvSpPr>
          <p:cNvPr id="74" name="Text Placeholder 73"/>
          <p:cNvSpPr>
            <a:spLocks noGrp="1"/>
          </p:cNvSpPr>
          <p:nvPr>
            <p:ph type="body" sz="quarter" idx="13"/>
          </p:nvPr>
        </p:nvSpPr>
        <p:spPr/>
        <p:txBody>
          <a:bodyPr/>
          <a:lstStyle/>
          <a:p>
            <a:r>
              <a:rPr lang="en-IN" altLang="en-US" dirty="0"/>
              <a:t>Select Problem Domain &amp; Dataset</a:t>
            </a:r>
            <a:endParaRPr lang="en-IN" altLang="en-US" dirty="0"/>
          </a:p>
        </p:txBody>
      </p:sp>
      <p:grpSp>
        <p:nvGrpSpPr>
          <p:cNvPr id="28" name="Group 27" descr="clock icon"/>
          <p:cNvGrpSpPr/>
          <p:nvPr/>
        </p:nvGrpSpPr>
        <p:grpSpPr>
          <a:xfrm>
            <a:off x="744537" y="3036069"/>
            <a:ext cx="823913" cy="823912"/>
            <a:chOff x="744537" y="3036069"/>
            <a:chExt cx="823913" cy="823912"/>
          </a:xfrm>
        </p:grpSpPr>
        <p:sp>
          <p:nvSpPr>
            <p:cNvPr id="45" name="Oval 68"/>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p:cNvGrpSpPr/>
            <p:nvPr/>
          </p:nvGrpSpPr>
          <p:grpSpPr bwMode="auto">
            <a:xfrm>
              <a:off x="982527" y="3270522"/>
              <a:ext cx="343634" cy="344872"/>
              <a:chOff x="9155465" y="4372601"/>
              <a:chExt cx="343634" cy="344872"/>
            </a:xfrm>
            <a:solidFill>
              <a:schemeClr val="tx1"/>
            </a:solidFill>
          </p:grpSpPr>
          <p:sp>
            <p:nvSpPr>
              <p:cNvPr id="47" name="Freeform 158"/>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8" name="Freeform 159"/>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9" name="Freeform 160"/>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0" name="Freeform 161"/>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1" name="Freeform 162"/>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2" name="Freeform 163"/>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5" name="Text Placeholder 74"/>
          <p:cNvSpPr>
            <a:spLocks noGrp="1"/>
          </p:cNvSpPr>
          <p:nvPr>
            <p:ph type="body" sz="quarter" idx="14"/>
          </p:nvPr>
        </p:nvSpPr>
        <p:spPr/>
        <p:txBody>
          <a:bodyPr/>
          <a:lstStyle/>
          <a:p>
            <a:r>
              <a:rPr lang="en-IN" altLang="en-US" dirty="0"/>
              <a:t>Train Model for dataset</a:t>
            </a:r>
            <a:endParaRPr lang="en-IN" altLang="en-US" dirty="0"/>
          </a:p>
        </p:txBody>
      </p:sp>
      <p:grpSp>
        <p:nvGrpSpPr>
          <p:cNvPr id="31" name="Group 30" descr="search icon"/>
          <p:cNvGrpSpPr/>
          <p:nvPr/>
        </p:nvGrpSpPr>
        <p:grpSpPr>
          <a:xfrm>
            <a:off x="744537" y="3975887"/>
            <a:ext cx="823913" cy="823912"/>
            <a:chOff x="744537" y="3975887"/>
            <a:chExt cx="823913" cy="823912"/>
          </a:xfrm>
        </p:grpSpPr>
        <p:sp>
          <p:nvSpPr>
            <p:cNvPr id="54" name="Oval 68"/>
            <p:cNvSpPr>
              <a:spLocks noChangeArrowheads="1"/>
            </p:cNvSpPr>
            <p:nvPr/>
          </p:nvSpPr>
          <p:spPr bwMode="auto">
            <a:xfrm>
              <a:off x="744537" y="3975887"/>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p:cNvGrpSpPr/>
            <p:nvPr/>
          </p:nvGrpSpPr>
          <p:grpSpPr bwMode="auto">
            <a:xfrm>
              <a:off x="993177" y="4210484"/>
              <a:ext cx="360941" cy="337455"/>
              <a:chOff x="6955211" y="4365185"/>
              <a:chExt cx="360941" cy="337455"/>
            </a:xfrm>
            <a:solidFill>
              <a:schemeClr val="tx1"/>
            </a:solidFill>
          </p:grpSpPr>
          <p:sp>
            <p:nvSpPr>
              <p:cNvPr id="56" name="Freeform 188"/>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7" name="Freeform 189"/>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8" name="Freeform 190"/>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9" name="Freeform 191"/>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6" name="Text Placeholder 75"/>
          <p:cNvSpPr>
            <a:spLocks noGrp="1"/>
          </p:cNvSpPr>
          <p:nvPr>
            <p:ph type="body" sz="quarter" idx="15"/>
          </p:nvPr>
        </p:nvSpPr>
        <p:spPr/>
        <p:txBody>
          <a:bodyPr/>
          <a:lstStyle/>
          <a:p>
            <a:r>
              <a:rPr lang="en-IN" altLang="en-US" dirty="0"/>
              <a:t>Evaluate Models</a:t>
            </a:r>
            <a:endParaRPr lang="en-IN" altLang="en-US" dirty="0"/>
          </a:p>
        </p:txBody>
      </p:sp>
      <p:grpSp>
        <p:nvGrpSpPr>
          <p:cNvPr id="32" name="Group 31" descr="tools icon"/>
          <p:cNvGrpSpPr/>
          <p:nvPr/>
        </p:nvGrpSpPr>
        <p:grpSpPr>
          <a:xfrm>
            <a:off x="712787" y="4945848"/>
            <a:ext cx="823913" cy="823912"/>
            <a:chOff x="712787" y="4945848"/>
            <a:chExt cx="823913" cy="823912"/>
          </a:xfrm>
        </p:grpSpPr>
        <p:sp>
          <p:nvSpPr>
            <p:cNvPr id="61" name="Oval 68"/>
            <p:cNvSpPr>
              <a:spLocks noChangeArrowheads="1"/>
            </p:cNvSpPr>
            <p:nvPr/>
          </p:nvSpPr>
          <p:spPr bwMode="auto">
            <a:xfrm>
              <a:off x="712787" y="4945848"/>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p:cNvGrpSpPr/>
            <p:nvPr/>
          </p:nvGrpSpPr>
          <p:grpSpPr bwMode="auto">
            <a:xfrm>
              <a:off x="925095" y="5165730"/>
              <a:ext cx="396000" cy="396000"/>
              <a:chOff x="5508977" y="3649484"/>
              <a:chExt cx="331274" cy="323857"/>
            </a:xfrm>
            <a:solidFill>
              <a:schemeClr val="tx1"/>
            </a:solidFill>
          </p:grpSpPr>
          <p:sp>
            <p:nvSpPr>
              <p:cNvPr id="63" name="Freeform 129"/>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4" name="Freeform 130"/>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5" name="Freeform 131"/>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7" name="Text Placeholder 76"/>
          <p:cNvSpPr>
            <a:spLocks noGrp="1"/>
          </p:cNvSpPr>
          <p:nvPr>
            <p:ph type="body" sz="quarter" idx="16"/>
          </p:nvPr>
        </p:nvSpPr>
        <p:spPr/>
        <p:txBody>
          <a:bodyPr/>
          <a:lstStyle/>
          <a:p>
            <a:r>
              <a:rPr lang="en-IN" altLang="en-US" dirty="0"/>
              <a:t>Suggest Suitable Model</a:t>
            </a:r>
            <a:endParaRPr lang="en-IN" altLang="en-US" dirty="0"/>
          </a:p>
        </p:txBody>
      </p:sp>
      <p:grpSp>
        <p:nvGrpSpPr>
          <p:cNvPr id="44" name="Group 43" descr="steps graphic"/>
          <p:cNvGrpSpPr/>
          <p:nvPr/>
        </p:nvGrpSpPr>
        <p:grpSpPr>
          <a:xfrm>
            <a:off x="6431766" y="2139824"/>
            <a:ext cx="5184000" cy="3831576"/>
            <a:chOff x="6431766" y="2076324"/>
            <a:chExt cx="5184000" cy="3831576"/>
          </a:xfrm>
        </p:grpSpPr>
        <p:grpSp>
          <p:nvGrpSpPr>
            <p:cNvPr id="9" name="Group 27"/>
            <p:cNvGrpSpPr/>
            <p:nvPr/>
          </p:nvGrpSpPr>
          <p:grpSpPr bwMode="auto">
            <a:xfrm>
              <a:off x="6431766" y="4609130"/>
              <a:ext cx="2336870" cy="1298770"/>
              <a:chOff x="4808051" y="1842051"/>
              <a:chExt cx="2369874" cy="1397540"/>
            </a:xfrm>
          </p:grpSpPr>
          <p:sp>
            <p:nvSpPr>
              <p:cNvPr id="10" name="Freeform 17"/>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grpSp>
          <p:nvGrpSpPr>
            <p:cNvPr id="13" name="Group 35"/>
            <p:cNvGrpSpPr/>
            <p:nvPr/>
          </p:nvGrpSpPr>
          <p:grpSpPr bwMode="auto">
            <a:xfrm>
              <a:off x="7549331" y="3859410"/>
              <a:ext cx="2336870" cy="1307583"/>
              <a:chOff x="4808051" y="4299121"/>
              <a:chExt cx="2369874" cy="1405200"/>
            </a:xfrm>
          </p:grpSpPr>
          <p:sp>
            <p:nvSpPr>
              <p:cNvPr id="14" name="Freeform 8"/>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latin typeface="+mj-lt"/>
                </a:endParaRPr>
              </a:p>
            </p:txBody>
          </p:sp>
        </p:grpSp>
        <p:grpSp>
          <p:nvGrpSpPr>
            <p:cNvPr id="17" name="Group 39"/>
            <p:cNvGrpSpPr/>
            <p:nvPr/>
          </p:nvGrpSpPr>
          <p:grpSpPr bwMode="auto">
            <a:xfrm>
              <a:off x="8439940" y="3145110"/>
              <a:ext cx="2335304" cy="1306106"/>
              <a:chOff x="4808051" y="5135743"/>
              <a:chExt cx="2369874" cy="1405200"/>
            </a:xfrm>
          </p:grpSpPr>
          <p:sp>
            <p:nvSpPr>
              <p:cNvPr id="18" name="Freeform 5"/>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p:cNvGrpSpPr/>
            <p:nvPr/>
          </p:nvGrpSpPr>
          <p:grpSpPr bwMode="auto">
            <a:xfrm>
              <a:off x="9278897" y="2438188"/>
              <a:ext cx="2336869" cy="1304631"/>
              <a:chOff x="4808051" y="3515295"/>
              <a:chExt cx="2369874" cy="1403847"/>
            </a:xfrm>
          </p:grpSpPr>
          <p:sp>
            <p:nvSpPr>
              <p:cNvPr id="22" name="Freeform 11"/>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p:cNvGrpSpPr/>
            <p:nvPr/>
          </p:nvGrpSpPr>
          <p:grpSpPr>
            <a:xfrm>
              <a:off x="7668115" y="3549446"/>
              <a:ext cx="529043" cy="396000"/>
              <a:chOff x="7687796" y="3553060"/>
              <a:chExt cx="529043" cy="396000"/>
            </a:xfrm>
          </p:grpSpPr>
          <p:sp>
            <p:nvSpPr>
              <p:cNvPr id="26" name="Teardrop 25"/>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p:cNvSpPr txBox="1">
                <a:spLocks noChangeArrowheads="1"/>
              </p:cNvSpPr>
              <p:nvPr/>
            </p:nvSpPr>
            <p:spPr bwMode="auto">
              <a:xfrm>
                <a:off x="7687796" y="358789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endParaRPr lang="en-US" altLang="en-US" sz="1400" b="1" dirty="0">
                  <a:latin typeface="+mj-lt"/>
                </a:endParaRPr>
              </a:p>
            </p:txBody>
          </p:sp>
        </p:grpSp>
        <p:grpSp>
          <p:nvGrpSpPr>
            <p:cNvPr id="5" name="Group 4"/>
            <p:cNvGrpSpPr/>
            <p:nvPr/>
          </p:nvGrpSpPr>
          <p:grpSpPr>
            <a:xfrm>
              <a:off x="6694640" y="4272888"/>
              <a:ext cx="527478" cy="396000"/>
              <a:chOff x="6694640" y="4272888"/>
              <a:chExt cx="527478" cy="396000"/>
            </a:xfrm>
          </p:grpSpPr>
          <p:sp>
            <p:nvSpPr>
              <p:cNvPr id="29" name="Teardrop 28"/>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p:cNvSpPr txBox="1">
                <a:spLocks noChangeArrowheads="1"/>
              </p:cNvSpPr>
              <p:nvPr/>
            </p:nvSpPr>
            <p:spPr bwMode="auto">
              <a:xfrm>
                <a:off x="6694640" y="4304252"/>
                <a:ext cx="527478" cy="307777"/>
              </a:xfrm>
              <a:prstGeom prst="rect">
                <a:avLst/>
              </a:prstGeom>
              <a:noFill/>
              <a:ln w="9525">
                <a:noFill/>
                <a:miter lim="800000"/>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endParaRPr lang="en-US" altLang="en-US" sz="1400" b="1" dirty="0">
                  <a:latin typeface="+mj-lt"/>
                </a:endParaRPr>
              </a:p>
            </p:txBody>
          </p:sp>
        </p:grpSp>
        <p:grpSp>
          <p:nvGrpSpPr>
            <p:cNvPr id="3" name="Group 2"/>
            <p:cNvGrpSpPr/>
            <p:nvPr/>
          </p:nvGrpSpPr>
          <p:grpSpPr>
            <a:xfrm>
              <a:off x="8607357" y="2825895"/>
              <a:ext cx="529043" cy="396000"/>
              <a:chOff x="8505184" y="2844945"/>
              <a:chExt cx="529043" cy="396000"/>
            </a:xfrm>
          </p:grpSpPr>
          <p:sp>
            <p:nvSpPr>
              <p:cNvPr id="66" name="Oval 65"/>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p:cNvSpPr txBox="1">
                <a:spLocks noChangeArrowheads="1"/>
              </p:cNvSpPr>
              <p:nvPr/>
            </p:nvSpPr>
            <p:spPr bwMode="auto">
              <a:xfrm>
                <a:off x="8505184" y="2872872"/>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endParaRPr lang="en-US" altLang="en-US" sz="1400" b="1" dirty="0">
                  <a:latin typeface="+mj-lt"/>
                </a:endParaRPr>
              </a:p>
            </p:txBody>
          </p:sp>
          <p:sp>
            <p:nvSpPr>
              <p:cNvPr id="68" name="Teardrop 67"/>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p:cNvGrpSpPr/>
            <p:nvPr/>
          </p:nvGrpSpPr>
          <p:grpSpPr>
            <a:xfrm>
              <a:off x="9564497" y="2076324"/>
              <a:ext cx="529043" cy="396000"/>
              <a:chOff x="9564497" y="2089024"/>
              <a:chExt cx="529043" cy="396000"/>
            </a:xfrm>
          </p:grpSpPr>
          <p:grpSp>
            <p:nvGrpSpPr>
              <p:cNvPr id="6" name="Group 5"/>
              <p:cNvGrpSpPr/>
              <p:nvPr/>
            </p:nvGrpSpPr>
            <p:grpSpPr>
              <a:xfrm>
                <a:off x="9564497" y="2116951"/>
                <a:ext cx="529043" cy="309240"/>
                <a:chOff x="9564497" y="2116951"/>
                <a:chExt cx="529043" cy="309240"/>
              </a:xfrm>
            </p:grpSpPr>
            <p:sp>
              <p:nvSpPr>
                <p:cNvPr id="69" name="Oval 68"/>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p:cNvSpPr txBox="1">
                  <a:spLocks noChangeArrowheads="1"/>
                </p:cNvSpPr>
                <p:nvPr/>
              </p:nvSpPr>
              <p:spPr bwMode="auto">
                <a:xfrm>
                  <a:off x="9564497" y="211695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endParaRPr lang="en-US" altLang="en-US" sz="1400" b="1" dirty="0">
                    <a:latin typeface="+mj-lt"/>
                  </a:endParaRPr>
                </a:p>
              </p:txBody>
            </p:sp>
          </p:grpSp>
          <p:sp>
            <p:nvSpPr>
              <p:cNvPr id="71" name="Teardrop 70"/>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2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7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7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1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0</TotalTime>
  <Words>9267</Words>
  <Application>WPS Presentation</Application>
  <PresentationFormat>Widescreen</PresentationFormat>
  <Paragraphs>338</Paragraphs>
  <Slides>25</Slides>
  <Notes>5</Notes>
  <HiddenSlides>0</HiddenSlides>
  <MMClips>0</MMClips>
  <ScaleCrop>false</ScaleCrop>
  <HeadingPairs>
    <vt:vector size="6" baseType="variant">
      <vt:variant>
        <vt:lpstr>已用的字体</vt:lpstr>
      </vt:variant>
      <vt:variant>
        <vt:i4>11</vt:i4>
      </vt:variant>
      <vt:variant>
        <vt:lpstr>主题</vt:lpstr>
      </vt:variant>
      <vt:variant>
        <vt:i4>17</vt:i4>
      </vt:variant>
      <vt:variant>
        <vt:lpstr>幻灯片标题</vt:lpstr>
      </vt:variant>
      <vt:variant>
        <vt:i4>25</vt:i4>
      </vt:variant>
    </vt:vector>
  </HeadingPairs>
  <TitlesOfParts>
    <vt:vector size="53" baseType="lpstr">
      <vt:lpstr>Arial</vt:lpstr>
      <vt:lpstr>SimSun</vt:lpstr>
      <vt:lpstr>Wingdings</vt:lpstr>
      <vt:lpstr>Tahoma</vt:lpstr>
      <vt:lpstr>Segoe UI</vt:lpstr>
      <vt:lpstr>Trebuchet MS</vt:lpstr>
      <vt:lpstr>Microsoft YaHei</vt:lpstr>
      <vt:lpstr>Arial Unicode MS</vt:lpstr>
      <vt:lpstr>Calibri</vt:lpstr>
      <vt:lpstr>Open Sans Light</vt:lpstr>
      <vt:lpstr>Segoe Print</vt:lpstr>
      <vt:lpstr>Berlin</vt:lpstr>
      <vt:lpstr>2_Berlin</vt:lpstr>
      <vt:lpstr>3_Berlin</vt:lpstr>
      <vt:lpstr>4_Berlin</vt:lpstr>
      <vt:lpstr>5_Berlin</vt:lpstr>
      <vt:lpstr>6_Berlin</vt:lpstr>
      <vt:lpstr>10_Berlin</vt:lpstr>
      <vt:lpstr>9_Berlin</vt:lpstr>
      <vt:lpstr>11_Berlin</vt:lpstr>
      <vt:lpstr>12_Berlin</vt:lpstr>
      <vt:lpstr>13_Berlin</vt:lpstr>
      <vt:lpstr>7_Berlin</vt:lpstr>
      <vt:lpstr>14_Berlin</vt:lpstr>
      <vt:lpstr>15_Berlin</vt:lpstr>
      <vt:lpstr>16_Berlin</vt:lpstr>
      <vt:lpstr>17_Berlin</vt:lpstr>
      <vt:lpstr>19_Berlin</vt:lpstr>
      <vt:lpstr>    Analysis Involving Collation of Data Science Algorithms </vt:lpstr>
      <vt:lpstr> 1. Introduction </vt:lpstr>
      <vt:lpstr> 1.1  Introduction To Project </vt:lpstr>
      <vt:lpstr>  1.2  what is necessary for good machine learning  algorithm?   </vt:lpstr>
      <vt:lpstr>1.3  Types of ML Problems  There are several subclasses of ML problem based on what the prediction task looks like.</vt:lpstr>
      <vt:lpstr>1.4 Proposed Idea </vt:lpstr>
      <vt:lpstr>Problem Statement</vt:lpstr>
      <vt:lpstr>3.Project Objectives / Idea</vt:lpstr>
      <vt:lpstr>6. What are our next steps?</vt:lpstr>
      <vt:lpstr>4. Approach</vt:lpstr>
      <vt:lpstr>4.2 Approach to Project</vt:lpstr>
      <vt:lpstr>4.1 Prerequisites Before Choosing the Algorithms</vt:lpstr>
      <vt:lpstr>4.2 Approach to Project</vt:lpstr>
      <vt:lpstr>4.3 METRICS</vt:lpstr>
      <vt:lpstr>Precision and Recall </vt:lpstr>
      <vt:lpstr>MSE</vt:lpstr>
      <vt:lpstr>PowerPoint 演示文稿</vt:lpstr>
      <vt:lpstr>5. Tools Used</vt:lpstr>
      <vt:lpstr>PowerPoint 演示文稿</vt:lpstr>
      <vt:lpstr>Regression </vt:lpstr>
      <vt:lpstr>Recommender </vt:lpstr>
      <vt:lpstr> COMPARISONS </vt:lpstr>
      <vt:lpstr>COMPARISONS</vt:lpstr>
      <vt:lpstr>GRAPHS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NAVJEET</cp:lastModifiedBy>
  <cp:revision>33</cp:revision>
  <dcterms:created xsi:type="dcterms:W3CDTF">2019-09-10T05:23:00Z</dcterms:created>
  <dcterms:modified xsi:type="dcterms:W3CDTF">2020-01-09T07:07:45Z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1033-11.2.0.9075</vt:lpwstr>
  </property>
</Properties>
</file>