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9" r:id="rId13"/>
    <p:sldId id="268" r:id="rId14"/>
    <p:sldId id="26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068960"/>
            <a:ext cx="8424936" cy="1752600"/>
          </a:xfrm>
        </p:spPr>
        <p:txBody>
          <a:bodyPr/>
          <a:lstStyle/>
          <a:p>
            <a:r>
              <a:rPr lang="en-US" dirty="0" smtClean="0"/>
              <a:t>Stage </a:t>
            </a:r>
            <a:r>
              <a:rPr lang="ru-RU" dirty="0" smtClean="0"/>
              <a:t>3. Проектирование системы.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35696" y="1772816"/>
            <a:ext cx="5418471" cy="120032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Modern Sans" pitchFamily="2" charset="0"/>
              </a:rPr>
              <a:t>StockRoom</a:t>
            </a:r>
            <a:endParaRPr lang="ru-RU" sz="7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15616" y="174080"/>
            <a:ext cx="75300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Схема классов уровня бизнес логики 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34" y="1623044"/>
            <a:ext cx="6421327" cy="38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7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20814" y="174080"/>
            <a:ext cx="5426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Схема основных операций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9" r="20677" b="43951"/>
          <a:stretch/>
        </p:blipFill>
        <p:spPr bwMode="auto">
          <a:xfrm>
            <a:off x="1692265" y="1196752"/>
            <a:ext cx="5765404" cy="4892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1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4564" y="158690"/>
            <a:ext cx="8560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Схема основных операций (Продолжение)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6"/>
          <a:stretch/>
        </p:blipFill>
        <p:spPr bwMode="auto">
          <a:xfrm>
            <a:off x="445988" y="1666876"/>
            <a:ext cx="8443909" cy="40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5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75656" y="174080"/>
            <a:ext cx="6793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Диаграмма последовательностей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34301"/>
            <a:ext cx="6222454" cy="544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61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62228" y="174080"/>
            <a:ext cx="7743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Обзорная диаграмма взаимодействия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820411"/>
            <a:ext cx="8358390" cy="570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1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AutoShape 10" descr="https://static.sakh.com/market/files/b/m/2013/11/18/9aeaac795dfbed2bec35146adf917db7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4" name="AutoShape 12" descr="https://static.sakh.com/market/files/b/m/2013/11/18/9aeaac795dfbed2bec35146adf917db7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6" name="AutoShape 14" descr="https://static.sakh.com/market/files/b/m/2013/11/18/9aeaac795dfbed2bec35146adf917db7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619672" y="188640"/>
            <a:ext cx="6247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Диаграмма классов сущностей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Maxim\Desktop\Курач РПС\Диаграмма Классов Сущностей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052736"/>
            <a:ext cx="5578308" cy="34847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67744" y="188640"/>
            <a:ext cx="5363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Логическая диаграмма БД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pp.userapi.com/c840525/v840525054/26376/Glvqx-bLd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8244408" cy="3524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47664" y="174080"/>
            <a:ext cx="5972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Схема программной системы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073" y="837154"/>
            <a:ext cx="4536503" cy="574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7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axim\Desktop\Курач РПС\диаграмма классов уровня представления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8" y="781050"/>
            <a:ext cx="6486525" cy="52959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331640" y="260648"/>
            <a:ext cx="6514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Диаграмма компонентов уровня представления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xim\Desktop\Курач РПС\Диаграмма навигаци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40768"/>
            <a:ext cx="5154877" cy="50227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627784" y="332656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Диаграмма навигации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C:\Users\Maxim\Desktop\%D0%9A%D1%83%D1%80%D0%B0%D1%87 %D0%A0%D0%9F%D0%A1\%D0%93%D0%BB%D0%B0%D0%B2%D0%BD%D0%B0%D1%8F %D1%81%D1%82%D1%80%D0%B0%D0%BD%D0%B8%D1%86%D0%B0.ps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83298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83298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Диаграмма уровня доступа к данным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482" name="Picture 2" descr="C:\Users\Maxim\Desktop\Курач РПС\Диаграмма классов-компонентов доступа к данным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00808"/>
            <a:ext cx="6486525" cy="354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46</Words>
  <Application>Microsoft Office PowerPoint</Application>
  <PresentationFormat>Экран (4:3)</PresentationFormat>
  <Paragraphs>13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Диаграмма уровня доступа к данным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Maxim</dc:creator>
  <cp:lastModifiedBy>INFERUS</cp:lastModifiedBy>
  <cp:revision>32</cp:revision>
  <dcterms:created xsi:type="dcterms:W3CDTF">2017-09-13T05:54:11Z</dcterms:created>
  <dcterms:modified xsi:type="dcterms:W3CDTF">2017-11-26T19:36:15Z</dcterms:modified>
</cp:coreProperties>
</file>