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068960"/>
            <a:ext cx="8424936" cy="1752600"/>
          </a:xfrm>
        </p:spPr>
        <p:txBody>
          <a:bodyPr/>
          <a:lstStyle/>
          <a:p>
            <a:r>
              <a:rPr lang="ru-RU" dirty="0" smtClean="0"/>
              <a:t>Порядок </a:t>
            </a:r>
            <a:r>
              <a:rPr lang="ru-RU" dirty="0" smtClean="0"/>
              <a:t>в голове начинается с порядка в доме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1772816"/>
            <a:ext cx="5418471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odern Sans" pitchFamily="2" charset="0"/>
              </a:rPr>
              <a:t>Stock</a:t>
            </a:r>
            <a:r>
              <a:rPr lang="en-US" sz="7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odern Sans" pitchFamily="2" charset="0"/>
              </a:rPr>
              <a:t>R</a:t>
            </a:r>
            <a:r>
              <a:rPr lang="en-US" sz="7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odern Sans" pitchFamily="2" charset="0"/>
              </a:rPr>
              <a:t>oom</a:t>
            </a:r>
            <a:endParaRPr lang="ru-RU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bigdatamadereal.com/wp-content/uploads/2016/01/aed8eed868dd78a8f3cc5273218ab2e9-767x5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76672"/>
            <a:ext cx="3782885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0" name="Picture 8" descr="http://n-narod.org/images/news4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4381331" cy="583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82" name="AutoShape 10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4" name="AutoShape 12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6" name="AutoShape 14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8" name="Picture 16" descr="http://sepimages.ru/uploads/images/k/l/a/kladovka_v_dome_f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789040"/>
            <a:ext cx="3672408" cy="245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Maxim\Desktop\SC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2656" y="0"/>
            <a:ext cx="12075707" cy="7245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Экран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Maxim</dc:creator>
  <cp:lastModifiedBy>Maxim</cp:lastModifiedBy>
  <cp:revision>9</cp:revision>
  <dcterms:created xsi:type="dcterms:W3CDTF">2017-09-13T05:54:11Z</dcterms:created>
  <dcterms:modified xsi:type="dcterms:W3CDTF">2017-09-13T08:01:19Z</dcterms:modified>
</cp:coreProperties>
</file>