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8" r:id="rId14"/>
    <p:sldId id="270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8424936" cy="1752600"/>
          </a:xfrm>
        </p:spPr>
        <p:txBody>
          <a:bodyPr/>
          <a:lstStyle/>
          <a:p>
            <a:r>
              <a:rPr lang="en-US" dirty="0" smtClean="0"/>
              <a:t>Stage </a:t>
            </a:r>
            <a:r>
              <a:rPr lang="ru-RU" dirty="0" smtClean="0"/>
              <a:t>3. Проектирование системы.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1772816"/>
            <a:ext cx="5418471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odern Sans" pitchFamily="2" charset="0"/>
              </a:rPr>
              <a:t>StockRoom</a:t>
            </a:r>
            <a:endParaRPr lang="ru-RU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174080"/>
            <a:ext cx="753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классов уровня бизнес логики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7"/>
          <a:stretch/>
        </p:blipFill>
        <p:spPr bwMode="auto">
          <a:xfrm>
            <a:off x="755576" y="1892300"/>
            <a:ext cx="7687965" cy="40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0814" y="174080"/>
            <a:ext cx="5426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основных операций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r="20677" b="58271"/>
          <a:stretch/>
        </p:blipFill>
        <p:spPr bwMode="auto">
          <a:xfrm>
            <a:off x="854795" y="1209576"/>
            <a:ext cx="7358202" cy="464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1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564" y="158690"/>
            <a:ext cx="8560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основных операций (Продолжение)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/>
        </p:blipFill>
        <p:spPr bwMode="auto">
          <a:xfrm>
            <a:off x="1173384" y="1117712"/>
            <a:ext cx="6803163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5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174080"/>
            <a:ext cx="679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последовательностей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34301"/>
            <a:ext cx="6222454" cy="544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6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174080"/>
            <a:ext cx="679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последовательностей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8" y="1202060"/>
            <a:ext cx="8481516" cy="50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2228" y="174080"/>
            <a:ext cx="7743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Обзорная диаграмма взаимодействия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29" y="820411"/>
            <a:ext cx="5694735" cy="580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AutoShape 10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19672" y="188640"/>
            <a:ext cx="624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классов сущностей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xim\Desktop\Курач РПС\Диаграмма Классов Сущностей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80728"/>
            <a:ext cx="5872406" cy="3389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67744" y="188640"/>
            <a:ext cx="5363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диаграмма БД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s://pp.userapi.com/c836434/v836434607/5f4e7/wC4t0qJqzR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956376" cy="3298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174080"/>
            <a:ext cx="5972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программной системы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/>
          <a:stretch/>
        </p:blipFill>
        <p:spPr bwMode="auto">
          <a:xfrm>
            <a:off x="2411760" y="980728"/>
            <a:ext cx="4721858" cy="55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7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1640" y="260648"/>
            <a:ext cx="651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Диаграмма компонентов уровня представления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pp.userapi.com/c824201/v824201268/505a7/rLBjNBuHSn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93" y="854596"/>
            <a:ext cx="561689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332656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навигации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pp.userapi.com/c824201/v824201268/5057c/Oy5mIXy_XV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16" y="1028219"/>
            <a:ext cx="5719065" cy="55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:\Users\Maxim\Desktop\%D0%9A%D1%83%D1%80%D0%B0%D1%87 %D0%A0%D0%9F%D0%A1\%D0%93%D0%BB%D0%B0%D0%B2%D0%BD%D0%B0%D1%8F %D1%81%D1%82%D1%80%D0%B0%D0%BD%D0%B8%D1%86%D0%B0.p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3298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3298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Диаграмма уровня доступа к данным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169" name="Picture 1" descr="C:\Users\Maxim\Desktop\Курач РПС\Диаграмма классов-компонентов доступа к данны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662113"/>
            <a:ext cx="6486525" cy="3533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48</Words>
  <Application>Microsoft Office PowerPoint</Application>
  <PresentationFormat>Экран 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уровня доступа к данным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Maxim</dc:creator>
  <cp:lastModifiedBy>INFERUS</cp:lastModifiedBy>
  <cp:revision>39</cp:revision>
  <dcterms:created xsi:type="dcterms:W3CDTF">2017-09-13T05:54:11Z</dcterms:created>
  <dcterms:modified xsi:type="dcterms:W3CDTF">2017-12-10T15:48:47Z</dcterms:modified>
</cp:coreProperties>
</file>