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2" r:id="rId8"/>
    <p:sldId id="27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15188-A2CB-4CBF-A29B-5A44C1231BD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E1D060-AB23-4743-87D7-71B3F1B05AD8}">
      <dgm:prSet phldrT="[텍스트]"/>
      <dgm:spPr/>
      <dgm:t>
        <a:bodyPr/>
        <a:lstStyle/>
        <a:p>
          <a:pPr latinLnBrk="1"/>
          <a:r>
            <a:rPr lang="en-US" altLang="ko-KR" dirty="0" smtClean="0"/>
            <a:t>	</a:t>
          </a:r>
          <a:r>
            <a:rPr lang="ko-KR" altLang="en-US" dirty="0" err="1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메인페이지</a:t>
          </a:r>
          <a:endParaRPr lang="ko-KR" altLang="en-US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624D77BD-44A1-4148-A1A4-4AC168A0FC1C}" type="parTrans" cxnId="{E64AF0C3-6EA2-4C8F-8579-DE03BB71C65D}">
      <dgm:prSet/>
      <dgm:spPr/>
      <dgm:t>
        <a:bodyPr/>
        <a:lstStyle/>
        <a:p>
          <a:pPr latinLnBrk="1"/>
          <a:endParaRPr lang="ko-KR" altLang="en-US"/>
        </a:p>
      </dgm:t>
    </dgm:pt>
    <dgm:pt modelId="{20A7A8BF-38CC-4191-9CB0-CEAF82894BE7}" type="sibTrans" cxnId="{E64AF0C3-6EA2-4C8F-8579-DE03BB71C65D}">
      <dgm:prSet/>
      <dgm:spPr/>
      <dgm:t>
        <a:bodyPr/>
        <a:lstStyle/>
        <a:p>
          <a:pPr latinLnBrk="1"/>
          <a:endParaRPr lang="ko-KR" altLang="en-US"/>
        </a:p>
      </dgm:t>
    </dgm:pt>
    <dgm:pt modelId="{031EA017-D894-4CE6-B331-8F0B9DE111F2}">
      <dgm:prSet phldrT="[텍스트]"/>
      <dgm:spPr/>
      <dgm:t>
        <a:bodyPr/>
        <a:lstStyle/>
        <a:p>
          <a:pPr latinLnBrk="1"/>
          <a:r>
            <a:rPr lang="en-US" altLang="ko-KR" dirty="0" smtClean="0"/>
            <a:t>	</a:t>
          </a:r>
          <a:r>
            <a:rPr lang="ko-KR" altLang="en-US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약도</a:t>
          </a:r>
          <a:endParaRPr lang="ko-KR" altLang="en-US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96C9499D-25A4-4676-BAF4-69DF42DEEDAC}" type="parTrans" cxnId="{0B0EF533-6D78-4D35-8C27-C3FE43B4CEB3}">
      <dgm:prSet/>
      <dgm:spPr/>
      <dgm:t>
        <a:bodyPr/>
        <a:lstStyle/>
        <a:p>
          <a:pPr latinLnBrk="1"/>
          <a:endParaRPr lang="ko-KR" altLang="en-US"/>
        </a:p>
      </dgm:t>
    </dgm:pt>
    <dgm:pt modelId="{61E4E936-0E75-4052-BDA8-ABD7DC740322}" type="sibTrans" cxnId="{0B0EF533-6D78-4D35-8C27-C3FE43B4CEB3}">
      <dgm:prSet/>
      <dgm:spPr/>
      <dgm:t>
        <a:bodyPr/>
        <a:lstStyle/>
        <a:p>
          <a:pPr latinLnBrk="1"/>
          <a:endParaRPr lang="ko-KR" altLang="en-US"/>
        </a:p>
      </dgm:t>
    </dgm:pt>
    <dgm:pt modelId="{0511B01A-1E51-48CE-9E83-00FAE996517F}">
      <dgm:prSet phldrT="[텍스트]"/>
      <dgm:spPr/>
      <dgm:t>
        <a:bodyPr/>
        <a:lstStyle/>
        <a:p>
          <a:pPr latinLnBrk="1"/>
          <a:r>
            <a:rPr lang="en-US" altLang="ko-KR" dirty="0" smtClean="0"/>
            <a:t>	</a:t>
          </a:r>
          <a:r>
            <a:rPr lang="ko-KR" altLang="en-US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로그인</a:t>
          </a:r>
          <a:endParaRPr lang="ko-KR" altLang="en-US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562C7935-65BC-4D44-BA6F-DF467DC6B146}" type="parTrans" cxnId="{0BF7100E-9B7B-43C7-ACED-C26CCD0F847A}">
      <dgm:prSet/>
      <dgm:spPr/>
      <dgm:t>
        <a:bodyPr/>
        <a:lstStyle/>
        <a:p>
          <a:pPr latinLnBrk="1"/>
          <a:endParaRPr lang="ko-KR" altLang="en-US"/>
        </a:p>
      </dgm:t>
    </dgm:pt>
    <dgm:pt modelId="{13F2D716-E838-4800-98EF-32BA76AEFC38}" type="sibTrans" cxnId="{0BF7100E-9B7B-43C7-ACED-C26CCD0F847A}">
      <dgm:prSet/>
      <dgm:spPr/>
      <dgm:t>
        <a:bodyPr/>
        <a:lstStyle/>
        <a:p>
          <a:pPr latinLnBrk="1"/>
          <a:endParaRPr lang="ko-KR" altLang="en-US"/>
        </a:p>
      </dgm:t>
    </dgm:pt>
    <dgm:pt modelId="{4579CD68-F8A2-440E-90F4-B8DD7EAC2508}">
      <dgm:prSet phldrT="[텍스트]"/>
      <dgm:spPr/>
      <dgm:t>
        <a:bodyPr/>
        <a:lstStyle/>
        <a:p>
          <a:pPr latinLnBrk="1"/>
          <a:r>
            <a:rPr lang="en-US" altLang="ko-KR" dirty="0" smtClean="0"/>
            <a:t>	</a:t>
          </a:r>
          <a:r>
            <a:rPr lang="ko-KR" altLang="en-US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예약</a:t>
          </a:r>
          <a:endParaRPr lang="ko-KR" altLang="en-US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1997B449-4472-4348-A09D-8ED38B8C40D5}" type="parTrans" cxnId="{D29ADBF2-1300-4529-A53D-42F51FC139FE}">
      <dgm:prSet/>
      <dgm:spPr/>
      <dgm:t>
        <a:bodyPr/>
        <a:lstStyle/>
        <a:p>
          <a:pPr latinLnBrk="1"/>
          <a:endParaRPr lang="ko-KR" altLang="en-US"/>
        </a:p>
      </dgm:t>
    </dgm:pt>
    <dgm:pt modelId="{95AC3509-4084-4226-8C3E-59F00A97A209}" type="sibTrans" cxnId="{D29ADBF2-1300-4529-A53D-42F51FC139FE}">
      <dgm:prSet/>
      <dgm:spPr/>
      <dgm:t>
        <a:bodyPr/>
        <a:lstStyle/>
        <a:p>
          <a:pPr latinLnBrk="1"/>
          <a:endParaRPr lang="ko-KR" altLang="en-US"/>
        </a:p>
      </dgm:t>
    </dgm:pt>
    <dgm:pt modelId="{CB685327-D455-4BED-974D-5CE10A2559F9}">
      <dgm:prSet phldrT="[텍스트]"/>
      <dgm:spPr/>
      <dgm:t>
        <a:bodyPr/>
        <a:lstStyle/>
        <a:p>
          <a:pPr latinLnBrk="1"/>
          <a:r>
            <a:rPr lang="en-US" altLang="ko-KR" dirty="0" smtClean="0"/>
            <a:t>	</a:t>
          </a:r>
          <a:r>
            <a:rPr lang="ko-KR" altLang="en-US" dirty="0" err="1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고객의소리</a:t>
          </a:r>
          <a:endParaRPr lang="ko-KR" altLang="en-US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9EEE33B5-20C5-44CF-8F1B-388A30FB7395}" type="parTrans" cxnId="{19D9A2B1-BD17-4E67-80E4-C7D7C9D37B94}">
      <dgm:prSet/>
      <dgm:spPr/>
      <dgm:t>
        <a:bodyPr/>
        <a:lstStyle/>
        <a:p>
          <a:pPr latinLnBrk="1"/>
          <a:endParaRPr lang="ko-KR" altLang="en-US"/>
        </a:p>
      </dgm:t>
    </dgm:pt>
    <dgm:pt modelId="{BF93440B-631B-45CB-A238-0283B4A3968F}" type="sibTrans" cxnId="{19D9A2B1-BD17-4E67-80E4-C7D7C9D37B94}">
      <dgm:prSet/>
      <dgm:spPr/>
      <dgm:t>
        <a:bodyPr/>
        <a:lstStyle/>
        <a:p>
          <a:pPr latinLnBrk="1"/>
          <a:endParaRPr lang="ko-KR" altLang="en-US"/>
        </a:p>
      </dgm:t>
    </dgm:pt>
    <dgm:pt modelId="{7A6189A3-CEED-4BDE-93CE-EC70FC1FF32F}">
      <dgm:prSet phldrT="[텍스트]"/>
      <dgm:spPr/>
      <dgm:t>
        <a:bodyPr/>
        <a:lstStyle/>
        <a:p>
          <a:pPr latinLnBrk="1"/>
          <a:r>
            <a:rPr lang="en-US" altLang="ko-KR" dirty="0" smtClean="0"/>
            <a:t>	</a:t>
          </a:r>
          <a:r>
            <a:rPr lang="en-US" altLang="ko-KR" dirty="0" err="1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QnA</a:t>
          </a:r>
          <a:endParaRPr lang="ko-KR" altLang="en-US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B4233AD7-D35E-454F-AD98-9F9A404D199F}" type="parTrans" cxnId="{688BF6F5-B86B-4E49-9B29-10289AB9916E}">
      <dgm:prSet/>
      <dgm:spPr/>
      <dgm:t>
        <a:bodyPr/>
        <a:lstStyle/>
        <a:p>
          <a:pPr latinLnBrk="1"/>
          <a:endParaRPr lang="ko-KR" altLang="en-US"/>
        </a:p>
      </dgm:t>
    </dgm:pt>
    <dgm:pt modelId="{A2CF664A-EA6F-411C-BFA6-20C5C1466252}" type="sibTrans" cxnId="{688BF6F5-B86B-4E49-9B29-10289AB9916E}">
      <dgm:prSet/>
      <dgm:spPr/>
      <dgm:t>
        <a:bodyPr/>
        <a:lstStyle/>
        <a:p>
          <a:pPr latinLnBrk="1"/>
          <a:endParaRPr lang="ko-KR" altLang="en-US"/>
        </a:p>
      </dgm:t>
    </dgm:pt>
    <dgm:pt modelId="{12D75E08-B90B-483E-A2C8-582031FE9F3E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의료진소개</a:t>
          </a:r>
          <a:endParaRPr lang="ko-KR" altLang="en-US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3E93DF55-4B77-4307-92BD-FBFA29E194A0}" type="parTrans" cxnId="{EB870CFB-F1F9-4DCC-A819-FD3C50BE2284}">
      <dgm:prSet/>
      <dgm:spPr/>
      <dgm:t>
        <a:bodyPr/>
        <a:lstStyle/>
        <a:p>
          <a:pPr latinLnBrk="1"/>
          <a:endParaRPr lang="ko-KR" altLang="en-US"/>
        </a:p>
      </dgm:t>
    </dgm:pt>
    <dgm:pt modelId="{56F637E4-3466-4894-9F38-1934BEFDE28B}" type="sibTrans" cxnId="{EB870CFB-F1F9-4DCC-A819-FD3C50BE2284}">
      <dgm:prSet/>
      <dgm:spPr/>
      <dgm:t>
        <a:bodyPr/>
        <a:lstStyle/>
        <a:p>
          <a:pPr latinLnBrk="1"/>
          <a:endParaRPr lang="ko-KR" altLang="en-US"/>
        </a:p>
      </dgm:t>
    </dgm:pt>
    <dgm:pt modelId="{6025462B-2620-4EB1-BBB8-0B99535592C8}" type="pres">
      <dgm:prSet presAssocID="{89C15188-A2CB-4CBF-A29B-5A44C1231B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2B9AB1-7C7C-44AC-BCAA-BB3FB99FCED7}" type="pres">
      <dgm:prSet presAssocID="{89C15188-A2CB-4CBF-A29B-5A44C1231BDB}" presName="Name1" presStyleCnt="0"/>
      <dgm:spPr/>
    </dgm:pt>
    <dgm:pt modelId="{5C046835-8116-4E07-ACE2-E9BA9F98D074}" type="pres">
      <dgm:prSet presAssocID="{89C15188-A2CB-4CBF-A29B-5A44C1231BDB}" presName="cycle" presStyleCnt="0"/>
      <dgm:spPr/>
    </dgm:pt>
    <dgm:pt modelId="{8FBEF2D9-86B2-4CA4-9FB3-171E7C0DBCA3}" type="pres">
      <dgm:prSet presAssocID="{89C15188-A2CB-4CBF-A29B-5A44C1231BDB}" presName="srcNode" presStyleLbl="node1" presStyleIdx="0" presStyleCnt="7"/>
      <dgm:spPr/>
    </dgm:pt>
    <dgm:pt modelId="{B26917C9-2109-45BA-BD82-0016DC28967C}" type="pres">
      <dgm:prSet presAssocID="{89C15188-A2CB-4CBF-A29B-5A44C1231BDB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410680A-0A15-485A-B8C3-40D4CA7A3240}" type="pres">
      <dgm:prSet presAssocID="{89C15188-A2CB-4CBF-A29B-5A44C1231BDB}" presName="extraNode" presStyleLbl="node1" presStyleIdx="0" presStyleCnt="7"/>
      <dgm:spPr/>
    </dgm:pt>
    <dgm:pt modelId="{15F43CC9-63C4-47AC-B4E5-9655CB27477E}" type="pres">
      <dgm:prSet presAssocID="{89C15188-A2CB-4CBF-A29B-5A44C1231BDB}" presName="dstNode" presStyleLbl="node1" presStyleIdx="0" presStyleCnt="7"/>
      <dgm:spPr/>
    </dgm:pt>
    <dgm:pt modelId="{30B845C6-EC61-4468-8CC9-BF6EAC951D41}" type="pres">
      <dgm:prSet presAssocID="{7CE1D060-AB23-4743-87D7-71B3F1B05AD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652799-C0C7-4543-A0E3-0D3E3314ECD9}" type="pres">
      <dgm:prSet presAssocID="{7CE1D060-AB23-4743-87D7-71B3F1B05AD8}" presName="accent_1" presStyleCnt="0"/>
      <dgm:spPr/>
    </dgm:pt>
    <dgm:pt modelId="{0EAF4FAC-4267-4E90-BB16-33E335CE18A7}" type="pres">
      <dgm:prSet presAssocID="{7CE1D060-AB23-4743-87D7-71B3F1B05AD8}" presName="accentRepeatNode" presStyleLbl="solidFgAcc1" presStyleIdx="0" presStyleCnt="7"/>
      <dgm:spPr/>
    </dgm:pt>
    <dgm:pt modelId="{A9A9277C-16B1-4001-A5BE-E96F1A81CF4B}" type="pres">
      <dgm:prSet presAssocID="{0511B01A-1E51-48CE-9E83-00FAE996517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CCE38E-CD9A-4756-9DB4-8F6BC992D587}" type="pres">
      <dgm:prSet presAssocID="{0511B01A-1E51-48CE-9E83-00FAE996517F}" presName="accent_2" presStyleCnt="0"/>
      <dgm:spPr/>
    </dgm:pt>
    <dgm:pt modelId="{BCD3C32F-439B-4903-9ADA-83AA42F98F6B}" type="pres">
      <dgm:prSet presAssocID="{0511B01A-1E51-48CE-9E83-00FAE996517F}" presName="accentRepeatNode" presStyleLbl="solidFgAcc1" presStyleIdx="1" presStyleCnt="7"/>
      <dgm:spPr/>
    </dgm:pt>
    <dgm:pt modelId="{DE5409E7-35CC-4B43-8F1B-D07D83A4A066}" type="pres">
      <dgm:prSet presAssocID="{4579CD68-F8A2-440E-90F4-B8DD7EAC250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66E1ED-8EB2-4F17-97CA-761954011F35}" type="pres">
      <dgm:prSet presAssocID="{4579CD68-F8A2-440E-90F4-B8DD7EAC2508}" presName="accent_3" presStyleCnt="0"/>
      <dgm:spPr/>
    </dgm:pt>
    <dgm:pt modelId="{0A7E7D37-ECCA-4ED5-ACA4-5EFAF09033CB}" type="pres">
      <dgm:prSet presAssocID="{4579CD68-F8A2-440E-90F4-B8DD7EAC2508}" presName="accentRepeatNode" presStyleLbl="solidFgAcc1" presStyleIdx="2" presStyleCnt="7"/>
      <dgm:spPr/>
    </dgm:pt>
    <dgm:pt modelId="{957349D6-2BF4-4605-89D6-2F41C8604F75}" type="pres">
      <dgm:prSet presAssocID="{CB685327-D455-4BED-974D-5CE10A2559F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56708A-4E99-4E4B-ABAA-13AAF35AD627}" type="pres">
      <dgm:prSet presAssocID="{CB685327-D455-4BED-974D-5CE10A2559F9}" presName="accent_4" presStyleCnt="0"/>
      <dgm:spPr/>
    </dgm:pt>
    <dgm:pt modelId="{67E6DED6-B451-4450-A428-A96898DD61FE}" type="pres">
      <dgm:prSet presAssocID="{CB685327-D455-4BED-974D-5CE10A2559F9}" presName="accentRepeatNode" presStyleLbl="solidFgAcc1" presStyleIdx="3" presStyleCnt="7"/>
      <dgm:spPr/>
    </dgm:pt>
    <dgm:pt modelId="{4E81D7BF-2C40-49B2-8B82-B978CD97AE91}" type="pres">
      <dgm:prSet presAssocID="{7A6189A3-CEED-4BDE-93CE-EC70FC1FF32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154075-650A-4B62-BFC6-BEF5EC14A90B}" type="pres">
      <dgm:prSet presAssocID="{7A6189A3-CEED-4BDE-93CE-EC70FC1FF32F}" presName="accent_5" presStyleCnt="0"/>
      <dgm:spPr/>
    </dgm:pt>
    <dgm:pt modelId="{E4D2AB69-DC50-4658-9C4D-95248F47727E}" type="pres">
      <dgm:prSet presAssocID="{7A6189A3-CEED-4BDE-93CE-EC70FC1FF32F}" presName="accentRepeatNode" presStyleLbl="solidFgAcc1" presStyleIdx="4" presStyleCnt="7"/>
      <dgm:spPr/>
    </dgm:pt>
    <dgm:pt modelId="{353E2A49-0147-4D5A-B4D8-685A6BCAA432}" type="pres">
      <dgm:prSet presAssocID="{031EA017-D894-4CE6-B331-8F0B9DE111F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CC192C-D671-43E4-B8FB-165F91675166}" type="pres">
      <dgm:prSet presAssocID="{031EA017-D894-4CE6-B331-8F0B9DE111F2}" presName="accent_6" presStyleCnt="0"/>
      <dgm:spPr/>
    </dgm:pt>
    <dgm:pt modelId="{43D73B7C-DFF7-4451-BB07-3264814FF0D4}" type="pres">
      <dgm:prSet presAssocID="{031EA017-D894-4CE6-B331-8F0B9DE111F2}" presName="accentRepeatNode" presStyleLbl="solidFgAcc1" presStyleIdx="5" presStyleCnt="7"/>
      <dgm:spPr/>
    </dgm:pt>
    <dgm:pt modelId="{6BFDA04D-23FB-4FC4-B309-8F3F32332495}" type="pres">
      <dgm:prSet presAssocID="{12D75E08-B90B-483E-A2C8-582031FE9F3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5AA295-6DD1-4A1B-B88D-FF88E8A2FBD6}" type="pres">
      <dgm:prSet presAssocID="{12D75E08-B90B-483E-A2C8-582031FE9F3E}" presName="accent_7" presStyleCnt="0"/>
      <dgm:spPr/>
    </dgm:pt>
    <dgm:pt modelId="{64FFF510-33B0-4441-A3CC-DE90F2C7DB59}" type="pres">
      <dgm:prSet presAssocID="{12D75E08-B90B-483E-A2C8-582031FE9F3E}" presName="accentRepeatNode" presStyleLbl="solidFgAcc1" presStyleIdx="6" presStyleCnt="7"/>
      <dgm:spPr/>
    </dgm:pt>
  </dgm:ptLst>
  <dgm:cxnLst>
    <dgm:cxn modelId="{0B0EF533-6D78-4D35-8C27-C3FE43B4CEB3}" srcId="{89C15188-A2CB-4CBF-A29B-5A44C1231BDB}" destId="{031EA017-D894-4CE6-B331-8F0B9DE111F2}" srcOrd="5" destOrd="0" parTransId="{96C9499D-25A4-4676-BAF4-69DF42DEEDAC}" sibTransId="{61E4E936-0E75-4052-BDA8-ABD7DC740322}"/>
    <dgm:cxn modelId="{016A0648-ECB1-4596-B47A-2879EC1FF73C}" type="presOf" srcId="{7CE1D060-AB23-4743-87D7-71B3F1B05AD8}" destId="{30B845C6-EC61-4468-8CC9-BF6EAC951D41}" srcOrd="0" destOrd="0" presId="urn:microsoft.com/office/officeart/2008/layout/VerticalCurvedList"/>
    <dgm:cxn modelId="{EB870CFB-F1F9-4DCC-A819-FD3C50BE2284}" srcId="{89C15188-A2CB-4CBF-A29B-5A44C1231BDB}" destId="{12D75E08-B90B-483E-A2C8-582031FE9F3E}" srcOrd="6" destOrd="0" parTransId="{3E93DF55-4B77-4307-92BD-FBFA29E194A0}" sibTransId="{56F637E4-3466-4894-9F38-1934BEFDE28B}"/>
    <dgm:cxn modelId="{19D9A2B1-BD17-4E67-80E4-C7D7C9D37B94}" srcId="{89C15188-A2CB-4CBF-A29B-5A44C1231BDB}" destId="{CB685327-D455-4BED-974D-5CE10A2559F9}" srcOrd="3" destOrd="0" parTransId="{9EEE33B5-20C5-44CF-8F1B-388A30FB7395}" sibTransId="{BF93440B-631B-45CB-A238-0283B4A3968F}"/>
    <dgm:cxn modelId="{AFB9D697-F78B-4EA4-A017-0D35E24CB1D6}" type="presOf" srcId="{12D75E08-B90B-483E-A2C8-582031FE9F3E}" destId="{6BFDA04D-23FB-4FC4-B309-8F3F32332495}" srcOrd="0" destOrd="0" presId="urn:microsoft.com/office/officeart/2008/layout/VerticalCurvedList"/>
    <dgm:cxn modelId="{48B0A889-3CD0-401E-9C3C-C35358E74B81}" type="presOf" srcId="{20A7A8BF-38CC-4191-9CB0-CEAF82894BE7}" destId="{B26917C9-2109-45BA-BD82-0016DC28967C}" srcOrd="0" destOrd="0" presId="urn:microsoft.com/office/officeart/2008/layout/VerticalCurvedList"/>
    <dgm:cxn modelId="{2F1C17F1-57C8-4195-809F-6FFEE31E59CA}" type="presOf" srcId="{7A6189A3-CEED-4BDE-93CE-EC70FC1FF32F}" destId="{4E81D7BF-2C40-49B2-8B82-B978CD97AE91}" srcOrd="0" destOrd="0" presId="urn:microsoft.com/office/officeart/2008/layout/VerticalCurvedList"/>
    <dgm:cxn modelId="{DE55D474-F2C9-4112-B32B-C2D29E86E262}" type="presOf" srcId="{0511B01A-1E51-48CE-9E83-00FAE996517F}" destId="{A9A9277C-16B1-4001-A5BE-E96F1A81CF4B}" srcOrd="0" destOrd="0" presId="urn:microsoft.com/office/officeart/2008/layout/VerticalCurvedList"/>
    <dgm:cxn modelId="{E64AF0C3-6EA2-4C8F-8579-DE03BB71C65D}" srcId="{89C15188-A2CB-4CBF-A29B-5A44C1231BDB}" destId="{7CE1D060-AB23-4743-87D7-71B3F1B05AD8}" srcOrd="0" destOrd="0" parTransId="{624D77BD-44A1-4148-A1A4-4AC168A0FC1C}" sibTransId="{20A7A8BF-38CC-4191-9CB0-CEAF82894BE7}"/>
    <dgm:cxn modelId="{0BF7100E-9B7B-43C7-ACED-C26CCD0F847A}" srcId="{89C15188-A2CB-4CBF-A29B-5A44C1231BDB}" destId="{0511B01A-1E51-48CE-9E83-00FAE996517F}" srcOrd="1" destOrd="0" parTransId="{562C7935-65BC-4D44-BA6F-DF467DC6B146}" sibTransId="{13F2D716-E838-4800-98EF-32BA76AEFC38}"/>
    <dgm:cxn modelId="{D29ADBF2-1300-4529-A53D-42F51FC139FE}" srcId="{89C15188-A2CB-4CBF-A29B-5A44C1231BDB}" destId="{4579CD68-F8A2-440E-90F4-B8DD7EAC2508}" srcOrd="2" destOrd="0" parTransId="{1997B449-4472-4348-A09D-8ED38B8C40D5}" sibTransId="{95AC3509-4084-4226-8C3E-59F00A97A209}"/>
    <dgm:cxn modelId="{9DCA3C28-D2F2-4E1D-AFFF-D2991991EEDD}" type="presOf" srcId="{4579CD68-F8A2-440E-90F4-B8DD7EAC2508}" destId="{DE5409E7-35CC-4B43-8F1B-D07D83A4A066}" srcOrd="0" destOrd="0" presId="urn:microsoft.com/office/officeart/2008/layout/VerticalCurvedList"/>
    <dgm:cxn modelId="{F3D81375-E0ED-46F0-8846-7AB27D73006A}" type="presOf" srcId="{89C15188-A2CB-4CBF-A29B-5A44C1231BDB}" destId="{6025462B-2620-4EB1-BBB8-0B99535592C8}" srcOrd="0" destOrd="0" presId="urn:microsoft.com/office/officeart/2008/layout/VerticalCurvedList"/>
    <dgm:cxn modelId="{2FB3325D-DCCE-42FC-A9FE-E72682223544}" type="presOf" srcId="{CB685327-D455-4BED-974D-5CE10A2559F9}" destId="{957349D6-2BF4-4605-89D6-2F41C8604F75}" srcOrd="0" destOrd="0" presId="urn:microsoft.com/office/officeart/2008/layout/VerticalCurvedList"/>
    <dgm:cxn modelId="{5990AF2D-04F5-4F3E-8FCC-C2E3F1593BA0}" type="presOf" srcId="{031EA017-D894-4CE6-B331-8F0B9DE111F2}" destId="{353E2A49-0147-4D5A-B4D8-685A6BCAA432}" srcOrd="0" destOrd="0" presId="urn:microsoft.com/office/officeart/2008/layout/VerticalCurvedList"/>
    <dgm:cxn modelId="{688BF6F5-B86B-4E49-9B29-10289AB9916E}" srcId="{89C15188-A2CB-4CBF-A29B-5A44C1231BDB}" destId="{7A6189A3-CEED-4BDE-93CE-EC70FC1FF32F}" srcOrd="4" destOrd="0" parTransId="{B4233AD7-D35E-454F-AD98-9F9A404D199F}" sibTransId="{A2CF664A-EA6F-411C-BFA6-20C5C1466252}"/>
    <dgm:cxn modelId="{64DD7A84-F0DF-400E-8760-F3F3E57AC3A7}" type="presParOf" srcId="{6025462B-2620-4EB1-BBB8-0B99535592C8}" destId="{982B9AB1-7C7C-44AC-BCAA-BB3FB99FCED7}" srcOrd="0" destOrd="0" presId="urn:microsoft.com/office/officeart/2008/layout/VerticalCurvedList"/>
    <dgm:cxn modelId="{AADC8D38-19F3-4461-B56C-DEA81B43E31B}" type="presParOf" srcId="{982B9AB1-7C7C-44AC-BCAA-BB3FB99FCED7}" destId="{5C046835-8116-4E07-ACE2-E9BA9F98D074}" srcOrd="0" destOrd="0" presId="urn:microsoft.com/office/officeart/2008/layout/VerticalCurvedList"/>
    <dgm:cxn modelId="{C069EE48-5495-4944-8030-F36400185D07}" type="presParOf" srcId="{5C046835-8116-4E07-ACE2-E9BA9F98D074}" destId="{8FBEF2D9-86B2-4CA4-9FB3-171E7C0DBCA3}" srcOrd="0" destOrd="0" presId="urn:microsoft.com/office/officeart/2008/layout/VerticalCurvedList"/>
    <dgm:cxn modelId="{476591CD-79AF-4C6B-9E05-C855169C030E}" type="presParOf" srcId="{5C046835-8116-4E07-ACE2-E9BA9F98D074}" destId="{B26917C9-2109-45BA-BD82-0016DC28967C}" srcOrd="1" destOrd="0" presId="urn:microsoft.com/office/officeart/2008/layout/VerticalCurvedList"/>
    <dgm:cxn modelId="{587BB4EC-7B4B-40E9-97FF-34ACED8DEFB9}" type="presParOf" srcId="{5C046835-8116-4E07-ACE2-E9BA9F98D074}" destId="{8410680A-0A15-485A-B8C3-40D4CA7A3240}" srcOrd="2" destOrd="0" presId="urn:microsoft.com/office/officeart/2008/layout/VerticalCurvedList"/>
    <dgm:cxn modelId="{4F5F79C7-8ABA-46E6-870A-7BDB161BCBC8}" type="presParOf" srcId="{5C046835-8116-4E07-ACE2-E9BA9F98D074}" destId="{15F43CC9-63C4-47AC-B4E5-9655CB27477E}" srcOrd="3" destOrd="0" presId="urn:microsoft.com/office/officeart/2008/layout/VerticalCurvedList"/>
    <dgm:cxn modelId="{596B5636-3225-4492-AD06-895A0EFD9ECA}" type="presParOf" srcId="{982B9AB1-7C7C-44AC-BCAA-BB3FB99FCED7}" destId="{30B845C6-EC61-4468-8CC9-BF6EAC951D41}" srcOrd="1" destOrd="0" presId="urn:microsoft.com/office/officeart/2008/layout/VerticalCurvedList"/>
    <dgm:cxn modelId="{ECC94335-8B91-4038-B482-CD38097A3E4C}" type="presParOf" srcId="{982B9AB1-7C7C-44AC-BCAA-BB3FB99FCED7}" destId="{8E652799-C0C7-4543-A0E3-0D3E3314ECD9}" srcOrd="2" destOrd="0" presId="urn:microsoft.com/office/officeart/2008/layout/VerticalCurvedList"/>
    <dgm:cxn modelId="{F99370B2-6081-423C-9D69-9B5992A40E30}" type="presParOf" srcId="{8E652799-C0C7-4543-A0E3-0D3E3314ECD9}" destId="{0EAF4FAC-4267-4E90-BB16-33E335CE18A7}" srcOrd="0" destOrd="0" presId="urn:microsoft.com/office/officeart/2008/layout/VerticalCurvedList"/>
    <dgm:cxn modelId="{634D1D52-E27B-4CC0-9E5E-1FC7690119D2}" type="presParOf" srcId="{982B9AB1-7C7C-44AC-BCAA-BB3FB99FCED7}" destId="{A9A9277C-16B1-4001-A5BE-E96F1A81CF4B}" srcOrd="3" destOrd="0" presId="urn:microsoft.com/office/officeart/2008/layout/VerticalCurvedList"/>
    <dgm:cxn modelId="{FFFB215D-E3D7-4AFC-81BE-E8440B4EF26F}" type="presParOf" srcId="{982B9AB1-7C7C-44AC-BCAA-BB3FB99FCED7}" destId="{BECCE38E-CD9A-4756-9DB4-8F6BC992D587}" srcOrd="4" destOrd="0" presId="urn:microsoft.com/office/officeart/2008/layout/VerticalCurvedList"/>
    <dgm:cxn modelId="{427BF5BB-6CD5-4935-91B6-AEEE1A0F1F75}" type="presParOf" srcId="{BECCE38E-CD9A-4756-9DB4-8F6BC992D587}" destId="{BCD3C32F-439B-4903-9ADA-83AA42F98F6B}" srcOrd="0" destOrd="0" presId="urn:microsoft.com/office/officeart/2008/layout/VerticalCurvedList"/>
    <dgm:cxn modelId="{5F22CD65-3B4C-4AAC-A6CA-6E4DFC49AD88}" type="presParOf" srcId="{982B9AB1-7C7C-44AC-BCAA-BB3FB99FCED7}" destId="{DE5409E7-35CC-4B43-8F1B-D07D83A4A066}" srcOrd="5" destOrd="0" presId="urn:microsoft.com/office/officeart/2008/layout/VerticalCurvedList"/>
    <dgm:cxn modelId="{0EE51B9B-CC81-4358-8F0D-E6076C29F577}" type="presParOf" srcId="{982B9AB1-7C7C-44AC-BCAA-BB3FB99FCED7}" destId="{6366E1ED-8EB2-4F17-97CA-761954011F35}" srcOrd="6" destOrd="0" presId="urn:microsoft.com/office/officeart/2008/layout/VerticalCurvedList"/>
    <dgm:cxn modelId="{10913386-62C5-437E-9ABD-586517B6A132}" type="presParOf" srcId="{6366E1ED-8EB2-4F17-97CA-761954011F35}" destId="{0A7E7D37-ECCA-4ED5-ACA4-5EFAF09033CB}" srcOrd="0" destOrd="0" presId="urn:microsoft.com/office/officeart/2008/layout/VerticalCurvedList"/>
    <dgm:cxn modelId="{2B2B6805-5043-4AF3-8EA2-7622EDC94000}" type="presParOf" srcId="{982B9AB1-7C7C-44AC-BCAA-BB3FB99FCED7}" destId="{957349D6-2BF4-4605-89D6-2F41C8604F75}" srcOrd="7" destOrd="0" presId="urn:microsoft.com/office/officeart/2008/layout/VerticalCurvedList"/>
    <dgm:cxn modelId="{ABAC5DDC-1909-4880-9841-E9314BF69639}" type="presParOf" srcId="{982B9AB1-7C7C-44AC-BCAA-BB3FB99FCED7}" destId="{E656708A-4E99-4E4B-ABAA-13AAF35AD627}" srcOrd="8" destOrd="0" presId="urn:microsoft.com/office/officeart/2008/layout/VerticalCurvedList"/>
    <dgm:cxn modelId="{9C0651AE-98FA-4F07-B22D-E9C7DC353D9E}" type="presParOf" srcId="{E656708A-4E99-4E4B-ABAA-13AAF35AD627}" destId="{67E6DED6-B451-4450-A428-A96898DD61FE}" srcOrd="0" destOrd="0" presId="urn:microsoft.com/office/officeart/2008/layout/VerticalCurvedList"/>
    <dgm:cxn modelId="{7F7A7E0F-A7A6-44CD-842E-99FDD37DE757}" type="presParOf" srcId="{982B9AB1-7C7C-44AC-BCAA-BB3FB99FCED7}" destId="{4E81D7BF-2C40-49B2-8B82-B978CD97AE91}" srcOrd="9" destOrd="0" presId="urn:microsoft.com/office/officeart/2008/layout/VerticalCurvedList"/>
    <dgm:cxn modelId="{16E5FD7E-5B4D-4B74-8FCB-AA56CCAABB39}" type="presParOf" srcId="{982B9AB1-7C7C-44AC-BCAA-BB3FB99FCED7}" destId="{5F154075-650A-4B62-BFC6-BEF5EC14A90B}" srcOrd="10" destOrd="0" presId="urn:microsoft.com/office/officeart/2008/layout/VerticalCurvedList"/>
    <dgm:cxn modelId="{A12D8E6B-E26B-4EF7-A17A-154DB3DA87FC}" type="presParOf" srcId="{5F154075-650A-4B62-BFC6-BEF5EC14A90B}" destId="{E4D2AB69-DC50-4658-9C4D-95248F47727E}" srcOrd="0" destOrd="0" presId="urn:microsoft.com/office/officeart/2008/layout/VerticalCurvedList"/>
    <dgm:cxn modelId="{B78607D1-85B4-4138-86C7-B092A785AD52}" type="presParOf" srcId="{982B9AB1-7C7C-44AC-BCAA-BB3FB99FCED7}" destId="{353E2A49-0147-4D5A-B4D8-685A6BCAA432}" srcOrd="11" destOrd="0" presId="urn:microsoft.com/office/officeart/2008/layout/VerticalCurvedList"/>
    <dgm:cxn modelId="{1A6BA8FB-88DB-4E6C-863B-D694949703A4}" type="presParOf" srcId="{982B9AB1-7C7C-44AC-BCAA-BB3FB99FCED7}" destId="{41CC192C-D671-43E4-B8FB-165F91675166}" srcOrd="12" destOrd="0" presId="urn:microsoft.com/office/officeart/2008/layout/VerticalCurvedList"/>
    <dgm:cxn modelId="{5C684960-7883-474D-B0D5-EEB41B3A73E2}" type="presParOf" srcId="{41CC192C-D671-43E4-B8FB-165F91675166}" destId="{43D73B7C-DFF7-4451-BB07-3264814FF0D4}" srcOrd="0" destOrd="0" presId="urn:microsoft.com/office/officeart/2008/layout/VerticalCurvedList"/>
    <dgm:cxn modelId="{043A517D-021A-49AA-AAB2-56E3B2C21BF2}" type="presParOf" srcId="{982B9AB1-7C7C-44AC-BCAA-BB3FB99FCED7}" destId="{6BFDA04D-23FB-4FC4-B309-8F3F32332495}" srcOrd="13" destOrd="0" presId="urn:microsoft.com/office/officeart/2008/layout/VerticalCurvedList"/>
    <dgm:cxn modelId="{BBBD819C-E4BB-4F56-A8D2-5C58AA575490}" type="presParOf" srcId="{982B9AB1-7C7C-44AC-BCAA-BB3FB99FCED7}" destId="{745AA295-6DD1-4A1B-B88D-FF88E8A2FBD6}" srcOrd="14" destOrd="0" presId="urn:microsoft.com/office/officeart/2008/layout/VerticalCurvedList"/>
    <dgm:cxn modelId="{1AE6D16D-391B-4D59-B4C8-5A5352B77C20}" type="presParOf" srcId="{745AA295-6DD1-4A1B-B88D-FF88E8A2FBD6}" destId="{64FFF510-33B0-4441-A3CC-DE90F2C7DB5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917C9-2109-45BA-BD82-0016DC28967C}">
      <dsp:nvSpPr>
        <dsp:cNvPr id="0" name=""/>
        <dsp:cNvSpPr/>
      </dsp:nvSpPr>
      <dsp:spPr>
        <a:xfrm>
          <a:off x="-5403662" y="-827855"/>
          <a:ext cx="6437428" cy="6437428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845C6-EC61-4468-8CC9-BF6EAC951D41}">
      <dsp:nvSpPr>
        <dsp:cNvPr id="0" name=""/>
        <dsp:cNvSpPr/>
      </dsp:nvSpPr>
      <dsp:spPr>
        <a:xfrm>
          <a:off x="335437" y="217376"/>
          <a:ext cx="7161566" cy="4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34" tIns="43180" rIns="43180" bIns="4318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	</a:t>
          </a:r>
          <a:r>
            <a:rPr lang="ko-KR" altLang="en-US" sz="1700" kern="1200" dirty="0" err="1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메인페이지</a:t>
          </a:r>
          <a:endParaRPr lang="ko-KR" altLang="en-US" sz="17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335437" y="217376"/>
        <a:ext cx="7161566" cy="434562"/>
      </dsp:txXfrm>
    </dsp:sp>
    <dsp:sp modelId="{0EAF4FAC-4267-4E90-BB16-33E335CE18A7}">
      <dsp:nvSpPr>
        <dsp:cNvPr id="0" name=""/>
        <dsp:cNvSpPr/>
      </dsp:nvSpPr>
      <dsp:spPr>
        <a:xfrm>
          <a:off x="63835" y="163056"/>
          <a:ext cx="543203" cy="543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9277C-16B1-4001-A5BE-E96F1A81CF4B}">
      <dsp:nvSpPr>
        <dsp:cNvPr id="0" name=""/>
        <dsp:cNvSpPr/>
      </dsp:nvSpPr>
      <dsp:spPr>
        <a:xfrm>
          <a:off x="728972" y="869603"/>
          <a:ext cx="6768031" cy="4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34" tIns="43180" rIns="43180" bIns="4318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	</a:t>
          </a:r>
          <a:r>
            <a:rPr lang="ko-KR" altLang="en-US" sz="17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로그인</a:t>
          </a:r>
          <a:endParaRPr lang="ko-KR" altLang="en-US" sz="17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728972" y="869603"/>
        <a:ext cx="6768031" cy="434562"/>
      </dsp:txXfrm>
    </dsp:sp>
    <dsp:sp modelId="{BCD3C32F-439B-4903-9ADA-83AA42F98F6B}">
      <dsp:nvSpPr>
        <dsp:cNvPr id="0" name=""/>
        <dsp:cNvSpPr/>
      </dsp:nvSpPr>
      <dsp:spPr>
        <a:xfrm>
          <a:off x="457371" y="815282"/>
          <a:ext cx="543203" cy="543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409E7-35CC-4B43-8F1B-D07D83A4A066}">
      <dsp:nvSpPr>
        <dsp:cNvPr id="0" name=""/>
        <dsp:cNvSpPr/>
      </dsp:nvSpPr>
      <dsp:spPr>
        <a:xfrm>
          <a:off x="944628" y="1521351"/>
          <a:ext cx="6552375" cy="4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34" tIns="43180" rIns="43180" bIns="4318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	</a:t>
          </a:r>
          <a:r>
            <a:rPr lang="ko-KR" altLang="en-US" sz="17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예약</a:t>
          </a:r>
          <a:endParaRPr lang="ko-KR" altLang="en-US" sz="17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944628" y="1521351"/>
        <a:ext cx="6552375" cy="434562"/>
      </dsp:txXfrm>
    </dsp:sp>
    <dsp:sp modelId="{0A7E7D37-ECCA-4ED5-ACA4-5EFAF09033CB}">
      <dsp:nvSpPr>
        <dsp:cNvPr id="0" name=""/>
        <dsp:cNvSpPr/>
      </dsp:nvSpPr>
      <dsp:spPr>
        <a:xfrm>
          <a:off x="673026" y="1467031"/>
          <a:ext cx="543203" cy="543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349D6-2BF4-4605-89D6-2F41C8604F75}">
      <dsp:nvSpPr>
        <dsp:cNvPr id="0" name=""/>
        <dsp:cNvSpPr/>
      </dsp:nvSpPr>
      <dsp:spPr>
        <a:xfrm>
          <a:off x="1013485" y="2173577"/>
          <a:ext cx="6483518" cy="4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34" tIns="43180" rIns="43180" bIns="4318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	</a:t>
          </a:r>
          <a:r>
            <a:rPr lang="ko-KR" altLang="en-US" sz="1700" kern="1200" dirty="0" err="1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고객의소리</a:t>
          </a:r>
          <a:endParaRPr lang="ko-KR" altLang="en-US" sz="17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1013485" y="2173577"/>
        <a:ext cx="6483518" cy="434562"/>
      </dsp:txXfrm>
    </dsp:sp>
    <dsp:sp modelId="{67E6DED6-B451-4450-A428-A96898DD61FE}">
      <dsp:nvSpPr>
        <dsp:cNvPr id="0" name=""/>
        <dsp:cNvSpPr/>
      </dsp:nvSpPr>
      <dsp:spPr>
        <a:xfrm>
          <a:off x="741883" y="2119257"/>
          <a:ext cx="543203" cy="543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D7BF-2C40-49B2-8B82-B978CD97AE91}">
      <dsp:nvSpPr>
        <dsp:cNvPr id="0" name=""/>
        <dsp:cNvSpPr/>
      </dsp:nvSpPr>
      <dsp:spPr>
        <a:xfrm>
          <a:off x="944628" y="2825804"/>
          <a:ext cx="6552375" cy="4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34" tIns="43180" rIns="43180" bIns="4318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	</a:t>
          </a:r>
          <a:r>
            <a:rPr lang="en-US" altLang="ko-KR" sz="1700" kern="1200" dirty="0" err="1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QnA</a:t>
          </a:r>
          <a:endParaRPr lang="ko-KR" altLang="en-US" sz="17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944628" y="2825804"/>
        <a:ext cx="6552375" cy="434562"/>
      </dsp:txXfrm>
    </dsp:sp>
    <dsp:sp modelId="{E4D2AB69-DC50-4658-9C4D-95248F47727E}">
      <dsp:nvSpPr>
        <dsp:cNvPr id="0" name=""/>
        <dsp:cNvSpPr/>
      </dsp:nvSpPr>
      <dsp:spPr>
        <a:xfrm>
          <a:off x="673026" y="2771483"/>
          <a:ext cx="543203" cy="543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E2A49-0147-4D5A-B4D8-685A6BCAA432}">
      <dsp:nvSpPr>
        <dsp:cNvPr id="0" name=""/>
        <dsp:cNvSpPr/>
      </dsp:nvSpPr>
      <dsp:spPr>
        <a:xfrm>
          <a:off x="728972" y="3477552"/>
          <a:ext cx="6768031" cy="4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34" tIns="43180" rIns="43180" bIns="4318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	</a:t>
          </a:r>
          <a:r>
            <a:rPr lang="ko-KR" altLang="en-US" sz="17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약도</a:t>
          </a:r>
          <a:endParaRPr lang="ko-KR" altLang="en-US" sz="17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728972" y="3477552"/>
        <a:ext cx="6768031" cy="434562"/>
      </dsp:txXfrm>
    </dsp:sp>
    <dsp:sp modelId="{43D73B7C-DFF7-4451-BB07-3264814FF0D4}">
      <dsp:nvSpPr>
        <dsp:cNvPr id="0" name=""/>
        <dsp:cNvSpPr/>
      </dsp:nvSpPr>
      <dsp:spPr>
        <a:xfrm>
          <a:off x="457371" y="3423231"/>
          <a:ext cx="543203" cy="543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DA04D-23FB-4FC4-B309-8F3F32332495}">
      <dsp:nvSpPr>
        <dsp:cNvPr id="0" name=""/>
        <dsp:cNvSpPr/>
      </dsp:nvSpPr>
      <dsp:spPr>
        <a:xfrm>
          <a:off x="335437" y="4129778"/>
          <a:ext cx="7161566" cy="4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34" tIns="43180" rIns="43180" bIns="43180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의료진소개</a:t>
          </a:r>
          <a:endParaRPr lang="ko-KR" altLang="en-US" sz="17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335437" y="4129778"/>
        <a:ext cx="7161566" cy="434562"/>
      </dsp:txXfrm>
    </dsp:sp>
    <dsp:sp modelId="{64FFF510-33B0-4441-A3CC-DE90F2C7DB59}">
      <dsp:nvSpPr>
        <dsp:cNvPr id="0" name=""/>
        <dsp:cNvSpPr/>
      </dsp:nvSpPr>
      <dsp:spPr>
        <a:xfrm>
          <a:off x="63835" y="4075458"/>
          <a:ext cx="543203" cy="543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EA185D-68C0-43E5-83A7-778E5B180C3A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FFB64C-85AA-473B-968B-24B02FD7043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-1736"/>
            <a:ext cx="7851648" cy="1828800"/>
          </a:xfrm>
        </p:spPr>
        <p:txBody>
          <a:bodyPr/>
          <a:lstStyle/>
          <a:p>
            <a:pPr algn="ctr"/>
            <a:r>
              <a:rPr lang="ko-KR" altLang="en-US" dirty="0" err="1" smtClean="0"/>
              <a:t>유나이티드</a:t>
            </a:r>
            <a:r>
              <a:rPr lang="ko-KR" altLang="en-US" dirty="0" smtClean="0"/>
              <a:t> 치과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13994" y="2132856"/>
            <a:ext cx="7854696" cy="1752600"/>
          </a:xfrm>
        </p:spPr>
        <p:txBody>
          <a:bodyPr/>
          <a:lstStyle/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월드베스트 치과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667685" cy="3799636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0769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</a:t>
            </a:r>
            <a:r>
              <a:rPr lang="ko-KR" altLang="en-US" dirty="0" err="1"/>
              <a:t>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8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4"/>
            <a:ext cx="4318734" cy="370034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31640" y="40770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88" y="2016693"/>
            <a:ext cx="4612754" cy="48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32" y="3645024"/>
            <a:ext cx="6985736" cy="31913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6"/>
            <a:ext cx="7772390" cy="305381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31840" y="27089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예약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2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6408712" cy="284946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6048672" cy="324676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23728" y="306896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고객의소리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4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50"/>
            <a:ext cx="5244212" cy="363098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3648" y="4077072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04864"/>
            <a:ext cx="5040560" cy="45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0"/>
            <a:ext cx="6137733" cy="34491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65" y="3110829"/>
            <a:ext cx="5760640" cy="37398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약도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2692" cy="303546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12" y="2767685"/>
            <a:ext cx="6335688" cy="4057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2250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의료진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8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</a:t>
            </a:r>
            <a:r>
              <a:rPr lang="ko-KR" altLang="en-US" dirty="0"/>
              <a:t>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47859"/>
            <a:ext cx="2962275" cy="387769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79093"/>
            <a:ext cx="2592288" cy="39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38" y="1935163"/>
            <a:ext cx="3576924" cy="4389437"/>
          </a:xfrm>
        </p:spPr>
      </p:pic>
    </p:spTree>
    <p:extLst>
      <p:ext uri="{BB962C8B-B14F-4D97-AF65-F5344CB8AC3E}">
        <p14:creationId xmlns:p14="http://schemas.microsoft.com/office/powerpoint/2010/main" val="754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소개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목표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기능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결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28800"/>
            <a:ext cx="6450928" cy="4077072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6006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조원 및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담당 기능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88840"/>
            <a:ext cx="5688632" cy="3887401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4609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세상에서 제일 잘나가는 치과 </a:t>
            </a:r>
            <a:r>
              <a:rPr lang="ko-KR" altLang="en-US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싸이트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조원들을 실제 의사로 설정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0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3528" y="692696"/>
            <a:ext cx="2880320" cy="2808312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김기태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회원가입 기능 및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설계</a:t>
            </a:r>
          </a:p>
        </p:txBody>
      </p:sp>
      <p:sp>
        <p:nvSpPr>
          <p:cNvPr id="5" name="타원 4"/>
          <p:cNvSpPr/>
          <p:nvPr/>
        </p:nvSpPr>
        <p:spPr>
          <a:xfrm>
            <a:off x="6108611" y="813072"/>
            <a:ext cx="2880320" cy="2808312"/>
          </a:xfrm>
          <a:prstGeom prst="ellipse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김봉균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차영준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예약페이지 구현 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8218" y="3861048"/>
            <a:ext cx="2880320" cy="2808312"/>
          </a:xfrm>
          <a:prstGeom prst="ellipse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김도형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고객의 소리페이지 구현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08611" y="3843324"/>
            <a:ext cx="2880320" cy="2808312"/>
          </a:xfrm>
          <a:prstGeom prst="ellipse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오준묵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문채원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QnA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구현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18538" y="2227395"/>
            <a:ext cx="2880320" cy="2808312"/>
          </a:xfrm>
          <a:prstGeom prst="ellipse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강명인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약도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병원소개 페이지 및 </a:t>
            </a: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css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스프링 프레임워크를 이용하여 웹 구현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/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세부목표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b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분위기 좋은 협업 과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/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/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세부목표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b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erd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-cloud,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github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sourcetree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이용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4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76732186"/>
              </p:ext>
            </p:extLst>
          </p:nvPr>
        </p:nvGraphicFramePr>
        <p:xfrm>
          <a:off x="683568" y="1844824"/>
          <a:ext cx="7560840" cy="478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ErdCloud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7" y="1935163"/>
            <a:ext cx="8054785" cy="4389437"/>
          </a:xfrm>
        </p:spPr>
      </p:pic>
    </p:spTree>
    <p:extLst>
      <p:ext uri="{BB962C8B-B14F-4D97-AF65-F5344CB8AC3E}">
        <p14:creationId xmlns:p14="http://schemas.microsoft.com/office/powerpoint/2010/main" val="1192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Sourcetree</a:t>
            </a:r>
            <a:r>
              <a:rPr lang="ko-KR" altLang="en-US" dirty="0" smtClean="0"/>
              <a:t>를 사용한 역할분담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8" y="1935163"/>
            <a:ext cx="8190203" cy="4389437"/>
          </a:xfrm>
        </p:spPr>
      </p:pic>
    </p:spTree>
    <p:extLst>
      <p:ext uri="{BB962C8B-B14F-4D97-AF65-F5344CB8AC3E}">
        <p14:creationId xmlns:p14="http://schemas.microsoft.com/office/powerpoint/2010/main" val="15742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290</TotalTime>
  <Words>103</Words>
  <Application>Microsoft Office PowerPoint</Application>
  <PresentationFormat>화면 슬라이드 쇼(4:3)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흐름</vt:lpstr>
      <vt:lpstr>유나이티드 치과</vt:lpstr>
      <vt:lpstr>목차</vt:lpstr>
      <vt:lpstr>1. 소개</vt:lpstr>
      <vt:lpstr>프로젝트 컨셉</vt:lpstr>
      <vt:lpstr>PowerPoint 프레젠테이션</vt:lpstr>
      <vt:lpstr>2.목표</vt:lpstr>
      <vt:lpstr>3.기능</vt:lpstr>
      <vt:lpstr>ErdCloud를 이용한 DB설계</vt:lpstr>
      <vt:lpstr>Sourcetree를 사용한 역할분담</vt:lpstr>
      <vt:lpstr>메인페이지</vt:lpstr>
      <vt:lpstr>로그인</vt:lpstr>
      <vt:lpstr>예약</vt:lpstr>
      <vt:lpstr>고객의소리</vt:lpstr>
      <vt:lpstr>QnA</vt:lpstr>
      <vt:lpstr>약도</vt:lpstr>
      <vt:lpstr>의료진  소개</vt:lpstr>
      <vt:lpstr>참고문헌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유나이티드</dc:title>
  <dc:creator>KITT</dc:creator>
  <cp:lastModifiedBy>KITT</cp:lastModifiedBy>
  <cp:revision>15</cp:revision>
  <dcterms:created xsi:type="dcterms:W3CDTF">2022-08-01T11:09:38Z</dcterms:created>
  <dcterms:modified xsi:type="dcterms:W3CDTF">2022-08-02T05:55:47Z</dcterms:modified>
</cp:coreProperties>
</file>