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oboto Slab" panose="020B0604020202020204" charset="0"/>
      <p:regular r:id="rId14"/>
      <p:bold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911131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  <a:endParaRPr lang="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  <a:endParaRPr lang="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  <a:endParaRPr lang="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  <a:endParaRPr lang="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  <a:endParaRPr lang="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  <a:endParaRPr lang="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  <a:endParaRPr lang="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  <a:endParaRPr lang="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  <a:endParaRPr lang="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  <a:endParaRPr lang="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  <a:endParaRPr lang="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bg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bg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/>
              <a:t>Google Maps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"/>
              <a:t>Implementing simple api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Google Places</a:t>
            </a:r>
            <a:endParaRPr lang="bg" dirty="0"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int</a:t>
            </a:r>
            <a:r>
              <a:rPr lang="en-US" dirty="0"/>
              <a:t> PLACE_PICKER_REQUEST = </a:t>
            </a:r>
            <a:r>
              <a:rPr lang="en-US" dirty="0"/>
              <a:t>1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PlacePicker</a:t>
            </a:r>
            <a:r>
              <a:rPr lang="en-US" dirty="0" err="1"/>
              <a:t>.</a:t>
            </a:r>
            <a:r>
              <a:rPr lang="en-US" dirty="0" err="1"/>
              <a:t>IntentBuilder</a:t>
            </a:r>
            <a:r>
              <a:rPr lang="en-US" dirty="0"/>
              <a:t> builder = </a:t>
            </a:r>
            <a:r>
              <a:rPr lang="en-US" dirty="0"/>
              <a:t>new</a:t>
            </a:r>
            <a:r>
              <a:rPr lang="en-US" dirty="0"/>
              <a:t> </a:t>
            </a:r>
            <a:r>
              <a:rPr lang="en-US" dirty="0" err="1"/>
              <a:t>PlacePicker</a:t>
            </a:r>
            <a:r>
              <a:rPr lang="en-US" dirty="0" err="1"/>
              <a:t>.</a:t>
            </a:r>
            <a:r>
              <a:rPr lang="en-US" dirty="0" err="1"/>
              <a:t>IntentBuilder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startActivityForResult</a:t>
            </a:r>
            <a:r>
              <a:rPr lang="en-US" dirty="0"/>
              <a:t>(</a:t>
            </a:r>
            <a:r>
              <a:rPr lang="en-US" dirty="0" err="1"/>
              <a:t>builder.build</a:t>
            </a:r>
            <a:r>
              <a:rPr lang="en-US" dirty="0"/>
              <a:t>(</a:t>
            </a:r>
            <a:r>
              <a:rPr lang="en-US" dirty="0"/>
              <a:t>this</a:t>
            </a:r>
            <a:r>
              <a:rPr lang="en-US" dirty="0"/>
              <a:t>), PLACE_PICKER_REQUEST);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24809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Google Places</a:t>
            </a:r>
            <a:endParaRPr lang="bg" dirty="0"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protected</a:t>
            </a:r>
            <a:r>
              <a:rPr lang="en-US" dirty="0"/>
              <a:t> </a:t>
            </a:r>
            <a:r>
              <a:rPr lang="en-US" dirty="0"/>
              <a:t>void</a:t>
            </a:r>
            <a:r>
              <a:rPr lang="en-US" dirty="0"/>
              <a:t> </a:t>
            </a:r>
            <a:r>
              <a:rPr lang="en-US" dirty="0" err="1"/>
              <a:t>onActivityResult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requestCode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resultCode</a:t>
            </a:r>
            <a:r>
              <a:rPr lang="en-US" dirty="0"/>
              <a:t>, </a:t>
            </a:r>
            <a:r>
              <a:rPr lang="en-US" dirty="0"/>
              <a:t>Intent</a:t>
            </a:r>
            <a:r>
              <a:rPr lang="en-US" dirty="0"/>
              <a:t> data) {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/>
              <a:t>if</a:t>
            </a:r>
            <a:r>
              <a:rPr lang="en-US" dirty="0"/>
              <a:t> (</a:t>
            </a:r>
            <a:r>
              <a:rPr lang="en-US" dirty="0" err="1"/>
              <a:t>requestCode</a:t>
            </a:r>
            <a:r>
              <a:rPr lang="en-US" dirty="0"/>
              <a:t> == PLACE_PICKER_REQUEST) {</a:t>
            </a:r>
            <a:br>
              <a:rPr lang="en-US" dirty="0"/>
            </a:br>
            <a:r>
              <a:rPr lang="en-US" dirty="0"/>
              <a:t>    </a:t>
            </a:r>
            <a:r>
              <a:rPr lang="en-US" dirty="0"/>
              <a:t>if</a:t>
            </a:r>
            <a:r>
              <a:rPr lang="en-US" dirty="0"/>
              <a:t> (</a:t>
            </a:r>
            <a:r>
              <a:rPr lang="en-US" dirty="0" err="1"/>
              <a:t>resultCode</a:t>
            </a:r>
            <a:r>
              <a:rPr lang="en-US" dirty="0"/>
              <a:t> == RESULT_OK) {</a:t>
            </a:r>
            <a:br>
              <a:rPr lang="en-US" dirty="0"/>
            </a:br>
            <a:r>
              <a:rPr lang="en-US" dirty="0"/>
              <a:t>        </a:t>
            </a:r>
            <a:r>
              <a:rPr lang="en-US" dirty="0"/>
              <a:t>Place</a:t>
            </a:r>
            <a:r>
              <a:rPr lang="en-US" dirty="0"/>
              <a:t> </a:t>
            </a:r>
            <a:r>
              <a:rPr lang="en-US" dirty="0" err="1"/>
              <a:t>place</a:t>
            </a:r>
            <a:r>
              <a:rPr lang="en-US" dirty="0"/>
              <a:t> = </a:t>
            </a:r>
            <a:r>
              <a:rPr lang="en-US" dirty="0" err="1"/>
              <a:t>PlacePicker</a:t>
            </a:r>
            <a:r>
              <a:rPr lang="en-US" dirty="0" err="1"/>
              <a:t>.getPlace</a:t>
            </a:r>
            <a:r>
              <a:rPr lang="en-US" dirty="0"/>
              <a:t>(data, </a:t>
            </a:r>
            <a:r>
              <a:rPr lang="en-US" dirty="0"/>
              <a:t>this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        </a:t>
            </a:r>
            <a:r>
              <a:rPr lang="en-US" dirty="0"/>
              <a:t>String</a:t>
            </a:r>
            <a:r>
              <a:rPr lang="en-US" dirty="0"/>
              <a:t> </a:t>
            </a:r>
            <a:r>
              <a:rPr lang="en-US" dirty="0" err="1"/>
              <a:t>toastMsg</a:t>
            </a:r>
            <a:r>
              <a:rPr lang="en-US" dirty="0"/>
              <a:t> = </a:t>
            </a:r>
            <a:r>
              <a:rPr lang="en-US" dirty="0" err="1"/>
              <a:t>String</a:t>
            </a:r>
            <a:r>
              <a:rPr lang="en-US" dirty="0" err="1"/>
              <a:t>.format</a:t>
            </a:r>
            <a:r>
              <a:rPr lang="en-US" dirty="0"/>
              <a:t>(</a:t>
            </a:r>
            <a:r>
              <a:rPr lang="en-US" dirty="0"/>
              <a:t>"Place: %s"</a:t>
            </a:r>
            <a:r>
              <a:rPr lang="en-US" dirty="0"/>
              <a:t>, </a:t>
            </a:r>
            <a:r>
              <a:rPr lang="en-US" dirty="0" err="1"/>
              <a:t>place.getName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        </a:t>
            </a:r>
            <a:r>
              <a:rPr lang="en-US" dirty="0" err="1"/>
              <a:t>Toast</a:t>
            </a:r>
            <a:r>
              <a:rPr lang="en-US" dirty="0" err="1"/>
              <a:t>.makeText</a:t>
            </a:r>
            <a:r>
              <a:rPr lang="en-US" dirty="0"/>
              <a:t>(</a:t>
            </a:r>
            <a:r>
              <a:rPr lang="en-US" dirty="0"/>
              <a:t>this</a:t>
            </a:r>
            <a:r>
              <a:rPr lang="en-US" dirty="0"/>
              <a:t>, </a:t>
            </a:r>
            <a:r>
              <a:rPr lang="en-US" dirty="0" err="1"/>
              <a:t>toastMsg</a:t>
            </a:r>
            <a:r>
              <a:rPr lang="en-US" dirty="0"/>
              <a:t>, </a:t>
            </a:r>
            <a:r>
              <a:rPr lang="en-US" dirty="0" err="1"/>
              <a:t>Toast</a:t>
            </a:r>
            <a:r>
              <a:rPr lang="en-US" dirty="0" err="1"/>
              <a:t>.LENGTH_LONG</a:t>
            </a:r>
            <a:r>
              <a:rPr lang="en-US" dirty="0"/>
              <a:t>).show();</a:t>
            </a:r>
            <a:br>
              <a:rPr lang="en-US" dirty="0"/>
            </a:br>
            <a:r>
              <a:rPr lang="en-US" dirty="0"/>
              <a:t>    }</a:t>
            </a:r>
            <a:br>
              <a:rPr lang="en-US" dirty="0"/>
            </a:br>
            <a:r>
              <a:rPr lang="en-US" dirty="0"/>
              <a:t>  }</a:t>
            </a:r>
            <a:br>
              <a:rPr lang="en-US" dirty="0"/>
            </a:br>
            <a:r>
              <a:rPr lang="en-US" dirty="0"/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92100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/>
              <a:t>Geting Api key from google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" dirty="0"/>
              <a:t>Google address </a:t>
            </a:r>
          </a:p>
          <a:p>
            <a:pPr lvl="0">
              <a:spcBef>
                <a:spcPts val="0"/>
              </a:spcBef>
              <a:buNone/>
            </a:pPr>
            <a:r>
              <a:rPr lang="bg" dirty="0"/>
              <a:t>Steps for optaining key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bg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/>
              <a:t>Adding dependancies in gradle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/>
              <a:t>compile </a:t>
            </a:r>
            <a:r>
              <a:rPr lang="en-US" b="1" dirty="0"/>
              <a:t>'com.google.android.gms:play-services:8.4.0'</a:t>
            </a:r>
            <a:endParaRPr lang="bg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Modify manifest</a:t>
            </a:r>
            <a:endParaRPr lang="bg"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/>
              <a:t>uses-permission </a:t>
            </a:r>
            <a:r>
              <a:rPr lang="en-US" b="1" dirty="0" err="1"/>
              <a:t>android:name</a:t>
            </a:r>
            <a:r>
              <a:rPr lang="en-US" b="1" dirty="0"/>
              <a:t>="</a:t>
            </a:r>
            <a:r>
              <a:rPr lang="en-US" b="1" dirty="0" err="1" smtClean="0"/>
              <a:t>android.permission.ACCESS_FINE_LOCATION</a:t>
            </a:r>
            <a:r>
              <a:rPr lang="en-US" b="1" dirty="0"/>
              <a:t>" </a:t>
            </a:r>
            <a:r>
              <a:rPr lang="en-US" dirty="0" smtClean="0"/>
              <a:t>/&gt;</a:t>
            </a:r>
          </a:p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/>
              <a:t>meta-data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 err="1"/>
              <a:t>android:name</a:t>
            </a:r>
            <a:r>
              <a:rPr lang="en-US" b="1" dirty="0"/>
              <a:t>="</a:t>
            </a:r>
            <a:r>
              <a:rPr lang="en-US" b="1" dirty="0" err="1"/>
              <a:t>com.google.android.geo.API_KEY</a:t>
            </a:r>
            <a:r>
              <a:rPr lang="en-US" b="1" dirty="0"/>
              <a:t>"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 err="1"/>
              <a:t>android:value</a:t>
            </a:r>
            <a:r>
              <a:rPr lang="en-US" b="1" dirty="0"/>
              <a:t>="@string/</a:t>
            </a:r>
            <a:r>
              <a:rPr lang="en-US" b="1" dirty="0" err="1"/>
              <a:t>google_maps_key</a:t>
            </a:r>
            <a:r>
              <a:rPr lang="en-US" b="1" dirty="0"/>
              <a:t>" </a:t>
            </a:r>
            <a:r>
              <a:rPr lang="en-US" dirty="0"/>
              <a:t>/&gt;</a:t>
            </a: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/>
              <a:t>Add api key to strings xml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&lt;</a:t>
            </a:r>
            <a:r>
              <a:rPr lang="en-US" b="1" dirty="0"/>
              <a:t>string name="</a:t>
            </a:r>
            <a:r>
              <a:rPr lang="en-US" b="1" dirty="0" err="1"/>
              <a:t>google_maps_key</a:t>
            </a:r>
            <a:r>
              <a:rPr lang="en-US" b="1" dirty="0"/>
              <a:t>" </a:t>
            </a:r>
            <a:r>
              <a:rPr lang="en-US" b="1" dirty="0" err="1"/>
              <a:t>templateMergeStrategy</a:t>
            </a:r>
            <a:r>
              <a:rPr lang="en-US" b="1" dirty="0"/>
              <a:t>="preserve" translatable="false</a:t>
            </a:r>
            <a:r>
              <a:rPr lang="en-US" b="1" dirty="0" smtClean="0"/>
              <a:t>"</a:t>
            </a:r>
            <a:r>
              <a:rPr lang="en-US" dirty="0" smtClean="0"/>
              <a:t>&gt;</a:t>
            </a:r>
            <a:r>
              <a:rPr lang="en-US" dirty="0" err="1" smtClean="0"/>
              <a:t>xxxxxx</a:t>
            </a:r>
            <a:r>
              <a:rPr lang="en-US" dirty="0" smtClean="0"/>
              <a:t>&lt;/</a:t>
            </a:r>
            <a:r>
              <a:rPr lang="en-US" b="1" dirty="0"/>
              <a:t>string</a:t>
            </a:r>
            <a:r>
              <a:rPr lang="en-US" dirty="0"/>
              <a:t>&gt;</a:t>
            </a: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/>
              <a:t>Setting up map fragment in layout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&lt;</a:t>
            </a:r>
            <a:r>
              <a:rPr lang="en-US" b="1" dirty="0"/>
              <a:t>fragment </a:t>
            </a:r>
            <a:r>
              <a:rPr lang="en-US" b="1" dirty="0" err="1"/>
              <a:t>xmlns:map</a:t>
            </a:r>
            <a:r>
              <a:rPr lang="en-US" b="1" dirty="0"/>
              <a:t>="http://schemas.android.com/</a:t>
            </a:r>
            <a:r>
              <a:rPr lang="en-US" b="1" dirty="0" err="1"/>
              <a:t>apk</a:t>
            </a:r>
            <a:r>
              <a:rPr lang="en-US" b="1" dirty="0"/>
              <a:t>/res-auto"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 err="1"/>
              <a:t>android:id</a:t>
            </a:r>
            <a:r>
              <a:rPr lang="en-US" b="1" dirty="0"/>
              <a:t>="@+id/map"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 err="1"/>
              <a:t>android:name</a:t>
            </a:r>
            <a:r>
              <a:rPr lang="en-US" b="1" dirty="0"/>
              <a:t>="</a:t>
            </a:r>
            <a:r>
              <a:rPr lang="en-US" b="1" dirty="0" err="1"/>
              <a:t>com.google.android.gms.maps.SupportMapFragment</a:t>
            </a:r>
            <a:r>
              <a:rPr lang="en-US" b="1" dirty="0"/>
              <a:t>"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 err="1"/>
              <a:t>android:layout_width</a:t>
            </a:r>
            <a:r>
              <a:rPr lang="en-US" b="1" dirty="0"/>
              <a:t>="</a:t>
            </a:r>
            <a:r>
              <a:rPr lang="en-US" b="1" dirty="0" err="1"/>
              <a:t>match_parent</a:t>
            </a:r>
            <a:r>
              <a:rPr lang="en-US" b="1" dirty="0"/>
              <a:t>"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 err="1"/>
              <a:t>android:layout_height</a:t>
            </a:r>
            <a:r>
              <a:rPr lang="en-US" b="1" dirty="0"/>
              <a:t>="0dp"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 err="1"/>
              <a:t>android:layout_weight</a:t>
            </a:r>
            <a:r>
              <a:rPr lang="en-US" b="1" dirty="0"/>
              <a:t>="5"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 err="1"/>
              <a:t>tools:context</a:t>
            </a:r>
            <a:r>
              <a:rPr lang="en-US" b="1" dirty="0"/>
              <a:t>="</a:t>
            </a:r>
            <a:r>
              <a:rPr lang="en-US" b="1" dirty="0" err="1"/>
              <a:t>com.implementingmaps.MapsActivity</a:t>
            </a:r>
            <a:r>
              <a:rPr lang="en-US" b="1" dirty="0"/>
              <a:t>" </a:t>
            </a:r>
            <a:r>
              <a:rPr lang="en-US" dirty="0"/>
              <a:t>/&gt;</a:t>
            </a: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/>
              <a:t>Initialize map in activity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private </a:t>
            </a:r>
            <a:r>
              <a:rPr lang="en-US" dirty="0" err="1"/>
              <a:t>GoogleMap</a:t>
            </a:r>
            <a:r>
              <a:rPr lang="en-US" dirty="0"/>
              <a:t> </a:t>
            </a:r>
            <a:r>
              <a:rPr lang="en-US" b="1" dirty="0"/>
              <a:t>map</a:t>
            </a:r>
            <a:r>
              <a:rPr lang="en-US" dirty="0" smtClean="0"/>
              <a:t>;</a:t>
            </a:r>
          </a:p>
          <a:p>
            <a:pPr lvl="0"/>
            <a:r>
              <a:rPr lang="en-US" dirty="0" err="1"/>
              <a:t>SupportMapFragment</a:t>
            </a:r>
            <a:r>
              <a:rPr lang="en-US" dirty="0"/>
              <a:t> </a:t>
            </a:r>
            <a:r>
              <a:rPr lang="en-US" dirty="0" err="1"/>
              <a:t>mapFragment</a:t>
            </a:r>
            <a:r>
              <a:rPr lang="en-US" dirty="0"/>
              <a:t> = (</a:t>
            </a:r>
            <a:r>
              <a:rPr lang="en-US" dirty="0" err="1"/>
              <a:t>SupportMapFragment</a:t>
            </a:r>
            <a:r>
              <a:rPr lang="en-US" dirty="0"/>
              <a:t>) </a:t>
            </a:r>
            <a:r>
              <a:rPr lang="en-US" dirty="0" err="1"/>
              <a:t>getSupportFragmentManager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    .</a:t>
            </a:r>
            <a:r>
              <a:rPr lang="en-US" dirty="0" err="1"/>
              <a:t>findFragmentById</a:t>
            </a:r>
            <a:r>
              <a:rPr lang="en-US" dirty="0"/>
              <a:t>(</a:t>
            </a:r>
            <a:r>
              <a:rPr lang="en-US" dirty="0" err="1"/>
              <a:t>R.id.</a:t>
            </a:r>
            <a:r>
              <a:rPr lang="en-US" b="1" i="1" dirty="0" err="1"/>
              <a:t>map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/>
              <a:t>mapFragment.getMapAsync</a:t>
            </a:r>
            <a:r>
              <a:rPr lang="en-US" dirty="0"/>
              <a:t>(</a:t>
            </a:r>
            <a:r>
              <a:rPr lang="en-US" b="1" dirty="0"/>
              <a:t>this</a:t>
            </a:r>
            <a:r>
              <a:rPr lang="en-US" dirty="0"/>
              <a:t>);</a:t>
            </a: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/>
              <a:t>Init location manager for current position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map.setMyLocationEnabled</a:t>
            </a:r>
            <a:r>
              <a:rPr lang="en-US" dirty="0"/>
              <a:t>(</a:t>
            </a:r>
            <a:r>
              <a:rPr lang="en-US" b="1" dirty="0"/>
              <a:t>true</a:t>
            </a:r>
            <a:r>
              <a:rPr lang="en-US" dirty="0"/>
              <a:t>);</a:t>
            </a: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Some custom functions</a:t>
            </a:r>
            <a:endParaRPr lang="bg" dirty="0"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b="1" dirty="0" err="1"/>
              <a:t>map</a:t>
            </a:r>
            <a:r>
              <a:rPr lang="en-US" dirty="0" err="1"/>
              <a:t>.addCircle</a:t>
            </a:r>
            <a:r>
              <a:rPr lang="en-US" dirty="0"/>
              <a:t>(options</a:t>
            </a:r>
            <a:r>
              <a:rPr lang="en-US" dirty="0" smtClean="0"/>
              <a:t>);</a:t>
            </a:r>
          </a:p>
          <a:p>
            <a:pPr lvl="0"/>
            <a:r>
              <a:rPr lang="en-US" b="1" dirty="0" err="1"/>
              <a:t>map</a:t>
            </a:r>
            <a:r>
              <a:rPr lang="en-US" dirty="0" err="1"/>
              <a:t>.addPolygon</a:t>
            </a:r>
            <a:r>
              <a:rPr lang="en-US" dirty="0"/>
              <a:t>(options</a:t>
            </a:r>
            <a:r>
              <a:rPr lang="en-US" dirty="0" smtClean="0"/>
              <a:t>);</a:t>
            </a:r>
          </a:p>
          <a:p>
            <a:pPr lvl="0"/>
            <a:r>
              <a:rPr lang="en-US" b="1" dirty="0" err="1"/>
              <a:t>map</a:t>
            </a:r>
            <a:r>
              <a:rPr lang="en-US" dirty="0" err="1"/>
              <a:t>.addGroundOverlay</a:t>
            </a:r>
            <a:r>
              <a:rPr lang="en-US" dirty="0"/>
              <a:t>(options);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14129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114</Words>
  <Application>Microsoft Office PowerPoint</Application>
  <PresentationFormat>On-screen Show (16:9)</PresentationFormat>
  <Paragraphs>27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Roboto Slab</vt:lpstr>
      <vt:lpstr>Roboto</vt:lpstr>
      <vt:lpstr>marina</vt:lpstr>
      <vt:lpstr>Google Maps</vt:lpstr>
      <vt:lpstr>Geting Api key from google</vt:lpstr>
      <vt:lpstr>Adding dependancies in gradle</vt:lpstr>
      <vt:lpstr>Modify manifest</vt:lpstr>
      <vt:lpstr>Add api key to strings xml</vt:lpstr>
      <vt:lpstr>Setting up map fragment in layout</vt:lpstr>
      <vt:lpstr>Initialize map in activity</vt:lpstr>
      <vt:lpstr>Init location manager for current position</vt:lpstr>
      <vt:lpstr>Some custom functions</vt:lpstr>
      <vt:lpstr>Google Places</vt:lpstr>
      <vt:lpstr>Google Places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Maps</dc:title>
  <cp:lastModifiedBy>Petkata</cp:lastModifiedBy>
  <cp:revision>6</cp:revision>
  <dcterms:modified xsi:type="dcterms:W3CDTF">2016-03-29T18:49:30Z</dcterms:modified>
</cp:coreProperties>
</file>