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0" r:id="rId1"/>
    <p:sldMasterId id="2147483761" r:id="rId2"/>
  </p:sldMasterIdLst>
  <p:notesMasterIdLst>
    <p:notesMasterId r:id="rId1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2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0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4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8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7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1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5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3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152" name="Google Shape;10;p1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9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809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10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213" name="Google Shape;73;p2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1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2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24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048725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97" name="Google Shape;80;p2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6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27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99" name="Google Shape;85;p2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4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69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206" name="Google Shape;91;p2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0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1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814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215" name="Google Shape;97;p2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5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6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40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203" name="Google Shape;106;p2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5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6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7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1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211" name="Google Shape;113;p2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2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3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804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204" name="Google Shape;120;p3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0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1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62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89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209" name="Google Shape;127;p3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0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91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92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14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6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47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pic>
        <p:nvPicPr>
          <p:cNvPr id="2097201" name="Google Shape;17;p1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132;p3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8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9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0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52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139;p3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2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3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74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5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76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8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779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80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81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82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097212" name="Google Shape;154;p3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6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7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9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pic>
        <p:nvPicPr>
          <p:cNvPr id="2097156" name="Google Shape;167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1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1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91" name="Google Shape;172;p3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66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179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8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99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00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1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86" name="Google Shape;186;p4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5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26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27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8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57" name="Google Shape;193;p4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53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169" name="Google Shape;197;p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55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6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57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658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70" name="Google Shape;203;p4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89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183" name="Google Shape;207;p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0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91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2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93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694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95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696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84" name="Google Shape;215;p4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097178" name="Google Shape;218;p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3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74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5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76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677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1048678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79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680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1048681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82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179" name="Google Shape;229;p4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05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6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89" name="Google Shape;234;p4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08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90" name="Google Shape;237;p4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3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04863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58" name="Google Shape;242;p4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2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3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59" name="Google Shape;245;p4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67" name="Google Shape;248;p4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0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68" name="Google Shape;251;p4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8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80" name="Google Shape;255;p5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5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6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81" name="Google Shape;258;p5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Google Shape;21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13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pic>
        <p:nvPicPr>
          <p:cNvPr id="2097192" name="Google Shape;262;p5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4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15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93" name="Google Shape;265;p5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42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63" name="Google Shape;269;p5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68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74" name="Google Shape;273;p5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Google Shape;275;p5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1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195" name="Google Shape;279;p5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9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20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21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pic>
        <p:nvPicPr>
          <p:cNvPr id="2097196" name="Google Shape;283;p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5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160" name="Google Shape;287;p5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6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7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38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161" name="Google Shape;291;p5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0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97171" name="Google Shape;295;p5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1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2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63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172" name="Google Shape;299;p5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01;p5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4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5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46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7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648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097166" name="Google Shape;307;p5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097176" name="Google Shape;310;p5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0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1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77" name="Google Shape;313;p5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315;p6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2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03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88" name="Google Shape;318;p6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Google Shape;23;p1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3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84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85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86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87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64" name="Google Shape;321;p6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73" name="Google Shape;324;p6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82" name="Google Shape;327;p6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94" name="Google Shape;330;p6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62" name="Google Shape;333;p6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Google Shape;30;p1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3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4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65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66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67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794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210" name="Google Shape;39;p1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5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96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97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98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799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8818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97216" name="Google Shape;48;p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82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2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82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82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82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82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097198" name="Google Shape;58;p2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3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3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73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104873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3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04873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104873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3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7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82" name="Google Shape;339;p1"/>
          <p:cNvSpPr txBox="1"/>
          <p:nvPr/>
        </p:nvSpPr>
        <p:spPr>
          <a:xfrm>
            <a:off x="0" y="2161275"/>
            <a:ext cx="61923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:Those IT </a:t>
            </a:r>
            <a:r>
              <a:rPr lang="en" sz="2900" b="1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Guy’s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83" name="Google Shape;340;p1"/>
          <p:cNvSpPr txBox="1"/>
          <p:nvPr/>
        </p:nvSpPr>
        <p:spPr>
          <a:xfrm>
            <a:off x="473821" y="2698265"/>
            <a:ext cx="4559100" cy="1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Abishek.S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:Boobalan.K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:Ezhil raj.S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:Mohan raj.J.E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r>
              <a:rPr lang="en-US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53" name="Google Shape;341;p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Google Shape;342;p1"/>
          <p:cNvSpPr txBox="1"/>
          <p:nvPr/>
        </p:nvSpPr>
        <p:spPr>
          <a:xfrm>
            <a:off x="6807450" y="117575"/>
            <a:ext cx="2386200" cy="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 dirty="0"/>
          </a:p>
        </p:txBody>
      </p:sp>
      <p:sp>
        <p:nvSpPr>
          <p:cNvPr id="104858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current days ,everything is transforming into digital.So to avoid the manual  intervention and to make good use of our advanced technology  we decided to </a:t>
            </a:r>
            <a:r>
              <a:rPr lang="en" sz="1400" b="0" i="0" u="none" strike="noStrike" cap="none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an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efficient and better soulution for this problem.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1048592" name="Google Shape;354;p3"/>
          <p:cNvSpPr txBox="1"/>
          <p:nvPr/>
        </p:nvSpPr>
        <p:spPr>
          <a:xfrm>
            <a:off x="512375" y="895350"/>
            <a:ext cx="8238600" cy="367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Segments:</a:t>
            </a:r>
            <a:endParaRPr sz="1400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Ø"/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First the signature of the clients will be stored in the database.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Ø"/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The cheque will be scanned to verify the clients signature.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Ø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Verifying  the Signature in the cheque with our advanced AI Tools.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Ø"/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Validate the cheque if it matches with the signature stored in the database.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en-US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Pain  Points: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itchFamily="2" charset="2"/>
              <a:buChar char="Ø"/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Sometimes cheque gets bounced and manual process takes too much time .</a:t>
            </a:r>
            <a:endParaRPr lang="en-US" sz="1200" i="0" u="none" strike="noStrike" cap="none" dirty="0" smtClean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Clients signature in a graph with crest and trough.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12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Scanner which will work efficiently to scan a signature.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nd finally the AI tool which is used for checking the signature in cheque with the signature in the database..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596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365;p5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782280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1048600" name="Google Shape;366;p5"/>
          <p:cNvSpPr txBox="1">
            <a:spLocks noGrp="1"/>
          </p:cNvSpPr>
          <p:nvPr>
            <p:ph type="title"/>
          </p:nvPr>
        </p:nvSpPr>
        <p:spPr>
          <a:xfrm>
            <a:off x="304800" y="1047750"/>
            <a:ext cx="797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  <p:sp>
        <p:nvSpPr>
          <p:cNvPr id="1048601" name="Google Shape;366;p5"/>
          <p:cNvSpPr txBox="1"/>
          <p:nvPr/>
        </p:nvSpPr>
        <p:spPr>
          <a:xfrm>
            <a:off x="381000" y="1657350"/>
            <a:ext cx="7975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4A4548"/>
                </a:solidFill>
                <a:highlight>
                  <a:srgbClr val="FFFFFF"/>
                </a:highlight>
                <a:latin typeface="Lato" charset="0"/>
              </a:rPr>
              <a:t>To verify the signature in the cheque , ”sign tool” is used.</a:t>
            </a:r>
          </a:p>
          <a:p>
            <a:pPr>
              <a:lnSpc>
                <a:spcPct val="20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4A4548"/>
                </a:solidFill>
                <a:highlight>
                  <a:srgbClr val="FFFFFF"/>
                </a:highlight>
                <a:latin typeface="Lato" charset="0"/>
              </a:rPr>
              <a:t>Using CLI extension for verification process.</a:t>
            </a:r>
          </a:p>
          <a:p>
            <a:pPr>
              <a:lnSpc>
                <a:spcPct val="20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4A4548"/>
                </a:solidFill>
                <a:highlight>
                  <a:srgbClr val="FFFFFF"/>
                </a:highlight>
                <a:latin typeface="Lato" charset="0"/>
              </a:rPr>
              <a:t>IN-D signature verification is used to detect the signature in the documents and images.</a:t>
            </a:r>
          </a:p>
          <a:p>
            <a:pPr>
              <a:lnSpc>
                <a:spcPct val="20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4A4548"/>
                </a:solidFill>
                <a:highlight>
                  <a:srgbClr val="FFFFFF"/>
                </a:highlight>
                <a:latin typeface="Lato" charset="0"/>
              </a:rPr>
              <a:t>OCR used to extract the handwritten text from image and document.</a:t>
            </a:r>
            <a:r>
              <a:rPr lang="en-US" dirty="0" smtClean="0">
                <a:latin typeface="Lato" charset="0"/>
              </a:rPr>
              <a:t/>
            </a:r>
            <a:br>
              <a:rPr lang="en-US" dirty="0" smtClean="0">
                <a:latin typeface="Lato" charset="0"/>
              </a:rPr>
            </a:br>
            <a:endParaRPr lang="en-US" dirty="0" smtClean="0">
              <a:latin typeface="Lato" charset="0"/>
            </a:endParaRPr>
          </a:p>
          <a:p>
            <a:pPr lvl="0">
              <a:buSzPts val="1400"/>
              <a:buFont typeface="Wingdings" pitchFamily="2" charset="2"/>
              <a:buChar char="Ø"/>
            </a:pPr>
            <a:endParaRPr lang="en-US" dirty="0" smtClean="0">
              <a:latin typeface="Lato"/>
              <a:ea typeface="Lato"/>
              <a:cs typeface="Lato"/>
              <a:sym typeface="Lato"/>
            </a:endParaRPr>
          </a:p>
          <a:p>
            <a:pPr marL="914400" lvl="0">
              <a:buSzPts val="1200"/>
              <a:buFont typeface="Wingdings" pitchFamily="2" charset="2"/>
              <a:buChar char="Ø"/>
            </a:pPr>
            <a:endParaRPr lang="en-US" sz="1200" dirty="0" smtClean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Wingdings" pitchFamily="2" charset="2"/>
              <a:buChar char="Ø"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F1F5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1048605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54" name="Picture 2" descr="C:\Users\IT DS LAB\Downloads\Flow-chart-for-bank-cheque-verific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581150"/>
            <a:ext cx="4343400" cy="3255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1048609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SzPts val="1400"/>
              <a:buFont typeface="Wingdings" pitchFamily="2" charset="2"/>
              <a:buChar char="Ø"/>
            </a:pP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sym typeface="Lato"/>
              </a:rPr>
              <a:t>Form recognizer to extract IFSC code,Account numer,Cheque number and Amount. </a:t>
            </a:r>
          </a:p>
          <a:p>
            <a:pPr lvl="0">
              <a:lnSpc>
                <a:spcPct val="15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/>
              <a:t>The CLI is a</a:t>
            </a:r>
            <a:r>
              <a:rPr lang="en-US" sz="1200" b="1" dirty="0" smtClean="0"/>
              <a:t> </a:t>
            </a:r>
            <a:r>
              <a:rPr lang="en-US" sz="1200" dirty="0" smtClean="0"/>
              <a:t>cross- platform and open-source command-line tool that we can use to create or      manage resources in the Azure.</a:t>
            </a:r>
          </a:p>
          <a:p>
            <a:pPr lvl="0">
              <a:lnSpc>
                <a:spcPct val="15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/>
              <a:t>The CLI allows the execution of commands through a terminal using interactive command-line prompts or a script.</a:t>
            </a:r>
          </a:p>
          <a:p>
            <a:pPr lvl="0">
              <a:lnSpc>
                <a:spcPct val="150000"/>
              </a:lnSpc>
              <a:buSzPts val="1400"/>
              <a:buFont typeface="Wingdings" pitchFamily="2" charset="2"/>
              <a:buChar char="Ø"/>
            </a:pPr>
            <a:r>
              <a:rPr lang="en-US" sz="1200" dirty="0" smtClean="0"/>
              <a:t>Sign Tool is a command-line tool that digitally signs files and verifies signatures in files.</a:t>
            </a:r>
          </a:p>
          <a:p>
            <a:pPr lvl="0">
              <a:lnSpc>
                <a:spcPct val="150000"/>
              </a:lnSpc>
              <a:buSzPts val="1400"/>
              <a:buFont typeface="Wingdings" pitchFamily="2" charset="2"/>
              <a:buChar char="Ø"/>
            </a:pPr>
            <a:r>
              <a:rPr lang="en-US" sz="120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used enhanced tools like IN-D and sign tool are used to solve this problem.</a:t>
            </a:r>
            <a:endParaRPr sz="12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383;p8"/>
          <p:cNvSpPr txBox="1"/>
          <p:nvPr/>
        </p:nvSpPr>
        <p:spPr>
          <a:xfrm>
            <a:off x="0" y="0"/>
            <a:ext cx="9209400" cy="52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13" name="Google Shape;384;p8"/>
          <p:cNvSpPr txBox="1"/>
          <p:nvPr/>
        </p:nvSpPr>
        <p:spPr>
          <a:xfrm>
            <a:off x="228600" y="1044150"/>
            <a:ext cx="8386200" cy="13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Link: 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https://github.com/Itachi16022001/Those-IT-Guy-s.git</a:t>
            </a:r>
            <a:endParaRPr lang="en" dirty="0" smtClean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55" name="Picture 2" descr="C:\Users\IT DS LAB\Downloads\11042_2020_9818_Fig3_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114550"/>
            <a:ext cx="4100513" cy="288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389;p9"/>
          <p:cNvSpPr txBox="1">
            <a:spLocks noGrp="1"/>
          </p:cNvSpPr>
          <p:nvPr>
            <p:ph type="title"/>
          </p:nvPr>
        </p:nvSpPr>
        <p:spPr>
          <a:xfrm>
            <a:off x="1616570" y="1744349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               </a:t>
            </a:r>
            <a:r>
              <a:rPr lang="en-US" sz="3600">
                <a:solidFill>
                  <a:srgbClr val="FFFFFF"/>
                </a:solidFill>
              </a:rPr>
              <a:t>Thank you</a:t>
            </a:r>
            <a:endParaRPr sz="3600"/>
          </a:p>
        </p:txBody>
      </p:sp>
      <p:sp>
        <p:nvSpPr>
          <p:cNvPr id="1048621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544540" y="2756418"/>
            <a:ext cx="4559100" cy="3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/>
              <a:t>ABISHEK 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>
                <a:solidFill>
                  <a:srgbClr val="FFFFFF"/>
                </a:solidFill>
              </a:rPr>
              <a:t>BOOBALAN  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>
                <a:solidFill>
                  <a:srgbClr val="FFFFFF"/>
                </a:solidFill>
              </a:rPr>
              <a:t>EZHIL RAJ 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smtClean="0">
                <a:solidFill>
                  <a:srgbClr val="FFFFFF"/>
                </a:solidFill>
              </a:rPr>
              <a:t>MOHAN RAJ J E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Trebuchet MS</vt:lpstr>
      <vt:lpstr>Lato Black</vt:lpstr>
      <vt:lpstr>Lato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IT DS LAB</dc:creator>
  <cp:lastModifiedBy>Dell</cp:lastModifiedBy>
  <cp:revision>1</cp:revision>
  <dcterms:created xsi:type="dcterms:W3CDTF">2022-09-11T23:54:12Z</dcterms:created>
  <dcterms:modified xsi:type="dcterms:W3CDTF">2022-09-16T09:02:30Z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cb30c3e9b3954f3e8eba806927d3f643</vt:lpwstr>
  </property>
</Properties>
</file>