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59C4-C8EA-4239-A0B6-8B4D2A64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D063A-039D-492B-BA84-62FE29171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EAF6-DD35-4315-896C-37D4D001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E102-245F-4005-BE6E-244C108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D1244-84D7-410D-B67F-D8DB93AB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B93F-D593-426D-AFB4-3450F78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9C91D-7790-4253-9CF6-7993D3D8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A5A-A7DC-4B3D-A4A3-4BDCA634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FAB4-BE8C-41A3-9179-DA1E1A94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D900-52F6-452F-ADFF-FBBBD8D7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7CCF-59CC-4078-A2E4-06CC0051F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A79E3-E7AD-40B6-A4A1-3A55B401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7143-9384-4EB7-B220-94D15392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9CC7-E7E0-4F11-9D06-B516F183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A7BF-1FEE-43E7-853F-FAF088C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9AA4-2C9D-4BF5-9B64-6C5B05F0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ADC4-2C81-42E7-AF67-89BDDD6D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5F3E-D77E-4763-A089-A28017E8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5A23-BA68-487E-8CDB-F33A5B02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2D7C-6592-4D11-B668-A81BA634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CAC4-63D1-45AF-AB0B-F0E62D6C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1625-A4DC-4F34-B808-88C24B89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BC66-D62D-4612-B7DA-C92258A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D268-49FA-47A0-A98E-1F2A836E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3D86-77C5-4829-BD99-10EFE4B7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2D96-4F43-4704-9B90-5476FAC6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5FFD-008C-46B1-AE2E-CFB6FC08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D52B7-C45B-4FC0-874B-A3F9E81F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B18B3-ADFB-453C-A0E6-A76E5BF6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CAE61-0B16-4DD0-A696-9F63ED5F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5F03F-A7D7-4F56-B264-3FCA8E5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88B1-90BD-4B81-90E0-79ACD0DA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0264-97DA-4688-9D08-954F3F04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119A-01CF-4F71-8AC2-065FF5855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BF852-2430-488B-A610-7F17DFFD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8FA17-AAD8-4FB8-A391-2C6C22A21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926EA-4A67-41B2-A1A4-F7869F9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94531-16FA-4777-9FF3-5EB4F41B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F37A0-1394-4C67-9AEA-1D7716D6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14CC-6DA1-4F88-BD09-74B9F149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62945-1599-4A0B-B4FF-D1ACFC4D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7CAB7-0F82-4D9D-AE55-BDF657EB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C93FF-9DCB-4212-984B-703D2EBB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24EF-8F3D-4E24-B429-14B587D4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753F0-0A06-41B9-A340-B9EE6EA0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73ED-AB1A-454D-810A-8EB2EDA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DE07-3650-4D46-8B9E-E75B1EC1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203E-3255-4C06-AE8C-6C1FEBDD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7DB6-D12B-418B-AB2B-75DE25FC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6562-1034-44BD-B12B-61084524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DF6B-DEDB-4CF8-AC3C-2D610556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7E83-BFF7-46AD-BF5A-DC5C44DC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72C-3642-4195-9E15-883D931E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0B050-A5B0-4F4F-93A3-7A78C448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2EE6C-ED2A-40FB-87B6-872697AF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9435-C42A-44F7-BB93-484FC8DE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3AF6-1294-444E-972B-771A74D9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372D-14AB-40B7-98A8-68C6868A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BFB2F-FFEE-446D-B05D-3656D18F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F154-C63B-4CF7-A88D-9586BD42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9DAF-9DDD-4D48-BD09-5ED59C35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BD76-576C-4655-A876-76649536BE70}" type="datetimeFigureOut">
              <a:rPr lang="en-US" smtClean="0"/>
              <a:t>09/20/2020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29FC-77DF-4FD3-8FA0-9A106BF8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F313-DA2E-476B-8551-3F2A1C2CA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B199-697D-4BF8-B35B-582EE6CD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emf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988C-074A-4358-86F7-AE4BEDD0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Study of MRAM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086D-0DEC-41BB-AF41-6026F20D1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Swapnil Barman</a:t>
            </a:r>
          </a:p>
        </p:txBody>
      </p:sp>
    </p:spTree>
    <p:extLst>
      <p:ext uri="{BB962C8B-B14F-4D97-AF65-F5344CB8AC3E}">
        <p14:creationId xmlns:p14="http://schemas.microsoft.com/office/powerpoint/2010/main" val="83046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D39C3-9421-4A54-B94E-066602E4C71A}"/>
              </a:ext>
            </a:extLst>
          </p:cNvPr>
          <p:cNvSpPr txBox="1"/>
          <p:nvPr/>
        </p:nvSpPr>
        <p:spPr>
          <a:xfrm flipH="1">
            <a:off x="6817241" y="1597937"/>
            <a:ext cx="5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r>
              <a:rPr lang="en-US" dirty="0"/>
              <a:t>, Pinning Field: 300 </a:t>
            </a:r>
            <a:r>
              <a:rPr lang="en-US" dirty="0" err="1"/>
              <a:t>Oe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BB9EF-8296-4EE2-9F26-1817A0927800}"/>
              </a:ext>
            </a:extLst>
          </p:cNvPr>
          <p:cNvSpPr txBox="1"/>
          <p:nvPr/>
        </p:nvSpPr>
        <p:spPr>
          <a:xfrm rot="16200000">
            <a:off x="1147355" y="4096613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6531A-5979-4C97-BCA0-E549C3B7445B}"/>
              </a:ext>
            </a:extLst>
          </p:cNvPr>
          <p:cNvSpPr txBox="1"/>
          <p:nvPr/>
        </p:nvSpPr>
        <p:spPr>
          <a:xfrm>
            <a:off x="3172227" y="6395628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A5ECC-AD61-43A3-A1D1-AD584CEB4797}"/>
              </a:ext>
            </a:extLst>
          </p:cNvPr>
          <p:cNvSpPr txBox="1"/>
          <p:nvPr/>
        </p:nvSpPr>
        <p:spPr>
          <a:xfrm>
            <a:off x="8748883" y="6341379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D70CFE-96CF-4E10-ACEE-8F1D0F9D5C41}"/>
              </a:ext>
            </a:extLst>
          </p:cNvPr>
          <p:cNvGrpSpPr/>
          <p:nvPr/>
        </p:nvGrpSpPr>
        <p:grpSpPr>
          <a:xfrm>
            <a:off x="2359724" y="1270852"/>
            <a:ext cx="2377440" cy="1326615"/>
            <a:chOff x="2448502" y="1155440"/>
            <a:chExt cx="2377440" cy="1326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C73C89-8803-4C54-8674-927CF9D6B06E}"/>
                </a:ext>
              </a:extLst>
            </p:cNvPr>
            <p:cNvGrpSpPr/>
            <p:nvPr/>
          </p:nvGrpSpPr>
          <p:grpSpPr>
            <a:xfrm>
              <a:off x="2448502" y="1155440"/>
              <a:ext cx="2377440" cy="1250415"/>
              <a:chOff x="230819" y="515810"/>
              <a:chExt cx="1597458" cy="1091048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CF985891-3C7A-4A17-B989-C78CD4110F66}"/>
                  </a:ext>
                </a:extLst>
              </p:cNvPr>
              <p:cNvSpPr/>
              <p:nvPr/>
            </p:nvSpPr>
            <p:spPr>
              <a:xfrm>
                <a:off x="230819" y="887191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09413046-540F-42E9-B5D7-5D870F2B357B}"/>
                  </a:ext>
                </a:extLst>
              </p:cNvPr>
              <p:cNvSpPr/>
              <p:nvPr/>
            </p:nvSpPr>
            <p:spPr>
              <a:xfrm>
                <a:off x="232293" y="702242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566CAB99-674F-4941-8791-C8A7C616A2C7}"/>
                  </a:ext>
                </a:extLst>
              </p:cNvPr>
              <p:cNvSpPr/>
              <p:nvPr/>
            </p:nvSpPr>
            <p:spPr>
              <a:xfrm>
                <a:off x="232297" y="515810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F0FC6D-A32E-4201-8CF4-6464AC7ACCF0}"/>
                </a:ext>
              </a:extLst>
            </p:cNvPr>
            <p:cNvSpPr txBox="1"/>
            <p:nvPr/>
          </p:nvSpPr>
          <p:spPr>
            <a:xfrm flipH="1">
              <a:off x="2751340" y="1702594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883662-3180-4B38-AEF4-7B3F224B010A}"/>
                </a:ext>
              </a:extLst>
            </p:cNvPr>
            <p:cNvSpPr txBox="1"/>
            <p:nvPr/>
          </p:nvSpPr>
          <p:spPr>
            <a:xfrm flipH="1">
              <a:off x="2751340" y="1925539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Cu (10nm)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766BD9-E013-4645-B9B1-B684DC4E0ED9}"/>
                </a:ext>
              </a:extLst>
            </p:cNvPr>
            <p:cNvSpPr txBox="1"/>
            <p:nvPr/>
          </p:nvSpPr>
          <p:spPr>
            <a:xfrm flipH="1">
              <a:off x="2751340" y="2143501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55EC8D1-0986-469D-A051-5FFC175E9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-7" r="25243" b="7"/>
          <a:stretch/>
        </p:blipFill>
        <p:spPr>
          <a:xfrm>
            <a:off x="7109533" y="2604600"/>
            <a:ext cx="3811833" cy="38118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92F284-29B7-40C4-8ED5-BAA8B7CB3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-101" r="25463" b="101"/>
          <a:stretch/>
        </p:blipFill>
        <p:spPr>
          <a:xfrm>
            <a:off x="1738021" y="2606970"/>
            <a:ext cx="3809463" cy="3809463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C8A77EB6-84F7-4C95-870D-5572E459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B5AA9-AEBA-4ACA-BE41-0A76FACD24FA}"/>
              </a:ext>
            </a:extLst>
          </p:cNvPr>
          <p:cNvSpPr txBox="1"/>
          <p:nvPr/>
        </p:nvSpPr>
        <p:spPr>
          <a:xfrm rot="16200000">
            <a:off x="6395586" y="4128079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29624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05310-8BA5-4616-84C2-906700473618}"/>
              </a:ext>
            </a:extLst>
          </p:cNvPr>
          <p:cNvSpPr txBox="1"/>
          <p:nvPr/>
        </p:nvSpPr>
        <p:spPr>
          <a:xfrm flipH="1">
            <a:off x="6258178" y="1605920"/>
            <a:ext cx="5078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r>
              <a:rPr lang="en-US" dirty="0"/>
              <a:t>, Pinning Field: 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E9870-DA25-48DA-934E-33D0E36C1218}"/>
              </a:ext>
            </a:extLst>
          </p:cNvPr>
          <p:cNvSpPr txBox="1"/>
          <p:nvPr/>
        </p:nvSpPr>
        <p:spPr>
          <a:xfrm>
            <a:off x="3030185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DC2A5-F242-4361-8CAE-E6E9EE010FB2}"/>
              </a:ext>
            </a:extLst>
          </p:cNvPr>
          <p:cNvSpPr txBox="1"/>
          <p:nvPr/>
        </p:nvSpPr>
        <p:spPr>
          <a:xfrm>
            <a:off x="8526942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9BB81-F28B-4F73-8943-7FAD4057D93E}"/>
              </a:ext>
            </a:extLst>
          </p:cNvPr>
          <p:cNvSpPr txBox="1"/>
          <p:nvPr/>
        </p:nvSpPr>
        <p:spPr>
          <a:xfrm rot="16200000">
            <a:off x="872669" y="3929054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A3F33-479D-439B-9233-60DAC52DF373}"/>
              </a:ext>
            </a:extLst>
          </p:cNvPr>
          <p:cNvGrpSpPr/>
          <p:nvPr/>
        </p:nvGrpSpPr>
        <p:grpSpPr>
          <a:xfrm>
            <a:off x="2226563" y="1297486"/>
            <a:ext cx="2377440" cy="1326615"/>
            <a:chOff x="2359725" y="1048904"/>
            <a:chExt cx="2377440" cy="1326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F4AA5D-BAC5-4232-874C-0E73ED9FA7C0}"/>
                </a:ext>
              </a:extLst>
            </p:cNvPr>
            <p:cNvGrpSpPr/>
            <p:nvPr/>
          </p:nvGrpSpPr>
          <p:grpSpPr>
            <a:xfrm>
              <a:off x="2359725" y="1048904"/>
              <a:ext cx="2377440" cy="1250415"/>
              <a:chOff x="230819" y="515810"/>
              <a:chExt cx="1597458" cy="1091048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C86E345B-B2B1-4795-ABB1-7BCC31905B98}"/>
                  </a:ext>
                </a:extLst>
              </p:cNvPr>
              <p:cNvSpPr/>
              <p:nvPr/>
            </p:nvSpPr>
            <p:spPr>
              <a:xfrm>
                <a:off x="230819" y="887191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BD71F570-2DA8-40AA-A10C-06C53A2A919C}"/>
                  </a:ext>
                </a:extLst>
              </p:cNvPr>
              <p:cNvSpPr/>
              <p:nvPr/>
            </p:nvSpPr>
            <p:spPr>
              <a:xfrm>
                <a:off x="232293" y="702242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B798987D-21A6-44F2-B031-BEFBB57474AF}"/>
                  </a:ext>
                </a:extLst>
              </p:cNvPr>
              <p:cNvSpPr/>
              <p:nvPr/>
            </p:nvSpPr>
            <p:spPr>
              <a:xfrm>
                <a:off x="232297" y="515810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4DF81-0279-4590-8236-4F92DA811E47}"/>
                </a:ext>
              </a:extLst>
            </p:cNvPr>
            <p:cNvSpPr txBox="1"/>
            <p:nvPr/>
          </p:nvSpPr>
          <p:spPr>
            <a:xfrm flipH="1">
              <a:off x="2662563" y="1596058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05B3B4-92F5-4EBB-A386-48E0B8BBC30B}"/>
                </a:ext>
              </a:extLst>
            </p:cNvPr>
            <p:cNvSpPr txBox="1"/>
            <p:nvPr/>
          </p:nvSpPr>
          <p:spPr>
            <a:xfrm flipH="1">
              <a:off x="2662563" y="1819003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Cu (10nm)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1687AE-B58F-44AB-9236-CB089D513304}"/>
                </a:ext>
              </a:extLst>
            </p:cNvPr>
            <p:cNvSpPr txBox="1"/>
            <p:nvPr/>
          </p:nvSpPr>
          <p:spPr>
            <a:xfrm flipH="1">
              <a:off x="2662563" y="2036965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FF05C-80C7-4FBB-B5EE-0B5CDB03E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7" r="25475"/>
          <a:stretch/>
        </p:blipFill>
        <p:spPr>
          <a:xfrm>
            <a:off x="1463336" y="2582307"/>
            <a:ext cx="3811833" cy="38118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C92224-FBF3-4527-845C-3AD42AC70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3" r="24069"/>
          <a:stretch/>
        </p:blipFill>
        <p:spPr>
          <a:xfrm>
            <a:off x="6993700" y="2582306"/>
            <a:ext cx="3811833" cy="3811833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58D8C759-3825-4C95-9CB3-01315E75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5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51077-E327-4065-8F8E-6564D6CED890}"/>
              </a:ext>
            </a:extLst>
          </p:cNvPr>
          <p:cNvSpPr txBox="1"/>
          <p:nvPr/>
        </p:nvSpPr>
        <p:spPr>
          <a:xfrm rot="16200000">
            <a:off x="6280175" y="4234613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198720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D544C-93A3-40AD-B5DD-40B58B931116}"/>
              </a:ext>
            </a:extLst>
          </p:cNvPr>
          <p:cNvSpPr txBox="1"/>
          <p:nvPr/>
        </p:nvSpPr>
        <p:spPr>
          <a:xfrm flipH="1">
            <a:off x="6883893" y="1562125"/>
            <a:ext cx="400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62D4D-9844-4771-B7F8-AA1EFE176596}"/>
              </a:ext>
            </a:extLst>
          </p:cNvPr>
          <p:cNvSpPr txBox="1"/>
          <p:nvPr/>
        </p:nvSpPr>
        <p:spPr>
          <a:xfrm rot="16200000">
            <a:off x="952046" y="4043347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58356-F941-4D6B-8E42-4835EE4FE629}"/>
              </a:ext>
            </a:extLst>
          </p:cNvPr>
          <p:cNvSpPr txBox="1"/>
          <p:nvPr/>
        </p:nvSpPr>
        <p:spPr>
          <a:xfrm>
            <a:off x="2976918" y="6342362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214A-D0E9-48DB-8257-D6E0A932750C}"/>
              </a:ext>
            </a:extLst>
          </p:cNvPr>
          <p:cNvSpPr txBox="1"/>
          <p:nvPr/>
        </p:nvSpPr>
        <p:spPr>
          <a:xfrm>
            <a:off x="8553574" y="6288113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DBF9B-ED5C-4616-94CC-EF29D64243E2}"/>
              </a:ext>
            </a:extLst>
          </p:cNvPr>
          <p:cNvSpPr txBox="1"/>
          <p:nvPr/>
        </p:nvSpPr>
        <p:spPr>
          <a:xfrm rot="16200000">
            <a:off x="6191396" y="3923892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B85757-4D09-4E1D-8136-96D353A68BA6}"/>
              </a:ext>
            </a:extLst>
          </p:cNvPr>
          <p:cNvGrpSpPr/>
          <p:nvPr/>
        </p:nvGrpSpPr>
        <p:grpSpPr>
          <a:xfrm>
            <a:off x="2426632" y="1500812"/>
            <a:ext cx="2126217" cy="1007875"/>
            <a:chOff x="2710719" y="1438666"/>
            <a:chExt cx="2126217" cy="10078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4ABB3E-5A8A-44CA-9EAA-8B7D64F339BA}"/>
                </a:ext>
              </a:extLst>
            </p:cNvPr>
            <p:cNvGrpSpPr/>
            <p:nvPr/>
          </p:nvGrpSpPr>
          <p:grpSpPr>
            <a:xfrm>
              <a:off x="2710719" y="1438666"/>
              <a:ext cx="1899566" cy="963485"/>
              <a:chOff x="461639" y="70186"/>
              <a:chExt cx="1899566" cy="963485"/>
            </a:xfrm>
          </p:grpSpPr>
          <p:sp>
            <p:nvSpPr>
              <p:cNvPr id="17" name="Cylinder 16">
                <a:extLst>
                  <a:ext uri="{FF2B5EF4-FFF2-40B4-BE49-F238E27FC236}">
                    <a16:creationId xmlns:a16="http://schemas.microsoft.com/office/drawing/2014/main" id="{82251710-58CB-4700-B693-A1B822D06FAB}"/>
                  </a:ext>
                </a:extLst>
              </p:cNvPr>
              <p:cNvSpPr/>
              <p:nvPr/>
            </p:nvSpPr>
            <p:spPr>
              <a:xfrm>
                <a:off x="461639" y="556978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CDC48879-13F8-4C58-9D24-FC6D95FB0530}"/>
                  </a:ext>
                </a:extLst>
              </p:cNvPr>
              <p:cNvSpPr/>
              <p:nvPr/>
            </p:nvSpPr>
            <p:spPr>
              <a:xfrm>
                <a:off x="463119" y="309881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id="{4484F74B-72E9-4B51-941C-0CADFE51E665}"/>
                  </a:ext>
                </a:extLst>
              </p:cNvPr>
              <p:cNvSpPr/>
              <p:nvPr/>
            </p:nvSpPr>
            <p:spPr>
              <a:xfrm>
                <a:off x="463117" y="70186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0F2FA0-8427-45D0-B4C7-83B0EF780342}"/>
                </a:ext>
              </a:extLst>
            </p:cNvPr>
            <p:cNvSpPr txBox="1"/>
            <p:nvPr/>
          </p:nvSpPr>
          <p:spPr>
            <a:xfrm flipH="1">
              <a:off x="3062060" y="1623090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E378FA-36A4-44E4-A1BC-38A403EADF9D}"/>
                </a:ext>
              </a:extLst>
            </p:cNvPr>
            <p:cNvSpPr txBox="1"/>
            <p:nvPr/>
          </p:nvSpPr>
          <p:spPr>
            <a:xfrm flipH="1">
              <a:off x="3124206" y="1872269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Cu (5nm)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5F4676-1D1B-41BA-B769-EBEFD4125432}"/>
                </a:ext>
              </a:extLst>
            </p:cNvPr>
            <p:cNvSpPr txBox="1"/>
            <p:nvPr/>
          </p:nvSpPr>
          <p:spPr>
            <a:xfrm flipH="1">
              <a:off x="3070938" y="2107987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31EDA8B-158C-4EFF-B1F4-B87DD7C7A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7" r="24655"/>
          <a:stretch/>
        </p:blipFill>
        <p:spPr>
          <a:xfrm>
            <a:off x="1542712" y="2558861"/>
            <a:ext cx="3799931" cy="37999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40A8F2-E034-4A46-90FA-E1DF1A9BA8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134" r="25243" b="-134"/>
          <a:stretch/>
        </p:blipFill>
        <p:spPr>
          <a:xfrm>
            <a:off x="6946384" y="2558860"/>
            <a:ext cx="3799931" cy="3799931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BE82DE9C-B377-4FDD-9480-336C020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99517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E3FB4-6D06-4B16-80A3-C8EF02C6E3D7}"/>
              </a:ext>
            </a:extLst>
          </p:cNvPr>
          <p:cNvSpPr txBox="1"/>
          <p:nvPr/>
        </p:nvSpPr>
        <p:spPr>
          <a:xfrm flipH="1">
            <a:off x="7167980" y="1563444"/>
            <a:ext cx="400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4CBED-C576-45C4-BCC2-69E49D78D8DF}"/>
              </a:ext>
            </a:extLst>
          </p:cNvPr>
          <p:cNvSpPr txBox="1"/>
          <p:nvPr/>
        </p:nvSpPr>
        <p:spPr>
          <a:xfrm rot="16200000">
            <a:off x="1236133" y="4025591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CE6D2-072A-4954-89CF-E5E2AE271706}"/>
              </a:ext>
            </a:extLst>
          </p:cNvPr>
          <p:cNvSpPr txBox="1"/>
          <p:nvPr/>
        </p:nvSpPr>
        <p:spPr>
          <a:xfrm>
            <a:off x="3261005" y="632460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852E0-06CE-4527-BF28-6F0B20E45DFE}"/>
              </a:ext>
            </a:extLst>
          </p:cNvPr>
          <p:cNvSpPr txBox="1"/>
          <p:nvPr/>
        </p:nvSpPr>
        <p:spPr>
          <a:xfrm>
            <a:off x="8837661" y="6270357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9743E7-32C1-4B01-9C7A-1B8F8CD9DB98}"/>
              </a:ext>
            </a:extLst>
          </p:cNvPr>
          <p:cNvGrpSpPr/>
          <p:nvPr/>
        </p:nvGrpSpPr>
        <p:grpSpPr>
          <a:xfrm>
            <a:off x="2728472" y="1509690"/>
            <a:ext cx="2126217" cy="1007875"/>
            <a:chOff x="2337856" y="1172334"/>
            <a:chExt cx="2126217" cy="1007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C3083F-1C41-4F65-B67E-6AA07E6771E4}"/>
                </a:ext>
              </a:extLst>
            </p:cNvPr>
            <p:cNvGrpSpPr/>
            <p:nvPr/>
          </p:nvGrpSpPr>
          <p:grpSpPr>
            <a:xfrm>
              <a:off x="2337856" y="1172334"/>
              <a:ext cx="1899566" cy="963485"/>
              <a:chOff x="461639" y="70186"/>
              <a:chExt cx="1899566" cy="963485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0F2F0BA1-0537-4043-B24C-C0FE9458AE6E}"/>
                  </a:ext>
                </a:extLst>
              </p:cNvPr>
              <p:cNvSpPr/>
              <p:nvPr/>
            </p:nvSpPr>
            <p:spPr>
              <a:xfrm>
                <a:off x="461639" y="556978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0A22BC39-C1B6-4ABE-9B48-80C8A34207FB}"/>
                  </a:ext>
                </a:extLst>
              </p:cNvPr>
              <p:cNvSpPr/>
              <p:nvPr/>
            </p:nvSpPr>
            <p:spPr>
              <a:xfrm>
                <a:off x="463119" y="309881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5FD2F342-A44C-4C5C-B8D8-DC26A286552F}"/>
                  </a:ext>
                </a:extLst>
              </p:cNvPr>
              <p:cNvSpPr/>
              <p:nvPr/>
            </p:nvSpPr>
            <p:spPr>
              <a:xfrm>
                <a:off x="463117" y="70186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C2DA2-6B3E-42D8-8914-290301D8DBE2}"/>
                </a:ext>
              </a:extLst>
            </p:cNvPr>
            <p:cNvSpPr txBox="1"/>
            <p:nvPr/>
          </p:nvSpPr>
          <p:spPr>
            <a:xfrm flipH="1">
              <a:off x="2689197" y="1356758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545F4B-C0CC-4B74-B2A8-0DC46464CFFC}"/>
                </a:ext>
              </a:extLst>
            </p:cNvPr>
            <p:cNvSpPr txBox="1"/>
            <p:nvPr/>
          </p:nvSpPr>
          <p:spPr>
            <a:xfrm flipH="1">
              <a:off x="2751343" y="1605937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Cu (5nm)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46115E-9E75-4B4E-8D5B-5F6463FC65F5}"/>
                </a:ext>
              </a:extLst>
            </p:cNvPr>
            <p:cNvSpPr txBox="1"/>
            <p:nvPr/>
          </p:nvSpPr>
          <p:spPr>
            <a:xfrm flipH="1">
              <a:off x="2698075" y="1841655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96119A6-4A66-44D2-8A54-BE60FA54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r="24802"/>
          <a:stretch/>
        </p:blipFill>
        <p:spPr>
          <a:xfrm>
            <a:off x="7167980" y="2541105"/>
            <a:ext cx="3799931" cy="37999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D3CEE2-0F06-4DD4-9C9F-69D1BF898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7" r="24435"/>
          <a:stretch/>
        </p:blipFill>
        <p:spPr>
          <a:xfrm>
            <a:off x="1885204" y="2541105"/>
            <a:ext cx="3799932" cy="3799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ECD50-7E8F-4CA3-9EFD-13C40B18F019}"/>
              </a:ext>
            </a:extLst>
          </p:cNvPr>
          <p:cNvSpPr txBox="1"/>
          <p:nvPr/>
        </p:nvSpPr>
        <p:spPr>
          <a:xfrm rot="16200000">
            <a:off x="6475483" y="4120568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2DC91AA2-C924-4395-9E42-FEDBF05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447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314090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B521A-52A1-4E1F-9643-5F1074E38568}"/>
              </a:ext>
            </a:extLst>
          </p:cNvPr>
          <p:cNvSpPr txBox="1"/>
          <p:nvPr/>
        </p:nvSpPr>
        <p:spPr>
          <a:xfrm flipH="1">
            <a:off x="6647445" y="1571005"/>
            <a:ext cx="535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baseline="30000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127A8-D802-4EFA-A285-02179D53EB7B}"/>
              </a:ext>
            </a:extLst>
          </p:cNvPr>
          <p:cNvSpPr txBox="1"/>
          <p:nvPr/>
        </p:nvSpPr>
        <p:spPr>
          <a:xfrm>
            <a:off x="3145595" y="632460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AC9B2-26F9-478A-997F-024AEDC3F129}"/>
              </a:ext>
            </a:extLst>
          </p:cNvPr>
          <p:cNvSpPr txBox="1"/>
          <p:nvPr/>
        </p:nvSpPr>
        <p:spPr>
          <a:xfrm>
            <a:off x="8642352" y="632460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6ADEA-EA32-415A-BD75-E3338922D3DA}"/>
              </a:ext>
            </a:extLst>
          </p:cNvPr>
          <p:cNvSpPr txBox="1"/>
          <p:nvPr/>
        </p:nvSpPr>
        <p:spPr>
          <a:xfrm rot="16200000">
            <a:off x="988079" y="3902420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45425B-DD4B-416F-9B64-8EB81C342F82}"/>
              </a:ext>
            </a:extLst>
          </p:cNvPr>
          <p:cNvGrpSpPr/>
          <p:nvPr/>
        </p:nvGrpSpPr>
        <p:grpSpPr>
          <a:xfrm>
            <a:off x="2404115" y="1253095"/>
            <a:ext cx="2377440" cy="1326615"/>
            <a:chOff x="2359725" y="1048904"/>
            <a:chExt cx="2377440" cy="1326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0D49CC-C9BD-440B-BC80-B8CFE662EBC3}"/>
                </a:ext>
              </a:extLst>
            </p:cNvPr>
            <p:cNvGrpSpPr/>
            <p:nvPr/>
          </p:nvGrpSpPr>
          <p:grpSpPr>
            <a:xfrm>
              <a:off x="2359725" y="1048904"/>
              <a:ext cx="2377440" cy="1250415"/>
              <a:chOff x="230819" y="515810"/>
              <a:chExt cx="1597458" cy="1091048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A1905BC9-D8D5-4683-8702-90DFC806FB81}"/>
                  </a:ext>
                </a:extLst>
              </p:cNvPr>
              <p:cNvSpPr/>
              <p:nvPr/>
            </p:nvSpPr>
            <p:spPr>
              <a:xfrm>
                <a:off x="230819" y="887191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3F8C54EF-5B73-4894-9D09-B46EF2CAA390}"/>
                  </a:ext>
                </a:extLst>
              </p:cNvPr>
              <p:cNvSpPr/>
              <p:nvPr/>
            </p:nvSpPr>
            <p:spPr>
              <a:xfrm>
                <a:off x="232293" y="702242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A0D31290-4706-4940-970D-9C17523BEC5F}"/>
                  </a:ext>
                </a:extLst>
              </p:cNvPr>
              <p:cNvSpPr/>
              <p:nvPr/>
            </p:nvSpPr>
            <p:spPr>
              <a:xfrm>
                <a:off x="232297" y="515810"/>
                <a:ext cx="1595980" cy="719667"/>
              </a:xfrm>
              <a:prstGeom prst="cube">
                <a:avLst>
                  <a:gd name="adj" fmla="val 755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34BF5C-7DEB-49A1-8B27-EED8C2C36AFC}"/>
                </a:ext>
              </a:extLst>
            </p:cNvPr>
            <p:cNvSpPr txBox="1"/>
            <p:nvPr/>
          </p:nvSpPr>
          <p:spPr>
            <a:xfrm flipH="1">
              <a:off x="2662563" y="1596058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 (10nm)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48AE5A-2723-4CDC-A4D9-10E8744CF09D}"/>
                </a:ext>
              </a:extLst>
            </p:cNvPr>
            <p:cNvSpPr txBox="1"/>
            <p:nvPr/>
          </p:nvSpPr>
          <p:spPr>
            <a:xfrm flipH="1">
              <a:off x="2662563" y="1819003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Cu (10nm)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FC2BA3-1B57-4FCB-8CE7-0B58AC131D58}"/>
                </a:ext>
              </a:extLst>
            </p:cNvPr>
            <p:cNvSpPr txBox="1"/>
            <p:nvPr/>
          </p:nvSpPr>
          <p:spPr>
            <a:xfrm flipH="1">
              <a:off x="2662563" y="2036965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BED18BA-A373-47FF-B137-2742947CE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t="125" r="24582" b="-125"/>
          <a:stretch/>
        </p:blipFill>
        <p:spPr>
          <a:xfrm>
            <a:off x="7109108" y="2555671"/>
            <a:ext cx="3811834" cy="38118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0C0C0F-9562-4EEE-BFF2-DD85A7E69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r="24215"/>
          <a:stretch/>
        </p:blipFill>
        <p:spPr>
          <a:xfrm>
            <a:off x="1578746" y="2555671"/>
            <a:ext cx="3811834" cy="3811834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4F053A19-E713-4D64-A556-D52515AE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8229E-BC25-4327-944D-E37D2E94F172}"/>
              </a:ext>
            </a:extLst>
          </p:cNvPr>
          <p:cNvSpPr txBox="1"/>
          <p:nvPr/>
        </p:nvSpPr>
        <p:spPr>
          <a:xfrm rot="16200000">
            <a:off x="6466606" y="4093934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194664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72FE71C-560E-4CAF-BE5C-F3BB55E54559}"/>
              </a:ext>
            </a:extLst>
          </p:cNvPr>
          <p:cNvSpPr txBox="1"/>
          <p:nvPr/>
        </p:nvSpPr>
        <p:spPr>
          <a:xfrm flipH="1">
            <a:off x="6426851" y="1554558"/>
            <a:ext cx="535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baseline="30000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456305-CDB7-464D-A0F7-137915777F6E}"/>
              </a:ext>
            </a:extLst>
          </p:cNvPr>
          <p:cNvSpPr txBox="1"/>
          <p:nvPr/>
        </p:nvSpPr>
        <p:spPr>
          <a:xfrm>
            <a:off x="3092329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40469-00FC-4D87-83A0-70190E1C9A27}"/>
              </a:ext>
            </a:extLst>
          </p:cNvPr>
          <p:cNvSpPr txBox="1"/>
          <p:nvPr/>
        </p:nvSpPr>
        <p:spPr>
          <a:xfrm>
            <a:off x="8589086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9CDB8-40E1-4E79-B4EC-CB87D79B8ABF}"/>
              </a:ext>
            </a:extLst>
          </p:cNvPr>
          <p:cNvSpPr txBox="1"/>
          <p:nvPr/>
        </p:nvSpPr>
        <p:spPr>
          <a:xfrm rot="16200000">
            <a:off x="934813" y="3929054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EEAAAC-49E0-47E5-AEA3-B33C5A8E1F47}"/>
              </a:ext>
            </a:extLst>
          </p:cNvPr>
          <p:cNvGrpSpPr/>
          <p:nvPr/>
        </p:nvGrpSpPr>
        <p:grpSpPr>
          <a:xfrm>
            <a:off x="2226561" y="1270850"/>
            <a:ext cx="2377440" cy="1250415"/>
            <a:chOff x="230819" y="515810"/>
            <a:chExt cx="1597458" cy="1091048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23975780-FB1B-4828-A4D2-0FF081B166DE}"/>
                </a:ext>
              </a:extLst>
            </p:cNvPr>
            <p:cNvSpPr/>
            <p:nvPr/>
          </p:nvSpPr>
          <p:spPr>
            <a:xfrm>
              <a:off x="230819" y="887191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4C14AC20-8667-4310-A4FC-CF517154551A}"/>
                </a:ext>
              </a:extLst>
            </p:cNvPr>
            <p:cNvSpPr/>
            <p:nvPr/>
          </p:nvSpPr>
          <p:spPr>
            <a:xfrm>
              <a:off x="232293" y="702242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FB18B8C7-F9AD-4C3B-A2E4-0797510FED61}"/>
                </a:ext>
              </a:extLst>
            </p:cNvPr>
            <p:cNvSpPr/>
            <p:nvPr/>
          </p:nvSpPr>
          <p:spPr>
            <a:xfrm>
              <a:off x="232297" y="515810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77E202-1367-4901-9ABC-1A49372AC0F8}"/>
              </a:ext>
            </a:extLst>
          </p:cNvPr>
          <p:cNvSpPr txBox="1"/>
          <p:nvPr/>
        </p:nvSpPr>
        <p:spPr>
          <a:xfrm flipH="1">
            <a:off x="2529399" y="1818004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23609-571C-4A4D-A682-A057D4EB1771}"/>
              </a:ext>
            </a:extLst>
          </p:cNvPr>
          <p:cNvSpPr txBox="1"/>
          <p:nvPr/>
        </p:nvSpPr>
        <p:spPr>
          <a:xfrm flipH="1">
            <a:off x="2529399" y="2040949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392C8B-6EAA-4AC8-9A0E-7087F33A6D07}"/>
              </a:ext>
            </a:extLst>
          </p:cNvPr>
          <p:cNvSpPr txBox="1"/>
          <p:nvPr/>
        </p:nvSpPr>
        <p:spPr>
          <a:xfrm flipH="1">
            <a:off x="2529399" y="2258911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0DD215-54CC-4301-BD97-B6634E24C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-259" r="24802" b="259"/>
          <a:stretch/>
        </p:blipFill>
        <p:spPr>
          <a:xfrm>
            <a:off x="7055842" y="2582305"/>
            <a:ext cx="3811834" cy="38118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50A574-1CFC-4563-B225-CCF2B6F69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t="-248" r="24509" b="248"/>
          <a:stretch/>
        </p:blipFill>
        <p:spPr>
          <a:xfrm>
            <a:off x="1525479" y="2582305"/>
            <a:ext cx="3811834" cy="3811834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FA5D18DB-DDBA-4ED4-9841-B06BB2FB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E405C-8188-4984-9B62-DE5946D77EF1}"/>
              </a:ext>
            </a:extLst>
          </p:cNvPr>
          <p:cNvSpPr txBox="1"/>
          <p:nvPr/>
        </p:nvSpPr>
        <p:spPr>
          <a:xfrm rot="16200000">
            <a:off x="6368948" y="4147202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258208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F63106-F273-49CC-9EE0-D7B58A649C02}"/>
              </a:ext>
            </a:extLst>
          </p:cNvPr>
          <p:cNvSpPr txBox="1"/>
          <p:nvPr/>
        </p:nvSpPr>
        <p:spPr>
          <a:xfrm flipH="1">
            <a:off x="6523349" y="1588161"/>
            <a:ext cx="535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baseline="30000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2D274-0577-48C0-8BBF-70873E54FB23}"/>
              </a:ext>
            </a:extLst>
          </p:cNvPr>
          <p:cNvSpPr txBox="1"/>
          <p:nvPr/>
        </p:nvSpPr>
        <p:spPr>
          <a:xfrm rot="5400000" flipV="1">
            <a:off x="6372224" y="3985142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4D875-160D-46BD-98B1-A064E4F65986}"/>
              </a:ext>
            </a:extLst>
          </p:cNvPr>
          <p:cNvSpPr txBox="1"/>
          <p:nvPr/>
        </p:nvSpPr>
        <p:spPr>
          <a:xfrm>
            <a:off x="3101206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8362C-73AF-43EC-AD17-3001124C9BC7}"/>
              </a:ext>
            </a:extLst>
          </p:cNvPr>
          <p:cNvSpPr txBox="1"/>
          <p:nvPr/>
        </p:nvSpPr>
        <p:spPr>
          <a:xfrm>
            <a:off x="8597963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BEC-F66B-4F8B-8ACB-AA019478B7B1}"/>
              </a:ext>
            </a:extLst>
          </p:cNvPr>
          <p:cNvSpPr txBox="1"/>
          <p:nvPr/>
        </p:nvSpPr>
        <p:spPr>
          <a:xfrm rot="16200000">
            <a:off x="943690" y="3929054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0E03C5-1FF0-4AB7-A840-21C5A6DE318D}"/>
              </a:ext>
            </a:extLst>
          </p:cNvPr>
          <p:cNvGrpSpPr/>
          <p:nvPr/>
        </p:nvGrpSpPr>
        <p:grpSpPr>
          <a:xfrm>
            <a:off x="2368602" y="1279727"/>
            <a:ext cx="2377440" cy="1250415"/>
            <a:chOff x="230819" y="515810"/>
            <a:chExt cx="1597458" cy="1091048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E9F8B6A1-B512-440C-B055-C5FD25E45ED2}"/>
                </a:ext>
              </a:extLst>
            </p:cNvPr>
            <p:cNvSpPr/>
            <p:nvPr/>
          </p:nvSpPr>
          <p:spPr>
            <a:xfrm>
              <a:off x="230819" y="887191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2C23E73-77CF-411B-BD8F-33811C52E6E6}"/>
                </a:ext>
              </a:extLst>
            </p:cNvPr>
            <p:cNvSpPr/>
            <p:nvPr/>
          </p:nvSpPr>
          <p:spPr>
            <a:xfrm>
              <a:off x="232293" y="702242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03D75E27-C94A-4F7F-B683-AE5403BFE5CF}"/>
                </a:ext>
              </a:extLst>
            </p:cNvPr>
            <p:cNvSpPr/>
            <p:nvPr/>
          </p:nvSpPr>
          <p:spPr>
            <a:xfrm>
              <a:off x="232297" y="515810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27DB1A-70AC-4D54-8AF7-1D2639B75606}"/>
              </a:ext>
            </a:extLst>
          </p:cNvPr>
          <p:cNvSpPr txBox="1"/>
          <p:nvPr/>
        </p:nvSpPr>
        <p:spPr>
          <a:xfrm flipH="1">
            <a:off x="2671440" y="1826881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B8F9C-567E-4214-B82C-57FB314A1DDE}"/>
              </a:ext>
            </a:extLst>
          </p:cNvPr>
          <p:cNvSpPr txBox="1"/>
          <p:nvPr/>
        </p:nvSpPr>
        <p:spPr>
          <a:xfrm flipH="1">
            <a:off x="2671440" y="2049826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4AAD6-9ADA-49B5-9B37-7451D8464903}"/>
              </a:ext>
            </a:extLst>
          </p:cNvPr>
          <p:cNvSpPr txBox="1"/>
          <p:nvPr/>
        </p:nvSpPr>
        <p:spPr>
          <a:xfrm flipH="1">
            <a:off x="2671440" y="2267788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0E65A9-DD02-4E00-A3DC-4197EE1AA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24289"/>
          <a:stretch/>
        </p:blipFill>
        <p:spPr>
          <a:xfrm>
            <a:off x="1534357" y="2582305"/>
            <a:ext cx="3811834" cy="38118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FDAEE2-EE45-4F4C-A816-0F324C8CA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r="24509"/>
          <a:stretch/>
        </p:blipFill>
        <p:spPr>
          <a:xfrm>
            <a:off x="7064718" y="2582304"/>
            <a:ext cx="3811835" cy="3811835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6AE846B-EC17-498C-8D67-19567B44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325040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DB1C26-54E7-4456-AF05-19636A334CCA}"/>
              </a:ext>
            </a:extLst>
          </p:cNvPr>
          <p:cNvSpPr txBox="1"/>
          <p:nvPr/>
        </p:nvSpPr>
        <p:spPr>
          <a:xfrm flipH="1">
            <a:off x="6452824" y="1543776"/>
            <a:ext cx="535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baseline="30000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24742-9837-4132-BFBB-93F946B5DA3D}"/>
              </a:ext>
            </a:extLst>
          </p:cNvPr>
          <p:cNvSpPr txBox="1"/>
          <p:nvPr/>
        </p:nvSpPr>
        <p:spPr>
          <a:xfrm rot="5400000" flipV="1">
            <a:off x="6554895" y="3999136"/>
            <a:ext cx="87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C11B-42A4-42ED-98F9-259AC5A505AC}"/>
              </a:ext>
            </a:extLst>
          </p:cNvPr>
          <p:cNvSpPr txBox="1"/>
          <p:nvPr/>
        </p:nvSpPr>
        <p:spPr>
          <a:xfrm>
            <a:off x="3261005" y="6342362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9AA2B-05A9-4C2A-9943-161E450815A9}"/>
              </a:ext>
            </a:extLst>
          </p:cNvPr>
          <p:cNvSpPr txBox="1"/>
          <p:nvPr/>
        </p:nvSpPr>
        <p:spPr>
          <a:xfrm>
            <a:off x="8757762" y="6342362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0CD83-415A-48BE-9C1F-A916F5BBBC58}"/>
              </a:ext>
            </a:extLst>
          </p:cNvPr>
          <p:cNvSpPr txBox="1"/>
          <p:nvPr/>
        </p:nvSpPr>
        <p:spPr>
          <a:xfrm rot="16200000">
            <a:off x="1103489" y="3920176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29ED47-0B6F-45E3-8782-6EF4C9B1CDA2}"/>
              </a:ext>
            </a:extLst>
          </p:cNvPr>
          <p:cNvGrpSpPr/>
          <p:nvPr/>
        </p:nvGrpSpPr>
        <p:grpSpPr>
          <a:xfrm>
            <a:off x="2368603" y="1235342"/>
            <a:ext cx="2377440" cy="1250415"/>
            <a:chOff x="230819" y="515810"/>
            <a:chExt cx="1597458" cy="1091048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AAEAB0C-9FD6-41E1-ABF1-10FF7D0C599B}"/>
                </a:ext>
              </a:extLst>
            </p:cNvPr>
            <p:cNvSpPr/>
            <p:nvPr/>
          </p:nvSpPr>
          <p:spPr>
            <a:xfrm>
              <a:off x="230819" y="887191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B43B37AB-00FC-42A0-A686-E9FE9C271BA1}"/>
                </a:ext>
              </a:extLst>
            </p:cNvPr>
            <p:cNvSpPr/>
            <p:nvPr/>
          </p:nvSpPr>
          <p:spPr>
            <a:xfrm>
              <a:off x="232293" y="702242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C4E2BFD-9241-4394-8B24-2CC42B4188EF}"/>
                </a:ext>
              </a:extLst>
            </p:cNvPr>
            <p:cNvSpPr/>
            <p:nvPr/>
          </p:nvSpPr>
          <p:spPr>
            <a:xfrm>
              <a:off x="232297" y="515810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6D0C68-9ED8-400F-9CA9-69055E12D4E9}"/>
              </a:ext>
            </a:extLst>
          </p:cNvPr>
          <p:cNvSpPr txBox="1"/>
          <p:nvPr/>
        </p:nvSpPr>
        <p:spPr>
          <a:xfrm flipH="1">
            <a:off x="2671441" y="1782496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A1B4E-32DC-497D-9FBA-27A71346614A}"/>
              </a:ext>
            </a:extLst>
          </p:cNvPr>
          <p:cNvSpPr txBox="1"/>
          <p:nvPr/>
        </p:nvSpPr>
        <p:spPr>
          <a:xfrm flipH="1">
            <a:off x="2671441" y="2005441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BF1BD-4BDB-4A1C-91C4-E9FBAE4423BB}"/>
              </a:ext>
            </a:extLst>
          </p:cNvPr>
          <p:cNvSpPr txBox="1"/>
          <p:nvPr/>
        </p:nvSpPr>
        <p:spPr>
          <a:xfrm flipH="1">
            <a:off x="2671441" y="2223403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16DD72-7574-422C-A2DF-8ECBBA31C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r="24436"/>
          <a:stretch/>
        </p:blipFill>
        <p:spPr>
          <a:xfrm>
            <a:off x="1694155" y="2573427"/>
            <a:ext cx="3811834" cy="38118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2ED20A-3A8B-4A95-A9F8-624EE2892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24289"/>
          <a:stretch/>
        </p:blipFill>
        <p:spPr>
          <a:xfrm>
            <a:off x="7224520" y="2573427"/>
            <a:ext cx="3811834" cy="3811834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76FD5959-3F89-4D18-85F0-56D3A450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139546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A0B55-E668-4911-9D5E-C900BFDEF77D}"/>
              </a:ext>
            </a:extLst>
          </p:cNvPr>
          <p:cNvSpPr txBox="1"/>
          <p:nvPr/>
        </p:nvSpPr>
        <p:spPr>
          <a:xfrm flipH="1">
            <a:off x="6279643" y="1530790"/>
            <a:ext cx="535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baseline="30000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C361B-0CF8-4756-8DC1-F4DFE65D7F2E}"/>
              </a:ext>
            </a:extLst>
          </p:cNvPr>
          <p:cNvSpPr txBox="1"/>
          <p:nvPr/>
        </p:nvSpPr>
        <p:spPr>
          <a:xfrm rot="5400000" flipV="1">
            <a:off x="6488393" y="3818828"/>
            <a:ext cx="87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1D560-4E6E-4126-943F-D3B76754809D}"/>
              </a:ext>
            </a:extLst>
          </p:cNvPr>
          <p:cNvSpPr txBox="1"/>
          <p:nvPr/>
        </p:nvSpPr>
        <p:spPr>
          <a:xfrm>
            <a:off x="3194503" y="634672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3F04B-C7A9-4EB7-9890-4313C79AFC7E}"/>
              </a:ext>
            </a:extLst>
          </p:cNvPr>
          <p:cNvSpPr txBox="1"/>
          <p:nvPr/>
        </p:nvSpPr>
        <p:spPr>
          <a:xfrm>
            <a:off x="8691260" y="634672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1482D-CC51-41A6-B4F6-A5548594183C}"/>
              </a:ext>
            </a:extLst>
          </p:cNvPr>
          <p:cNvSpPr txBox="1"/>
          <p:nvPr/>
        </p:nvSpPr>
        <p:spPr>
          <a:xfrm rot="16200000">
            <a:off x="1036987" y="3924534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C09DAF-54C1-4197-B809-16908C04146A}"/>
              </a:ext>
            </a:extLst>
          </p:cNvPr>
          <p:cNvGrpSpPr/>
          <p:nvPr/>
        </p:nvGrpSpPr>
        <p:grpSpPr>
          <a:xfrm>
            <a:off x="2293223" y="1248413"/>
            <a:ext cx="2377440" cy="1250415"/>
            <a:chOff x="230819" y="515810"/>
            <a:chExt cx="1597458" cy="1091048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8560726-F00F-4B5E-B777-9A7070CF1894}"/>
                </a:ext>
              </a:extLst>
            </p:cNvPr>
            <p:cNvSpPr/>
            <p:nvPr/>
          </p:nvSpPr>
          <p:spPr>
            <a:xfrm>
              <a:off x="230819" y="887191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B40556A-3F94-4EEA-A17F-E5BFDD6B1825}"/>
                </a:ext>
              </a:extLst>
            </p:cNvPr>
            <p:cNvSpPr/>
            <p:nvPr/>
          </p:nvSpPr>
          <p:spPr>
            <a:xfrm>
              <a:off x="232293" y="702242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64671E86-A39B-472E-9F80-8A75D53F9765}"/>
                </a:ext>
              </a:extLst>
            </p:cNvPr>
            <p:cNvSpPr/>
            <p:nvPr/>
          </p:nvSpPr>
          <p:spPr>
            <a:xfrm>
              <a:off x="232297" y="515810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A5C9DD-24EC-45F2-AD98-08264E278549}"/>
              </a:ext>
            </a:extLst>
          </p:cNvPr>
          <p:cNvSpPr txBox="1"/>
          <p:nvPr/>
        </p:nvSpPr>
        <p:spPr>
          <a:xfrm flipH="1">
            <a:off x="2596061" y="1795567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86585-8EA0-4CAC-838E-E839FEF978E2}"/>
              </a:ext>
            </a:extLst>
          </p:cNvPr>
          <p:cNvSpPr txBox="1"/>
          <p:nvPr/>
        </p:nvSpPr>
        <p:spPr>
          <a:xfrm flipH="1">
            <a:off x="2596061" y="2018512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C7B39-4238-4DB6-9537-D3CE0310E36D}"/>
              </a:ext>
            </a:extLst>
          </p:cNvPr>
          <p:cNvSpPr txBox="1"/>
          <p:nvPr/>
        </p:nvSpPr>
        <p:spPr>
          <a:xfrm flipH="1">
            <a:off x="2596061" y="2236474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E37C51-9A6F-4EFE-929E-92EA4F5DC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7" r="23995"/>
          <a:stretch/>
        </p:blipFill>
        <p:spPr>
          <a:xfrm>
            <a:off x="1627654" y="2577785"/>
            <a:ext cx="3811834" cy="38118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3966F6-E76D-4958-B7F4-33412E442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24362"/>
          <a:stretch/>
        </p:blipFill>
        <p:spPr>
          <a:xfrm>
            <a:off x="7158018" y="2577785"/>
            <a:ext cx="3811835" cy="3811835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F02DBE1A-3035-4729-A949-1AC5F62F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111126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6996CF8-74C6-4041-870E-AF99ADDB1F57}"/>
              </a:ext>
            </a:extLst>
          </p:cNvPr>
          <p:cNvSpPr txBox="1"/>
          <p:nvPr/>
        </p:nvSpPr>
        <p:spPr>
          <a:xfrm flipH="1">
            <a:off x="6328133" y="1540219"/>
            <a:ext cx="535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baseline="30000" dirty="0"/>
          </a:p>
          <a:p>
            <a:r>
              <a:rPr lang="en-US" dirty="0"/>
              <a:t>Magnetic Field = ±5000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693E90-4FF1-4EA3-ACC9-033E87BD66BD}"/>
              </a:ext>
            </a:extLst>
          </p:cNvPr>
          <p:cNvSpPr txBox="1"/>
          <p:nvPr/>
        </p:nvSpPr>
        <p:spPr>
          <a:xfrm rot="5400000" flipV="1">
            <a:off x="6550053" y="4098404"/>
            <a:ext cx="63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0ED0A7-3A18-4F7F-9662-4DA0419827D0}"/>
              </a:ext>
            </a:extLst>
          </p:cNvPr>
          <p:cNvSpPr txBox="1"/>
          <p:nvPr/>
        </p:nvSpPr>
        <p:spPr>
          <a:xfrm>
            <a:off x="3136314" y="6321781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81EFBD-F594-44F2-AC92-12DCACA451D0}"/>
              </a:ext>
            </a:extLst>
          </p:cNvPr>
          <p:cNvSpPr txBox="1"/>
          <p:nvPr/>
        </p:nvSpPr>
        <p:spPr>
          <a:xfrm>
            <a:off x="8633071" y="6321781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2C505-D3A1-404E-90F8-3928E4A136E1}"/>
              </a:ext>
            </a:extLst>
          </p:cNvPr>
          <p:cNvSpPr txBox="1"/>
          <p:nvPr/>
        </p:nvSpPr>
        <p:spPr>
          <a:xfrm rot="16200000">
            <a:off x="978798" y="3899595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0E7947-DAB0-4ADB-B1D8-02F89A7C928F}"/>
              </a:ext>
            </a:extLst>
          </p:cNvPr>
          <p:cNvGrpSpPr/>
          <p:nvPr/>
        </p:nvGrpSpPr>
        <p:grpSpPr>
          <a:xfrm>
            <a:off x="2235034" y="1231785"/>
            <a:ext cx="2377440" cy="1250415"/>
            <a:chOff x="230819" y="515810"/>
            <a:chExt cx="1597458" cy="1091048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83626982-935A-400A-A07D-2611381BAE08}"/>
                </a:ext>
              </a:extLst>
            </p:cNvPr>
            <p:cNvSpPr/>
            <p:nvPr/>
          </p:nvSpPr>
          <p:spPr>
            <a:xfrm>
              <a:off x="230819" y="887191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B1510FB5-5675-42C7-95C9-CB1DE29D13AC}"/>
                </a:ext>
              </a:extLst>
            </p:cNvPr>
            <p:cNvSpPr/>
            <p:nvPr/>
          </p:nvSpPr>
          <p:spPr>
            <a:xfrm>
              <a:off x="232293" y="702242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BBA53D4A-FB70-4038-8677-89A6E3F240F7}"/>
                </a:ext>
              </a:extLst>
            </p:cNvPr>
            <p:cNvSpPr/>
            <p:nvPr/>
          </p:nvSpPr>
          <p:spPr>
            <a:xfrm>
              <a:off x="232297" y="515810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86958C-3DD2-4D30-ABCC-DED050F3D0E9}"/>
              </a:ext>
            </a:extLst>
          </p:cNvPr>
          <p:cNvSpPr txBox="1"/>
          <p:nvPr/>
        </p:nvSpPr>
        <p:spPr>
          <a:xfrm flipH="1">
            <a:off x="2537872" y="1778939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7B28E9-EBC1-4E67-9DDE-8FD8FD2A8AA6}"/>
              </a:ext>
            </a:extLst>
          </p:cNvPr>
          <p:cNvSpPr txBox="1"/>
          <p:nvPr/>
        </p:nvSpPr>
        <p:spPr>
          <a:xfrm flipH="1">
            <a:off x="2537872" y="2001884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E184F-3DB0-4DED-B162-8BBC984A24C7}"/>
              </a:ext>
            </a:extLst>
          </p:cNvPr>
          <p:cNvSpPr txBox="1"/>
          <p:nvPr/>
        </p:nvSpPr>
        <p:spPr>
          <a:xfrm flipH="1">
            <a:off x="2537872" y="2219846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42BF862-59B0-4957-A17D-33586FCDD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7" r="24435"/>
          <a:stretch/>
        </p:blipFill>
        <p:spPr>
          <a:xfrm>
            <a:off x="1569465" y="2552845"/>
            <a:ext cx="3811835" cy="38118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B0126B-AB60-451B-8355-101C64293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24362"/>
          <a:stretch/>
        </p:blipFill>
        <p:spPr>
          <a:xfrm>
            <a:off x="7099829" y="2552844"/>
            <a:ext cx="3811835" cy="3811835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3E5EC671-FBE8-491E-B384-8E3BBF5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29234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1E4822B-330B-4BC0-BFFE-DB1F86750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24962"/>
          <a:stretch/>
        </p:blipFill>
        <p:spPr>
          <a:xfrm>
            <a:off x="838200" y="1690688"/>
            <a:ext cx="1690688" cy="169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443E33-7387-44E6-8BE2-5591158FE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4299"/>
          <a:stretch/>
        </p:blipFill>
        <p:spPr>
          <a:xfrm>
            <a:off x="5250654" y="1690687"/>
            <a:ext cx="1690689" cy="1690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32A8C5-481B-4BB9-A3ED-D0757FBDE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r="24830"/>
          <a:stretch/>
        </p:blipFill>
        <p:spPr>
          <a:xfrm>
            <a:off x="9663107" y="1690686"/>
            <a:ext cx="1690690" cy="1690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6F94A0-8C4A-483A-B286-63867EA02E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r="24921"/>
          <a:stretch/>
        </p:blipFill>
        <p:spPr>
          <a:xfrm>
            <a:off x="9663109" y="4321968"/>
            <a:ext cx="1690688" cy="16906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150CC3-EDD2-4395-BB5B-04425B55C8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24962"/>
          <a:stretch/>
        </p:blipFill>
        <p:spPr>
          <a:xfrm>
            <a:off x="5250655" y="4321968"/>
            <a:ext cx="1690688" cy="169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A35F70-94C0-427B-B67A-CC62E4C548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8" r="24564"/>
          <a:stretch/>
        </p:blipFill>
        <p:spPr>
          <a:xfrm>
            <a:off x="838200" y="4321968"/>
            <a:ext cx="1690688" cy="1690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3C63E-D655-4CD5-A6E7-CC0263DC4BE2}"/>
              </a:ext>
            </a:extLst>
          </p:cNvPr>
          <p:cNvSpPr txBox="1"/>
          <p:nvPr/>
        </p:nvSpPr>
        <p:spPr>
          <a:xfrm>
            <a:off x="490414" y="3667006"/>
            <a:ext cx="23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50x100x10nm 4000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738DC-DD7F-400D-9374-8B6B5E6512CF}"/>
              </a:ext>
            </a:extLst>
          </p:cNvPr>
          <p:cNvSpPr txBox="1"/>
          <p:nvPr/>
        </p:nvSpPr>
        <p:spPr>
          <a:xfrm>
            <a:off x="4902867" y="3667006"/>
            <a:ext cx="254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100x100x10nm 3000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CC921-7C7E-4CD8-9A7C-F9ACB0445C2B}"/>
              </a:ext>
            </a:extLst>
          </p:cNvPr>
          <p:cNvSpPr txBox="1"/>
          <p:nvPr/>
        </p:nvSpPr>
        <p:spPr>
          <a:xfrm>
            <a:off x="9315326" y="3667006"/>
            <a:ext cx="25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150x100x10nm 2000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B8DAB-C421-4EF9-B099-FEC807DEDF3F}"/>
              </a:ext>
            </a:extLst>
          </p:cNvPr>
          <p:cNvSpPr txBox="1"/>
          <p:nvPr/>
        </p:nvSpPr>
        <p:spPr>
          <a:xfrm>
            <a:off x="490414" y="6298286"/>
            <a:ext cx="25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200x100x10nm 2000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46E23-6C5C-46A3-B8AB-06A98470E4FD}"/>
              </a:ext>
            </a:extLst>
          </p:cNvPr>
          <p:cNvSpPr txBox="1"/>
          <p:nvPr/>
        </p:nvSpPr>
        <p:spPr>
          <a:xfrm>
            <a:off x="4902868" y="6283811"/>
            <a:ext cx="25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225x100x10nm 2000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EC5E-49F0-4A4B-A726-058BD7A9B369}"/>
              </a:ext>
            </a:extLst>
          </p:cNvPr>
          <p:cNvSpPr txBox="1"/>
          <p:nvPr/>
        </p:nvSpPr>
        <p:spPr>
          <a:xfrm>
            <a:off x="9315326" y="6277175"/>
            <a:ext cx="25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250x100x10nm 1250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A92CC355-0DF1-4743-BAE8-940AF526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22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MTJ (Ni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/Al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/Fe)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287740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C645E8-7595-4197-B77D-5D4D551C48F0}"/>
              </a:ext>
            </a:extLst>
          </p:cNvPr>
          <p:cNvGrpSpPr/>
          <p:nvPr/>
        </p:nvGrpSpPr>
        <p:grpSpPr>
          <a:xfrm>
            <a:off x="2637113" y="1463278"/>
            <a:ext cx="1899566" cy="963485"/>
            <a:chOff x="461639" y="70186"/>
            <a:chExt cx="1899566" cy="963485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DB09F13-5A41-41C3-B138-22F1B4253FD9}"/>
                </a:ext>
              </a:extLst>
            </p:cNvPr>
            <p:cNvSpPr/>
            <p:nvPr/>
          </p:nvSpPr>
          <p:spPr>
            <a:xfrm>
              <a:off x="461639" y="556978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04AEEAE4-C112-4F0D-8DF1-CC457AF40142}"/>
                </a:ext>
              </a:extLst>
            </p:cNvPr>
            <p:cNvSpPr/>
            <p:nvPr/>
          </p:nvSpPr>
          <p:spPr>
            <a:xfrm>
              <a:off x="463119" y="309881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BE6F97C6-B298-4FCF-8282-766D46926A19}"/>
                </a:ext>
              </a:extLst>
            </p:cNvPr>
            <p:cNvSpPr/>
            <p:nvPr/>
          </p:nvSpPr>
          <p:spPr>
            <a:xfrm>
              <a:off x="463117" y="70186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68D80E-089F-4A49-9B1C-DFC1F7E004A9}"/>
              </a:ext>
            </a:extLst>
          </p:cNvPr>
          <p:cNvSpPr txBox="1"/>
          <p:nvPr/>
        </p:nvSpPr>
        <p:spPr>
          <a:xfrm flipH="1">
            <a:off x="6520032" y="1463278"/>
            <a:ext cx="53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68B04-38C8-41B6-8B7C-EFFEB9812754}"/>
              </a:ext>
            </a:extLst>
          </p:cNvPr>
          <p:cNvSpPr txBox="1"/>
          <p:nvPr/>
        </p:nvSpPr>
        <p:spPr>
          <a:xfrm rot="16200000">
            <a:off x="1236133" y="3981201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97370-8A13-4F75-A47C-969B5F6D59C9}"/>
              </a:ext>
            </a:extLst>
          </p:cNvPr>
          <p:cNvSpPr txBox="1"/>
          <p:nvPr/>
        </p:nvSpPr>
        <p:spPr>
          <a:xfrm>
            <a:off x="3261005" y="628021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9B5DE-FA54-4FEA-BE95-59D0DE211C90}"/>
              </a:ext>
            </a:extLst>
          </p:cNvPr>
          <p:cNvSpPr txBox="1"/>
          <p:nvPr/>
        </p:nvSpPr>
        <p:spPr>
          <a:xfrm>
            <a:off x="8837661" y="6225967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35784-3DA6-4D82-8E4F-A61EC1F4F632}"/>
              </a:ext>
            </a:extLst>
          </p:cNvPr>
          <p:cNvSpPr txBox="1"/>
          <p:nvPr/>
        </p:nvSpPr>
        <p:spPr>
          <a:xfrm rot="16200000">
            <a:off x="6551500" y="4008786"/>
            <a:ext cx="77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28C82-F9A0-4472-A3E4-0EC23C81BAC9}"/>
              </a:ext>
            </a:extLst>
          </p:cNvPr>
          <p:cNvSpPr txBox="1"/>
          <p:nvPr/>
        </p:nvSpPr>
        <p:spPr>
          <a:xfrm flipH="1">
            <a:off x="3050600" y="1647702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BB317-D85A-4179-9701-88DC95914390}"/>
              </a:ext>
            </a:extLst>
          </p:cNvPr>
          <p:cNvSpPr txBox="1"/>
          <p:nvPr/>
        </p:nvSpPr>
        <p:spPr>
          <a:xfrm flipH="1">
            <a:off x="3050600" y="1896881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4450C-4C03-47F8-8E17-44BDB4B4645F}"/>
              </a:ext>
            </a:extLst>
          </p:cNvPr>
          <p:cNvSpPr txBox="1"/>
          <p:nvPr/>
        </p:nvSpPr>
        <p:spPr>
          <a:xfrm flipH="1">
            <a:off x="2997332" y="2132599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AEF98C-75D5-42EB-8C5E-12ACC893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t="-206" r="24215" b="206"/>
          <a:stretch/>
        </p:blipFill>
        <p:spPr>
          <a:xfrm>
            <a:off x="1826799" y="2496714"/>
            <a:ext cx="3799931" cy="37999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DB7E72-CEB0-4E4E-A3F1-FDEA5C8B8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24289"/>
          <a:stretch/>
        </p:blipFill>
        <p:spPr>
          <a:xfrm>
            <a:off x="7167980" y="2496714"/>
            <a:ext cx="3799931" cy="3799931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AE85C2E9-FD07-4168-8C9C-770FC570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87" y="456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374258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7F7D1-F261-4553-B4E9-9B61CF0A841A}"/>
              </a:ext>
            </a:extLst>
          </p:cNvPr>
          <p:cNvGrpSpPr/>
          <p:nvPr/>
        </p:nvGrpSpPr>
        <p:grpSpPr>
          <a:xfrm>
            <a:off x="2770118" y="1471594"/>
            <a:ext cx="1899566" cy="963485"/>
            <a:chOff x="461639" y="70186"/>
            <a:chExt cx="1899566" cy="963485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0547F143-D95E-465D-A51E-600737945534}"/>
                </a:ext>
              </a:extLst>
            </p:cNvPr>
            <p:cNvSpPr/>
            <p:nvPr/>
          </p:nvSpPr>
          <p:spPr>
            <a:xfrm>
              <a:off x="461639" y="556978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407EAC12-93C1-4D8C-9293-6D9DFC1B18BF}"/>
                </a:ext>
              </a:extLst>
            </p:cNvPr>
            <p:cNvSpPr/>
            <p:nvPr/>
          </p:nvSpPr>
          <p:spPr>
            <a:xfrm>
              <a:off x="463119" y="309881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60BC7493-B4F6-41B1-B62E-798CBDEEB16C}"/>
                </a:ext>
              </a:extLst>
            </p:cNvPr>
            <p:cNvSpPr/>
            <p:nvPr/>
          </p:nvSpPr>
          <p:spPr>
            <a:xfrm>
              <a:off x="463117" y="70186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A850B23-0DDC-49D6-9CA5-20D57C5A4B89}"/>
              </a:ext>
            </a:extLst>
          </p:cNvPr>
          <p:cNvSpPr txBox="1"/>
          <p:nvPr/>
        </p:nvSpPr>
        <p:spPr>
          <a:xfrm flipH="1">
            <a:off x="6246396" y="1532907"/>
            <a:ext cx="53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85E67-1C55-49A2-805F-353295902C4D}"/>
              </a:ext>
            </a:extLst>
          </p:cNvPr>
          <p:cNvSpPr txBox="1"/>
          <p:nvPr/>
        </p:nvSpPr>
        <p:spPr>
          <a:xfrm rot="16200000">
            <a:off x="1236133" y="4014453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03360-F7F3-4D8C-9BEE-343C2E839FD1}"/>
              </a:ext>
            </a:extLst>
          </p:cNvPr>
          <p:cNvSpPr txBox="1"/>
          <p:nvPr/>
        </p:nvSpPr>
        <p:spPr>
          <a:xfrm>
            <a:off x="3261005" y="6313468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EEACF-B8B9-4133-AB9C-5629B1191C98}"/>
              </a:ext>
            </a:extLst>
          </p:cNvPr>
          <p:cNvSpPr txBox="1"/>
          <p:nvPr/>
        </p:nvSpPr>
        <p:spPr>
          <a:xfrm>
            <a:off x="8837661" y="6259219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67746-BA07-46CD-A0FA-720D3B472150}"/>
              </a:ext>
            </a:extLst>
          </p:cNvPr>
          <p:cNvSpPr txBox="1"/>
          <p:nvPr/>
        </p:nvSpPr>
        <p:spPr>
          <a:xfrm rot="16200000">
            <a:off x="6418933" y="3909471"/>
            <a:ext cx="103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 (H)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FB7797-CBE4-4CF2-9AE6-6141A02960B7}"/>
              </a:ext>
            </a:extLst>
          </p:cNvPr>
          <p:cNvSpPr txBox="1"/>
          <p:nvPr/>
        </p:nvSpPr>
        <p:spPr>
          <a:xfrm flipH="1">
            <a:off x="3183605" y="1656018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07CC10-178D-442A-BC30-054C1F6B6E79}"/>
              </a:ext>
            </a:extLst>
          </p:cNvPr>
          <p:cNvSpPr txBox="1"/>
          <p:nvPr/>
        </p:nvSpPr>
        <p:spPr>
          <a:xfrm flipH="1">
            <a:off x="3183605" y="1905197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22C152-B415-41E5-A183-A3EE137EC928}"/>
              </a:ext>
            </a:extLst>
          </p:cNvPr>
          <p:cNvSpPr txBox="1"/>
          <p:nvPr/>
        </p:nvSpPr>
        <p:spPr>
          <a:xfrm flipH="1">
            <a:off x="3130337" y="2140915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7AB4A23-C473-4647-BD2F-E0BA4FD0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r="25316"/>
          <a:stretch/>
        </p:blipFill>
        <p:spPr>
          <a:xfrm>
            <a:off x="1826799" y="2529966"/>
            <a:ext cx="3799931" cy="37999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C78E36-C840-497F-933F-A220B641C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24582"/>
          <a:stretch/>
        </p:blipFill>
        <p:spPr>
          <a:xfrm>
            <a:off x="7167980" y="2529966"/>
            <a:ext cx="3799931" cy="3799931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4BF5BF67-3195-4F48-82E7-57E24264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416834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570EBDB-86B1-4B56-8C0F-E0A7181C6A9F}"/>
              </a:ext>
            </a:extLst>
          </p:cNvPr>
          <p:cNvGrpSpPr/>
          <p:nvPr/>
        </p:nvGrpSpPr>
        <p:grpSpPr>
          <a:xfrm>
            <a:off x="2678677" y="1471592"/>
            <a:ext cx="1899566" cy="963485"/>
            <a:chOff x="461639" y="70186"/>
            <a:chExt cx="1899566" cy="963485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DBFDAB3D-E13E-4039-89BF-217C276321E6}"/>
                </a:ext>
              </a:extLst>
            </p:cNvPr>
            <p:cNvSpPr/>
            <p:nvPr/>
          </p:nvSpPr>
          <p:spPr>
            <a:xfrm>
              <a:off x="461639" y="556978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E071D6EA-0CE3-474E-A786-1310F7C50E94}"/>
                </a:ext>
              </a:extLst>
            </p:cNvPr>
            <p:cNvSpPr/>
            <p:nvPr/>
          </p:nvSpPr>
          <p:spPr>
            <a:xfrm>
              <a:off x="463119" y="309881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2D8305B0-18FE-422F-9BE8-1C89C44B77F5}"/>
                </a:ext>
              </a:extLst>
            </p:cNvPr>
            <p:cNvSpPr/>
            <p:nvPr/>
          </p:nvSpPr>
          <p:spPr>
            <a:xfrm>
              <a:off x="463117" y="70186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A435E5-24CF-4BE7-ABE7-9556EFC795B1}"/>
              </a:ext>
            </a:extLst>
          </p:cNvPr>
          <p:cNvSpPr txBox="1"/>
          <p:nvPr/>
        </p:nvSpPr>
        <p:spPr>
          <a:xfrm flipH="1">
            <a:off x="6478468" y="1511747"/>
            <a:ext cx="53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431D2-DE95-4639-B770-3182FE62412B}"/>
              </a:ext>
            </a:extLst>
          </p:cNvPr>
          <p:cNvSpPr txBox="1"/>
          <p:nvPr/>
        </p:nvSpPr>
        <p:spPr>
          <a:xfrm rot="16200000">
            <a:off x="1236133" y="4014453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8B6295-7DC1-4625-8B9B-BF30E71308C0}"/>
              </a:ext>
            </a:extLst>
          </p:cNvPr>
          <p:cNvSpPr txBox="1"/>
          <p:nvPr/>
        </p:nvSpPr>
        <p:spPr>
          <a:xfrm>
            <a:off x="3261005" y="6313468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586A0-55F6-4AB7-96A2-C6E788F6CB6C}"/>
              </a:ext>
            </a:extLst>
          </p:cNvPr>
          <p:cNvSpPr txBox="1"/>
          <p:nvPr/>
        </p:nvSpPr>
        <p:spPr>
          <a:xfrm>
            <a:off x="8837661" y="6259219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E221A-ECC4-41F8-8B66-BE24A7F189A1}"/>
              </a:ext>
            </a:extLst>
          </p:cNvPr>
          <p:cNvSpPr txBox="1"/>
          <p:nvPr/>
        </p:nvSpPr>
        <p:spPr>
          <a:xfrm rot="16200000">
            <a:off x="6418934" y="3909471"/>
            <a:ext cx="103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 (H)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4AF30-A5BD-4DBB-A7C8-39B6BADDD10B}"/>
              </a:ext>
            </a:extLst>
          </p:cNvPr>
          <p:cNvSpPr txBox="1"/>
          <p:nvPr/>
        </p:nvSpPr>
        <p:spPr>
          <a:xfrm flipH="1">
            <a:off x="3092164" y="1656016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1E689-2DAF-45BC-8CFB-DCFFE8460EF8}"/>
              </a:ext>
            </a:extLst>
          </p:cNvPr>
          <p:cNvSpPr txBox="1"/>
          <p:nvPr/>
        </p:nvSpPr>
        <p:spPr>
          <a:xfrm flipH="1">
            <a:off x="3092164" y="1905195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1112E-940B-4FC2-B2D2-6EA36769CC3B}"/>
              </a:ext>
            </a:extLst>
          </p:cNvPr>
          <p:cNvSpPr txBox="1"/>
          <p:nvPr/>
        </p:nvSpPr>
        <p:spPr>
          <a:xfrm flipH="1">
            <a:off x="3038896" y="2140913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9B788F2-ECA1-4CDA-B37D-AB34A75E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24362"/>
          <a:stretch/>
        </p:blipFill>
        <p:spPr>
          <a:xfrm>
            <a:off x="1826799" y="2529966"/>
            <a:ext cx="3799931" cy="37999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94FE26-ED4A-4638-BC56-D3BF262D7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r="24876"/>
          <a:stretch/>
        </p:blipFill>
        <p:spPr>
          <a:xfrm>
            <a:off x="7167980" y="2529966"/>
            <a:ext cx="3799931" cy="3799931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E80F0762-A59B-41B7-B2D9-E08AD5AA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384950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A6DDE4B-7F2B-47DC-A205-14BA40E62486}"/>
              </a:ext>
            </a:extLst>
          </p:cNvPr>
          <p:cNvGrpSpPr/>
          <p:nvPr/>
        </p:nvGrpSpPr>
        <p:grpSpPr>
          <a:xfrm>
            <a:off x="2612173" y="1446656"/>
            <a:ext cx="1899566" cy="963485"/>
            <a:chOff x="461639" y="70186"/>
            <a:chExt cx="1899566" cy="963485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C9A9CD37-B165-437E-921E-FA51F259B05B}"/>
                </a:ext>
              </a:extLst>
            </p:cNvPr>
            <p:cNvSpPr/>
            <p:nvPr/>
          </p:nvSpPr>
          <p:spPr>
            <a:xfrm>
              <a:off x="461639" y="556978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249DE12D-C5D8-45B7-A727-F05A24DE0A8D}"/>
                </a:ext>
              </a:extLst>
            </p:cNvPr>
            <p:cNvSpPr/>
            <p:nvPr/>
          </p:nvSpPr>
          <p:spPr>
            <a:xfrm>
              <a:off x="463119" y="309881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474DA32F-64AF-48FA-8C66-A9AC3FD78CBA}"/>
                </a:ext>
              </a:extLst>
            </p:cNvPr>
            <p:cNvSpPr/>
            <p:nvPr/>
          </p:nvSpPr>
          <p:spPr>
            <a:xfrm>
              <a:off x="463117" y="70186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8E02424-9702-48AD-95B9-EE6EA0E92FF9}"/>
              </a:ext>
            </a:extLst>
          </p:cNvPr>
          <p:cNvSpPr txBox="1"/>
          <p:nvPr/>
        </p:nvSpPr>
        <p:spPr>
          <a:xfrm flipH="1">
            <a:off x="6321208" y="1486811"/>
            <a:ext cx="53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9DE96-72D4-4574-A1DA-28624343519A}"/>
              </a:ext>
            </a:extLst>
          </p:cNvPr>
          <p:cNvSpPr txBox="1"/>
          <p:nvPr/>
        </p:nvSpPr>
        <p:spPr>
          <a:xfrm rot="16200000">
            <a:off x="1044939" y="4022766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34D8E7-65F6-459C-8CB9-F24C4AF8A170}"/>
              </a:ext>
            </a:extLst>
          </p:cNvPr>
          <p:cNvSpPr txBox="1"/>
          <p:nvPr/>
        </p:nvSpPr>
        <p:spPr>
          <a:xfrm>
            <a:off x="3069811" y="6321781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CDB6D-F341-4E1A-BE94-307EB052F62A}"/>
              </a:ext>
            </a:extLst>
          </p:cNvPr>
          <p:cNvSpPr txBox="1"/>
          <p:nvPr/>
        </p:nvSpPr>
        <p:spPr>
          <a:xfrm>
            <a:off x="8646467" y="6267532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D92BEB-3A57-4CBB-AA16-265BDE4B5D44}"/>
              </a:ext>
            </a:extLst>
          </p:cNvPr>
          <p:cNvSpPr txBox="1"/>
          <p:nvPr/>
        </p:nvSpPr>
        <p:spPr>
          <a:xfrm rot="16200000">
            <a:off x="6241338" y="3931383"/>
            <a:ext cx="100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 (H)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3F9B61-3C42-422A-88AE-CD74D653C2BE}"/>
              </a:ext>
            </a:extLst>
          </p:cNvPr>
          <p:cNvSpPr txBox="1"/>
          <p:nvPr/>
        </p:nvSpPr>
        <p:spPr>
          <a:xfrm flipH="1">
            <a:off x="3025660" y="1631080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179B41-7A02-4337-B7DE-86F4CBB02F32}"/>
              </a:ext>
            </a:extLst>
          </p:cNvPr>
          <p:cNvSpPr txBox="1"/>
          <p:nvPr/>
        </p:nvSpPr>
        <p:spPr>
          <a:xfrm flipH="1">
            <a:off x="3025660" y="1880259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F1A3F-81AB-4DAF-A39C-B2C5EEB031EF}"/>
              </a:ext>
            </a:extLst>
          </p:cNvPr>
          <p:cNvSpPr txBox="1"/>
          <p:nvPr/>
        </p:nvSpPr>
        <p:spPr>
          <a:xfrm flipH="1">
            <a:off x="2972392" y="2115977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B973275-B145-4AF5-9BB6-1D5A68BD5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r="25243"/>
          <a:stretch/>
        </p:blipFill>
        <p:spPr>
          <a:xfrm>
            <a:off x="1635605" y="2538279"/>
            <a:ext cx="3799931" cy="37999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B5A01A-1A53-495F-971E-DBFAA85F26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r="25316"/>
          <a:stretch/>
        </p:blipFill>
        <p:spPr>
          <a:xfrm>
            <a:off x="6976786" y="2538279"/>
            <a:ext cx="3795210" cy="3795210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07EDCB0D-47F5-4266-BD0F-DB9CC6E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146379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4D02BF8-97A6-46DE-9EBA-658247700E18}"/>
              </a:ext>
            </a:extLst>
          </p:cNvPr>
          <p:cNvSpPr txBox="1"/>
          <p:nvPr/>
        </p:nvSpPr>
        <p:spPr>
          <a:xfrm flipH="1">
            <a:off x="6263021" y="1428432"/>
            <a:ext cx="53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97F61-40B1-491D-9EC7-51796C65D75C}"/>
              </a:ext>
            </a:extLst>
          </p:cNvPr>
          <p:cNvSpPr txBox="1"/>
          <p:nvPr/>
        </p:nvSpPr>
        <p:spPr>
          <a:xfrm rot="16200000">
            <a:off x="1236133" y="3981201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15893E-B1EB-4488-8F00-87310CC9ABBB}"/>
              </a:ext>
            </a:extLst>
          </p:cNvPr>
          <p:cNvSpPr txBox="1"/>
          <p:nvPr/>
        </p:nvSpPr>
        <p:spPr>
          <a:xfrm>
            <a:off x="3261005" y="628021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19EF82-5064-455E-A927-5092FA87FAAC}"/>
              </a:ext>
            </a:extLst>
          </p:cNvPr>
          <p:cNvSpPr txBox="1"/>
          <p:nvPr/>
        </p:nvSpPr>
        <p:spPr>
          <a:xfrm>
            <a:off x="8837661" y="6225967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DC720-B82A-4F3D-B1B3-4A9F9CD2C83F}"/>
              </a:ext>
            </a:extLst>
          </p:cNvPr>
          <p:cNvSpPr txBox="1"/>
          <p:nvPr/>
        </p:nvSpPr>
        <p:spPr>
          <a:xfrm rot="16200000">
            <a:off x="6608653" y="3748102"/>
            <a:ext cx="92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21C98C-1A26-4F69-8F70-82ABEF4A78A6}"/>
              </a:ext>
            </a:extLst>
          </p:cNvPr>
          <p:cNvGrpSpPr/>
          <p:nvPr/>
        </p:nvGrpSpPr>
        <p:grpSpPr>
          <a:xfrm>
            <a:off x="2736868" y="1413404"/>
            <a:ext cx="2126217" cy="1007875"/>
            <a:chOff x="2736868" y="1413404"/>
            <a:chExt cx="2126217" cy="10078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6535476-BEAD-41C3-9093-147C6159B5B9}"/>
                </a:ext>
              </a:extLst>
            </p:cNvPr>
            <p:cNvGrpSpPr/>
            <p:nvPr/>
          </p:nvGrpSpPr>
          <p:grpSpPr>
            <a:xfrm>
              <a:off x="2736868" y="1413404"/>
              <a:ext cx="1899566" cy="963485"/>
              <a:chOff x="461639" y="70186"/>
              <a:chExt cx="1899566" cy="963485"/>
            </a:xfrm>
          </p:grpSpPr>
          <p:sp>
            <p:nvSpPr>
              <p:cNvPr id="35" name="Cylinder 34">
                <a:extLst>
                  <a:ext uri="{FF2B5EF4-FFF2-40B4-BE49-F238E27FC236}">
                    <a16:creationId xmlns:a16="http://schemas.microsoft.com/office/drawing/2014/main" id="{20CC16C1-45B6-4BAB-A6C6-C773AE5C64BC}"/>
                  </a:ext>
                </a:extLst>
              </p:cNvPr>
              <p:cNvSpPr/>
              <p:nvPr/>
            </p:nvSpPr>
            <p:spPr>
              <a:xfrm>
                <a:off x="461639" y="556978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436D37C5-A48F-4BCA-AFF7-1E48B9D788DF}"/>
                  </a:ext>
                </a:extLst>
              </p:cNvPr>
              <p:cNvSpPr/>
              <p:nvPr/>
            </p:nvSpPr>
            <p:spPr>
              <a:xfrm>
                <a:off x="463119" y="309881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6C31EEF3-1000-4DEE-82C0-938D28EBA1E8}"/>
                  </a:ext>
                </a:extLst>
              </p:cNvPr>
              <p:cNvSpPr/>
              <p:nvPr/>
            </p:nvSpPr>
            <p:spPr>
              <a:xfrm>
                <a:off x="463117" y="70186"/>
                <a:ext cx="1898086" cy="47669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527B41-8609-437C-B67A-D5D05D582DF6}"/>
                </a:ext>
              </a:extLst>
            </p:cNvPr>
            <p:cNvSpPr txBox="1"/>
            <p:nvPr/>
          </p:nvSpPr>
          <p:spPr>
            <a:xfrm flipH="1">
              <a:off x="3150355" y="1597828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 (10nm)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1AD515-1EA1-40C7-914B-5A3F68BE4617}"/>
                </a:ext>
              </a:extLst>
            </p:cNvPr>
            <p:cNvSpPr txBox="1"/>
            <p:nvPr/>
          </p:nvSpPr>
          <p:spPr>
            <a:xfrm flipH="1">
              <a:off x="3150355" y="1847007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Cu (10nm)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E2CCB1-D25C-48CA-A693-794E44B7F765}"/>
                </a:ext>
              </a:extLst>
            </p:cNvPr>
            <p:cNvSpPr txBox="1"/>
            <p:nvPr/>
          </p:nvSpPr>
          <p:spPr>
            <a:xfrm flipH="1">
              <a:off x="3097087" y="2082725"/>
              <a:ext cx="171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NiFe</a:t>
              </a:r>
              <a:r>
                <a:rPr lang="en-US" sz="1600" dirty="0"/>
                <a:t> (10nm)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B8D38F1F-55B9-4A53-8A1D-D6FED7FAD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r="25316"/>
          <a:stretch/>
        </p:blipFill>
        <p:spPr>
          <a:xfrm>
            <a:off x="1826799" y="2496714"/>
            <a:ext cx="3799931" cy="37999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26A2661-0850-4EF0-B7A8-025E282B5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r="24802"/>
          <a:stretch/>
        </p:blipFill>
        <p:spPr>
          <a:xfrm>
            <a:off x="7167980" y="2496714"/>
            <a:ext cx="3799931" cy="3799931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D26EB0FD-89A3-41F9-BC59-F606DF39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334833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0FE999-2D7B-4EBD-BE24-94E8DFEE8AA4}"/>
              </a:ext>
            </a:extLst>
          </p:cNvPr>
          <p:cNvGrpSpPr/>
          <p:nvPr/>
        </p:nvGrpSpPr>
        <p:grpSpPr>
          <a:xfrm>
            <a:off x="2736868" y="1413404"/>
            <a:ext cx="1899566" cy="963485"/>
            <a:chOff x="461639" y="70186"/>
            <a:chExt cx="1899566" cy="963485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9F471D28-B37A-4E29-9F64-128F6E9DECD0}"/>
                </a:ext>
              </a:extLst>
            </p:cNvPr>
            <p:cNvSpPr/>
            <p:nvPr/>
          </p:nvSpPr>
          <p:spPr>
            <a:xfrm>
              <a:off x="461639" y="556978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AF9DC22A-017E-41A3-800D-FF6E2589F018}"/>
                </a:ext>
              </a:extLst>
            </p:cNvPr>
            <p:cNvSpPr/>
            <p:nvPr/>
          </p:nvSpPr>
          <p:spPr>
            <a:xfrm>
              <a:off x="463119" y="309881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12403136-9AC8-4D19-B07A-231CCFCBFE09}"/>
                </a:ext>
              </a:extLst>
            </p:cNvPr>
            <p:cNvSpPr/>
            <p:nvPr/>
          </p:nvSpPr>
          <p:spPr>
            <a:xfrm>
              <a:off x="463117" y="70186"/>
              <a:ext cx="1898086" cy="47669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35A40A-4614-47D1-B816-3E92926C9B1A}"/>
              </a:ext>
            </a:extLst>
          </p:cNvPr>
          <p:cNvSpPr txBox="1"/>
          <p:nvPr/>
        </p:nvSpPr>
        <p:spPr>
          <a:xfrm flipH="1">
            <a:off x="6263021" y="1428432"/>
            <a:ext cx="534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125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65E-7E66-465D-89A4-A9DA152FF174}"/>
              </a:ext>
            </a:extLst>
          </p:cNvPr>
          <p:cNvSpPr txBox="1"/>
          <p:nvPr/>
        </p:nvSpPr>
        <p:spPr>
          <a:xfrm rot="16200000">
            <a:off x="1236133" y="3981201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040DF-2457-47E6-83DA-07B59FA6BC56}"/>
              </a:ext>
            </a:extLst>
          </p:cNvPr>
          <p:cNvSpPr txBox="1"/>
          <p:nvPr/>
        </p:nvSpPr>
        <p:spPr>
          <a:xfrm>
            <a:off x="3261005" y="628021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42D44-EB32-4B1A-8E28-7532AC5330C6}"/>
              </a:ext>
            </a:extLst>
          </p:cNvPr>
          <p:cNvSpPr txBox="1"/>
          <p:nvPr/>
        </p:nvSpPr>
        <p:spPr>
          <a:xfrm flipH="1">
            <a:off x="3150355" y="1597828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 (10nm)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05E43-10B2-4C20-8F97-F02C074256D8}"/>
              </a:ext>
            </a:extLst>
          </p:cNvPr>
          <p:cNvSpPr txBox="1"/>
          <p:nvPr/>
        </p:nvSpPr>
        <p:spPr>
          <a:xfrm flipH="1">
            <a:off x="3150355" y="1847007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9754-AD16-4936-B647-73DF6F5FAFA5}"/>
              </a:ext>
            </a:extLst>
          </p:cNvPr>
          <p:cNvSpPr txBox="1"/>
          <p:nvPr/>
        </p:nvSpPr>
        <p:spPr>
          <a:xfrm flipH="1">
            <a:off x="3097087" y="2082725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C2C2135C-A97A-4190-A387-0E9AE043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Spin Valve (Co/Cu/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7419AF-1417-41BD-9906-43F0C9EA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24582"/>
          <a:stretch/>
        </p:blipFill>
        <p:spPr>
          <a:xfrm>
            <a:off x="1826799" y="2496714"/>
            <a:ext cx="3795210" cy="379521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29237E-A46D-4D1B-A29E-D4FE821BF8E2}"/>
              </a:ext>
            </a:extLst>
          </p:cNvPr>
          <p:cNvGrpSpPr/>
          <p:nvPr/>
        </p:nvGrpSpPr>
        <p:grpSpPr>
          <a:xfrm>
            <a:off x="6706315" y="2496714"/>
            <a:ext cx="4256875" cy="4190918"/>
            <a:chOff x="6706315" y="2496714"/>
            <a:chExt cx="4256875" cy="41909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BC312C-8449-4F00-86A1-7CBDE3EDD705}"/>
                </a:ext>
              </a:extLst>
            </p:cNvPr>
            <p:cNvSpPr txBox="1"/>
            <p:nvPr/>
          </p:nvSpPr>
          <p:spPr>
            <a:xfrm>
              <a:off x="8837661" y="6225967"/>
              <a:ext cx="1318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 (</a:t>
              </a:r>
              <a:r>
                <a:rPr lang="en-US" sz="2400" dirty="0" err="1"/>
                <a:t>Oe</a:t>
              </a:r>
              <a:r>
                <a:rPr lang="en-US" sz="2400" dirty="0"/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E8CD77-C10B-418C-8B39-3EA1B9BB98A9}"/>
                </a:ext>
              </a:extLst>
            </p:cNvPr>
            <p:cNvSpPr txBox="1"/>
            <p:nvPr/>
          </p:nvSpPr>
          <p:spPr>
            <a:xfrm rot="16200000">
              <a:off x="6475483" y="3932768"/>
              <a:ext cx="923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R (H)</a:t>
              </a:r>
              <a:endParaRPr lang="en-US" sz="24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BFCC24-CEF7-48D0-8AE3-DA9A77E06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0" r="24362"/>
            <a:stretch/>
          </p:blipFill>
          <p:spPr>
            <a:xfrm>
              <a:off x="7167980" y="2496714"/>
              <a:ext cx="3795210" cy="379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79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FCCB20-99F5-45D2-ADD3-DCFB5CB00208}"/>
              </a:ext>
            </a:extLst>
          </p:cNvPr>
          <p:cNvSpPr txBox="1"/>
          <p:nvPr/>
        </p:nvSpPr>
        <p:spPr>
          <a:xfrm flipH="1">
            <a:off x="2200110" y="679668"/>
            <a:ext cx="985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125 nm x 100 nm;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mA, Co Anisotropy = 400000 erg/cm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/>
          </a:p>
          <a:p>
            <a:r>
              <a:rPr lang="en-US" dirty="0"/>
              <a:t>Magnetic Field = ±2500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13D4-3540-436D-BBEB-20128C171D3F}"/>
              </a:ext>
            </a:extLst>
          </p:cNvPr>
          <p:cNvSpPr txBox="1"/>
          <p:nvPr/>
        </p:nvSpPr>
        <p:spPr>
          <a:xfrm rot="16200000">
            <a:off x="-179355" y="2271310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3D18F-DCBE-40A3-A595-7616215FB95D}"/>
              </a:ext>
            </a:extLst>
          </p:cNvPr>
          <p:cNvSpPr txBox="1"/>
          <p:nvPr/>
        </p:nvSpPr>
        <p:spPr>
          <a:xfrm>
            <a:off x="1181221" y="6456799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C6B9F-411D-4F34-8B43-2487D13C7870}"/>
              </a:ext>
            </a:extLst>
          </p:cNvPr>
          <p:cNvSpPr txBox="1"/>
          <p:nvPr/>
        </p:nvSpPr>
        <p:spPr>
          <a:xfrm rot="16200000">
            <a:off x="-309775" y="4767296"/>
            <a:ext cx="9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5065890-B87E-4A36-ABAE-D2F0518D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48"/>
            <a:ext cx="10515600" cy="6373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single and arrays of spin valve cells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30C130-7533-46F4-9FE5-0806AE835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24582"/>
          <a:stretch/>
        </p:blipFill>
        <p:spPr>
          <a:xfrm>
            <a:off x="373820" y="1391012"/>
            <a:ext cx="2567204" cy="25672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1A454B-BD56-4BC3-BB84-E70D77971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24362"/>
          <a:stretch/>
        </p:blipFill>
        <p:spPr>
          <a:xfrm>
            <a:off x="373820" y="3987146"/>
            <a:ext cx="2567204" cy="2567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0CBC14-D839-4386-A7A3-B856FCFF0C1D}"/>
              </a:ext>
            </a:extLst>
          </p:cNvPr>
          <p:cNvSpPr txBox="1"/>
          <p:nvPr/>
        </p:nvSpPr>
        <p:spPr>
          <a:xfrm>
            <a:off x="642892" y="16401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78D16E-ED6A-4B81-90FA-3022952DE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1" y="645813"/>
            <a:ext cx="1398995" cy="7129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C7AF9C-3D65-4ADA-B6F5-D689CC804D71}"/>
              </a:ext>
            </a:extLst>
          </p:cNvPr>
          <p:cNvSpPr txBox="1"/>
          <p:nvPr/>
        </p:nvSpPr>
        <p:spPr>
          <a:xfrm rot="16200000">
            <a:off x="5805683" y="2263910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05696-DBC2-426E-8139-3260340EC30A}"/>
              </a:ext>
            </a:extLst>
          </p:cNvPr>
          <p:cNvSpPr txBox="1"/>
          <p:nvPr/>
        </p:nvSpPr>
        <p:spPr>
          <a:xfrm>
            <a:off x="7175140" y="6449399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FE8820-EE13-4BD4-9F77-6197C2CC8072}"/>
              </a:ext>
            </a:extLst>
          </p:cNvPr>
          <p:cNvSpPr txBox="1"/>
          <p:nvPr/>
        </p:nvSpPr>
        <p:spPr>
          <a:xfrm rot="16200000">
            <a:off x="5675263" y="4759896"/>
            <a:ext cx="9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D3CF8-FD55-4E06-828A-D3381F1F6E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r="25243"/>
          <a:stretch/>
        </p:blipFill>
        <p:spPr>
          <a:xfrm>
            <a:off x="6396349" y="3987146"/>
            <a:ext cx="2567204" cy="256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849DD-2EAE-4457-AF15-74EB1B441F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r="24458"/>
          <a:stretch/>
        </p:blipFill>
        <p:spPr>
          <a:xfrm>
            <a:off x="6396349" y="1372970"/>
            <a:ext cx="2567204" cy="25672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07B91D-A890-45E1-AA46-CC05AE160E7D}"/>
              </a:ext>
            </a:extLst>
          </p:cNvPr>
          <p:cNvSpPr txBox="1"/>
          <p:nvPr/>
        </p:nvSpPr>
        <p:spPr>
          <a:xfrm>
            <a:off x="6610174" y="1597279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x 2 </a:t>
            </a:r>
          </a:p>
          <a:p>
            <a:r>
              <a:rPr lang="en-US" dirty="0">
                <a:solidFill>
                  <a:schemeClr val="bg1"/>
                </a:solidFill>
              </a:rPr>
              <a:t>(s = 25 nm)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7C47-21A9-4BA2-8AF0-F629ABEDE546}"/>
              </a:ext>
            </a:extLst>
          </p:cNvPr>
          <p:cNvSpPr txBox="1"/>
          <p:nvPr/>
        </p:nvSpPr>
        <p:spPr>
          <a:xfrm rot="16200000">
            <a:off x="2753228" y="2274264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04367-D62D-4587-ADA5-027230FE55AA}"/>
              </a:ext>
            </a:extLst>
          </p:cNvPr>
          <p:cNvSpPr txBox="1"/>
          <p:nvPr/>
        </p:nvSpPr>
        <p:spPr>
          <a:xfrm>
            <a:off x="4122685" y="6459753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02DBA-7541-457C-890B-9DDDD97BCB7D}"/>
              </a:ext>
            </a:extLst>
          </p:cNvPr>
          <p:cNvSpPr txBox="1"/>
          <p:nvPr/>
        </p:nvSpPr>
        <p:spPr>
          <a:xfrm rot="16200000">
            <a:off x="2622808" y="4770250"/>
            <a:ext cx="9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A79F6-A7D0-48F7-B79C-4A3C9B5830BB}"/>
              </a:ext>
            </a:extLst>
          </p:cNvPr>
          <p:cNvSpPr txBox="1"/>
          <p:nvPr/>
        </p:nvSpPr>
        <p:spPr>
          <a:xfrm rot="16200000">
            <a:off x="8871444" y="2284617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A483B7-BAC1-4078-BC8D-1B5751BCA753}"/>
              </a:ext>
            </a:extLst>
          </p:cNvPr>
          <p:cNvSpPr txBox="1"/>
          <p:nvPr/>
        </p:nvSpPr>
        <p:spPr>
          <a:xfrm>
            <a:off x="10196508" y="6470106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908997-0CCD-4207-96DA-57FD86BDDB56}"/>
              </a:ext>
            </a:extLst>
          </p:cNvPr>
          <p:cNvSpPr txBox="1"/>
          <p:nvPr/>
        </p:nvSpPr>
        <p:spPr>
          <a:xfrm rot="16200000">
            <a:off x="8749890" y="4780603"/>
            <a:ext cx="9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2E4BB69-06D1-4377-9955-4B33413ACE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0" r="24142"/>
          <a:stretch/>
        </p:blipFill>
        <p:spPr>
          <a:xfrm>
            <a:off x="3343894" y="4007853"/>
            <a:ext cx="2567204" cy="2567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1BCD60-6CA6-4C66-AAFB-24AE771B00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2" r="24640"/>
          <a:stretch/>
        </p:blipFill>
        <p:spPr>
          <a:xfrm>
            <a:off x="3350691" y="1382134"/>
            <a:ext cx="2567204" cy="2567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A5D2CB-CBEC-4B4F-A371-C8AD7759DA41}"/>
              </a:ext>
            </a:extLst>
          </p:cNvPr>
          <p:cNvSpPr txBox="1"/>
          <p:nvPr/>
        </p:nvSpPr>
        <p:spPr>
          <a:xfrm>
            <a:off x="3557719" y="1607633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x 2 </a:t>
            </a:r>
          </a:p>
          <a:p>
            <a:r>
              <a:rPr lang="en-US" dirty="0">
                <a:solidFill>
                  <a:schemeClr val="bg1"/>
                </a:solidFill>
              </a:rPr>
              <a:t>(s = 10 nm)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AC5FF13-7B7D-4281-9A8A-21284D75E14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2" r="24330"/>
          <a:stretch/>
        </p:blipFill>
        <p:spPr>
          <a:xfrm>
            <a:off x="9417700" y="3987146"/>
            <a:ext cx="2567204" cy="256720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8EE2198-1EA5-4254-8BF6-F358B8CDF1C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r="23832"/>
          <a:stretch/>
        </p:blipFill>
        <p:spPr>
          <a:xfrm>
            <a:off x="9431294" y="1372970"/>
            <a:ext cx="2567204" cy="25672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FEC38D-6AFB-4A60-8041-13C027BB8697}"/>
              </a:ext>
            </a:extLst>
          </p:cNvPr>
          <p:cNvSpPr txBox="1"/>
          <p:nvPr/>
        </p:nvSpPr>
        <p:spPr>
          <a:xfrm>
            <a:off x="9631542" y="161798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x 2 </a:t>
            </a:r>
          </a:p>
          <a:p>
            <a:r>
              <a:rPr lang="en-US" dirty="0">
                <a:solidFill>
                  <a:schemeClr val="bg1"/>
                </a:solidFill>
              </a:rPr>
              <a:t>(s = 50 nm)</a:t>
            </a:r>
          </a:p>
        </p:txBody>
      </p:sp>
    </p:spTree>
    <p:extLst>
      <p:ext uri="{BB962C8B-B14F-4D97-AF65-F5344CB8AC3E}">
        <p14:creationId xmlns:p14="http://schemas.microsoft.com/office/powerpoint/2010/main" val="188491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FC3AF54-5DCF-47B3-9F66-615548CC0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 r="24697"/>
          <a:stretch/>
        </p:blipFill>
        <p:spPr>
          <a:xfrm>
            <a:off x="838200" y="1690686"/>
            <a:ext cx="1690688" cy="16906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9CE46B-E499-494F-888B-7BF75229B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8" r="24564"/>
          <a:stretch/>
        </p:blipFill>
        <p:spPr>
          <a:xfrm>
            <a:off x="5250655" y="1690686"/>
            <a:ext cx="1690688" cy="169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B63C39-43D1-41F1-95F8-1E507692F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24962"/>
          <a:stretch/>
        </p:blipFill>
        <p:spPr>
          <a:xfrm>
            <a:off x="9663109" y="1690686"/>
            <a:ext cx="1690688" cy="16906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3EE856-F89F-4924-876D-748D151757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r="25095"/>
          <a:stretch/>
        </p:blipFill>
        <p:spPr>
          <a:xfrm>
            <a:off x="838200" y="4321968"/>
            <a:ext cx="1690688" cy="16906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009564-93AF-438B-806B-74881B34BB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 r="24697"/>
          <a:stretch/>
        </p:blipFill>
        <p:spPr>
          <a:xfrm>
            <a:off x="5250655" y="4321968"/>
            <a:ext cx="1690688" cy="16906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D974E5-A146-4416-803E-0A1D6B9113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r="24830"/>
          <a:stretch/>
        </p:blipFill>
        <p:spPr>
          <a:xfrm>
            <a:off x="9663109" y="4321968"/>
            <a:ext cx="1690688" cy="16906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E30A9-9A3C-44A2-9922-4648CD475291}"/>
              </a:ext>
            </a:extLst>
          </p:cNvPr>
          <p:cNvSpPr txBox="1"/>
          <p:nvPr/>
        </p:nvSpPr>
        <p:spPr>
          <a:xfrm>
            <a:off x="490414" y="3667006"/>
            <a:ext cx="23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E4393-CDEA-4F04-84C1-F4693FF68126}"/>
              </a:ext>
            </a:extLst>
          </p:cNvPr>
          <p:cNvSpPr txBox="1"/>
          <p:nvPr/>
        </p:nvSpPr>
        <p:spPr>
          <a:xfrm>
            <a:off x="9304417" y="6252924"/>
            <a:ext cx="25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EA31C-E848-4DFB-936C-73E129E4B202}"/>
              </a:ext>
            </a:extLst>
          </p:cNvPr>
          <p:cNvSpPr txBox="1"/>
          <p:nvPr/>
        </p:nvSpPr>
        <p:spPr>
          <a:xfrm>
            <a:off x="4902869" y="6252924"/>
            <a:ext cx="25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225x100x10nm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86B5D-C906-4398-9E98-ECAFB46A9C35}"/>
              </a:ext>
            </a:extLst>
          </p:cNvPr>
          <p:cNvSpPr txBox="1"/>
          <p:nvPr/>
        </p:nvSpPr>
        <p:spPr>
          <a:xfrm>
            <a:off x="490414" y="6252924"/>
            <a:ext cx="25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31021-C221-4E47-BC9D-F90EED5B1684}"/>
              </a:ext>
            </a:extLst>
          </p:cNvPr>
          <p:cNvSpPr txBox="1"/>
          <p:nvPr/>
        </p:nvSpPr>
        <p:spPr>
          <a:xfrm>
            <a:off x="4902869" y="3667006"/>
            <a:ext cx="25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BCB-84B9-487A-99A1-9B1F2D4B01D3}"/>
              </a:ext>
            </a:extLst>
          </p:cNvPr>
          <p:cNvSpPr txBox="1"/>
          <p:nvPr/>
        </p:nvSpPr>
        <p:spPr>
          <a:xfrm>
            <a:off x="9315323" y="3634740"/>
            <a:ext cx="25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E40B183D-5E05-41A0-9660-72CE708C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22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Recangular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MTJ (Ni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/Al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/Fe) Cells of Varying Aspect Ratio: H applied along Y-Axis</a:t>
            </a:r>
          </a:p>
        </p:txBody>
      </p:sp>
    </p:spTree>
    <p:extLst>
      <p:ext uri="{BB962C8B-B14F-4D97-AF65-F5344CB8AC3E}">
        <p14:creationId xmlns:p14="http://schemas.microsoft.com/office/powerpoint/2010/main" val="12555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2E900-304C-4B1F-BBFB-04D4DEA5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22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MTJ (Ni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/Al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/Fe) Cells of Varying Aspect Ratio: H applied along Y-Axis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73D4B-71EB-4EDF-B99E-14866EADA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r="24432"/>
          <a:stretch/>
        </p:blipFill>
        <p:spPr>
          <a:xfrm>
            <a:off x="838197" y="1690685"/>
            <a:ext cx="1690691" cy="1690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CF0B1A-A758-4905-853E-BB4D37C3C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8" r="24564"/>
          <a:stretch/>
        </p:blipFill>
        <p:spPr>
          <a:xfrm>
            <a:off x="5250654" y="1690685"/>
            <a:ext cx="1690689" cy="1690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03501-1D62-4FD0-8A44-D284038D37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r="24830"/>
          <a:stretch/>
        </p:blipFill>
        <p:spPr>
          <a:xfrm>
            <a:off x="9663109" y="1690682"/>
            <a:ext cx="1690692" cy="1690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8748A-DFB1-468F-9D31-05D8022A31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r="24830"/>
          <a:stretch/>
        </p:blipFill>
        <p:spPr>
          <a:xfrm>
            <a:off x="838199" y="4321967"/>
            <a:ext cx="1690689" cy="1690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108112-4220-4237-8127-147A233BC4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r="24432"/>
          <a:stretch/>
        </p:blipFill>
        <p:spPr>
          <a:xfrm>
            <a:off x="5250653" y="4321967"/>
            <a:ext cx="1690689" cy="16906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CC6D8B-54A6-4C20-9059-90A80B84B3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4" r="25228"/>
          <a:stretch/>
        </p:blipFill>
        <p:spPr>
          <a:xfrm>
            <a:off x="9663107" y="4321966"/>
            <a:ext cx="1690689" cy="1690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6A22C4-48E0-4704-9A93-9CFB692A2AC2}"/>
              </a:ext>
            </a:extLst>
          </p:cNvPr>
          <p:cNvSpPr txBox="1"/>
          <p:nvPr/>
        </p:nvSpPr>
        <p:spPr>
          <a:xfrm>
            <a:off x="490414" y="3667006"/>
            <a:ext cx="23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C13F0-87AE-4F8D-8022-DD5F20B6D5FA}"/>
              </a:ext>
            </a:extLst>
          </p:cNvPr>
          <p:cNvSpPr txBox="1"/>
          <p:nvPr/>
        </p:nvSpPr>
        <p:spPr>
          <a:xfrm>
            <a:off x="9315326" y="6252924"/>
            <a:ext cx="24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DFB60-6F8D-4D57-B8D7-08B6444CD7FF}"/>
              </a:ext>
            </a:extLst>
          </p:cNvPr>
          <p:cNvSpPr txBox="1"/>
          <p:nvPr/>
        </p:nvSpPr>
        <p:spPr>
          <a:xfrm>
            <a:off x="4902867" y="6252924"/>
            <a:ext cx="252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225x100x10nm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8E9E9-5F54-4C95-BF4B-D842F4EC0799}"/>
              </a:ext>
            </a:extLst>
          </p:cNvPr>
          <p:cNvSpPr txBox="1"/>
          <p:nvPr/>
        </p:nvSpPr>
        <p:spPr>
          <a:xfrm>
            <a:off x="490412" y="6252924"/>
            <a:ext cx="24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EE2E6-FD3B-4148-B720-9C27CF62F0CD}"/>
              </a:ext>
            </a:extLst>
          </p:cNvPr>
          <p:cNvSpPr txBox="1"/>
          <p:nvPr/>
        </p:nvSpPr>
        <p:spPr>
          <a:xfrm>
            <a:off x="9315326" y="3667006"/>
            <a:ext cx="252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7C069-7853-42D8-A657-A03C7DB1C33E}"/>
              </a:ext>
            </a:extLst>
          </p:cNvPr>
          <p:cNvSpPr txBox="1"/>
          <p:nvPr/>
        </p:nvSpPr>
        <p:spPr>
          <a:xfrm>
            <a:off x="4902866" y="3667006"/>
            <a:ext cx="252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100x100x10nm 5000 </a:t>
            </a:r>
            <a:r>
              <a:rPr lang="en-US" dirty="0" err="1"/>
              <a:t>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B853E4-D953-4FE6-B791-0A808605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r="24166"/>
          <a:stretch/>
        </p:blipFill>
        <p:spPr>
          <a:xfrm>
            <a:off x="838199" y="1690686"/>
            <a:ext cx="1690690" cy="1690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9501C2-2B57-4F08-93ED-D9CAE1C4F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8" r="24564"/>
          <a:stretch/>
        </p:blipFill>
        <p:spPr>
          <a:xfrm>
            <a:off x="5250653" y="1690686"/>
            <a:ext cx="1690689" cy="1690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22640-DAD9-4ED6-9209-94C51FD1EE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r="24432"/>
          <a:stretch/>
        </p:blipFill>
        <p:spPr>
          <a:xfrm>
            <a:off x="9663105" y="1690685"/>
            <a:ext cx="1690690" cy="16906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F139D7-9363-4374-AA65-010B4B9BE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8" r="24564"/>
          <a:stretch/>
        </p:blipFill>
        <p:spPr>
          <a:xfrm>
            <a:off x="838199" y="4321968"/>
            <a:ext cx="1690690" cy="16906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448ECD-6773-455B-96F7-F063AD4B7D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r="24432"/>
          <a:stretch/>
        </p:blipFill>
        <p:spPr>
          <a:xfrm>
            <a:off x="5250653" y="4321966"/>
            <a:ext cx="1690690" cy="16906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AD9D52-CFD5-45BC-84B6-BEB8BEEFA9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r="24432"/>
          <a:stretch/>
        </p:blipFill>
        <p:spPr>
          <a:xfrm>
            <a:off x="9663105" y="4321966"/>
            <a:ext cx="1690690" cy="1690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64C7F9-36E1-45A2-A041-CA34BCF90CA3}"/>
              </a:ext>
            </a:extLst>
          </p:cNvPr>
          <p:cNvSpPr txBox="1"/>
          <p:nvPr/>
        </p:nvSpPr>
        <p:spPr>
          <a:xfrm>
            <a:off x="490414" y="3667006"/>
            <a:ext cx="23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5DB89-B600-473A-83B6-28765488A0A4}"/>
              </a:ext>
            </a:extLst>
          </p:cNvPr>
          <p:cNvSpPr txBox="1"/>
          <p:nvPr/>
        </p:nvSpPr>
        <p:spPr>
          <a:xfrm>
            <a:off x="9315320" y="6317456"/>
            <a:ext cx="259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72F89-5CBF-4C60-91DE-49C03503C7A3}"/>
              </a:ext>
            </a:extLst>
          </p:cNvPr>
          <p:cNvSpPr txBox="1"/>
          <p:nvPr/>
        </p:nvSpPr>
        <p:spPr>
          <a:xfrm>
            <a:off x="4902867" y="6317456"/>
            <a:ext cx="24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225x100x10nm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0669-8A81-43DF-AFB1-15E80B364312}"/>
              </a:ext>
            </a:extLst>
          </p:cNvPr>
          <p:cNvSpPr txBox="1"/>
          <p:nvPr/>
        </p:nvSpPr>
        <p:spPr>
          <a:xfrm>
            <a:off x="9315319" y="3667006"/>
            <a:ext cx="2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150x100x10nm 4000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3B20E-FFE5-4B02-B894-8389ED8B3BEE}"/>
              </a:ext>
            </a:extLst>
          </p:cNvPr>
          <p:cNvSpPr txBox="1"/>
          <p:nvPr/>
        </p:nvSpPr>
        <p:spPr>
          <a:xfrm>
            <a:off x="490414" y="6317456"/>
            <a:ext cx="24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200x100x10nm 5000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38CAB-E914-408E-8F86-13CB814256DD}"/>
              </a:ext>
            </a:extLst>
          </p:cNvPr>
          <p:cNvSpPr txBox="1"/>
          <p:nvPr/>
        </p:nvSpPr>
        <p:spPr>
          <a:xfrm>
            <a:off x="4902867" y="3667006"/>
            <a:ext cx="25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100x100x10nm 4000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1C05CED6-A6EB-4DFE-8603-79AECF0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22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Elliptical MTJ (Ni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/Al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/Fe) Cells of Varying Aspect Ratio: H applied along X-Axis</a:t>
            </a:r>
          </a:p>
        </p:txBody>
      </p:sp>
    </p:spTree>
    <p:extLst>
      <p:ext uri="{BB962C8B-B14F-4D97-AF65-F5344CB8AC3E}">
        <p14:creationId xmlns:p14="http://schemas.microsoft.com/office/powerpoint/2010/main" val="32324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D40B73-49A9-4464-B8BF-DB58D985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68" y="26379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GMR and Magnetic Switching of Nanoscale </a:t>
            </a:r>
            <a:b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 valve Cells</a:t>
            </a:r>
          </a:p>
        </p:txBody>
      </p:sp>
    </p:spTree>
    <p:extLst>
      <p:ext uri="{BB962C8B-B14F-4D97-AF65-F5344CB8AC3E}">
        <p14:creationId xmlns:p14="http://schemas.microsoft.com/office/powerpoint/2010/main" val="1934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3E678-8554-4456-81E9-82E32CF18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r="24876"/>
          <a:stretch/>
        </p:blipFill>
        <p:spPr>
          <a:xfrm>
            <a:off x="1826799" y="2541777"/>
            <a:ext cx="3809463" cy="380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39C2-95B6-4E06-B599-E365C0500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24582"/>
          <a:stretch/>
        </p:blipFill>
        <p:spPr>
          <a:xfrm>
            <a:off x="7198311" y="2562582"/>
            <a:ext cx="3788658" cy="3788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1A6AE-7503-46C2-ADFA-CCCC9C1926C0}"/>
              </a:ext>
            </a:extLst>
          </p:cNvPr>
          <p:cNvSpPr txBox="1"/>
          <p:nvPr/>
        </p:nvSpPr>
        <p:spPr>
          <a:xfrm flipH="1">
            <a:off x="7345691" y="1504732"/>
            <a:ext cx="400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100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F504C1-7A6A-44E1-AB34-41CD54B786B1}"/>
              </a:ext>
            </a:extLst>
          </p:cNvPr>
          <p:cNvGrpSpPr/>
          <p:nvPr/>
        </p:nvGrpSpPr>
        <p:grpSpPr>
          <a:xfrm>
            <a:off x="2475132" y="1261975"/>
            <a:ext cx="2377440" cy="1308837"/>
            <a:chOff x="3312546" y="5316196"/>
            <a:chExt cx="2377440" cy="1308837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C9FE611-75AA-40BA-A8EA-3C2CAD52A4A9}"/>
                </a:ext>
              </a:extLst>
            </p:cNvPr>
            <p:cNvSpPr/>
            <p:nvPr/>
          </p:nvSpPr>
          <p:spPr>
            <a:xfrm>
              <a:off x="3312546" y="5644586"/>
              <a:ext cx="2377440" cy="923330"/>
            </a:xfrm>
            <a:prstGeom prst="cube">
              <a:avLst>
                <a:gd name="adj" fmla="val 7884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D2A020E4-0C61-43DD-99B4-19CAF8755A4D}"/>
                </a:ext>
              </a:extLst>
            </p:cNvPr>
            <p:cNvSpPr/>
            <p:nvPr/>
          </p:nvSpPr>
          <p:spPr>
            <a:xfrm>
              <a:off x="3312546" y="5500862"/>
              <a:ext cx="2377440" cy="873510"/>
            </a:xfrm>
            <a:prstGeom prst="cube">
              <a:avLst>
                <a:gd name="adj" fmla="val 8365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9D978C7B-80BD-4E6B-942B-D2A61F7CD105}"/>
                </a:ext>
              </a:extLst>
            </p:cNvPr>
            <p:cNvSpPr/>
            <p:nvPr/>
          </p:nvSpPr>
          <p:spPr>
            <a:xfrm>
              <a:off x="3312546" y="5316196"/>
              <a:ext cx="2377440" cy="923330"/>
            </a:xfrm>
            <a:prstGeom prst="cube">
              <a:avLst>
                <a:gd name="adj" fmla="val 7884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A29A9-4A43-450C-B065-3217F9B75DFA}"/>
                </a:ext>
              </a:extLst>
            </p:cNvPr>
            <p:cNvSpPr txBox="1"/>
            <p:nvPr/>
          </p:nvSpPr>
          <p:spPr>
            <a:xfrm>
              <a:off x="3598718" y="6317256"/>
              <a:ext cx="141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NiFe</a:t>
              </a:r>
              <a:r>
                <a:rPr lang="en-US" sz="1400" dirty="0"/>
                <a:t> (10 nm)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67AE74-C5E0-4BA4-B9B9-49CDC036934B}"/>
                </a:ext>
              </a:extLst>
            </p:cNvPr>
            <p:cNvSpPr txBox="1"/>
            <p:nvPr/>
          </p:nvSpPr>
          <p:spPr>
            <a:xfrm>
              <a:off x="3598718" y="5969823"/>
              <a:ext cx="141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NiFe</a:t>
              </a:r>
              <a:r>
                <a:rPr lang="en-US" sz="1400" dirty="0"/>
                <a:t> (10 nm)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2D5ACC-310C-4E66-B1B0-3EB134EFB57F}"/>
                </a:ext>
              </a:extLst>
            </p:cNvPr>
            <p:cNvSpPr txBox="1"/>
            <p:nvPr/>
          </p:nvSpPr>
          <p:spPr>
            <a:xfrm>
              <a:off x="3596024" y="6160860"/>
              <a:ext cx="1413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Cu (5 nm)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D3DEBD-2781-43AE-9873-0A01E716F56D}"/>
              </a:ext>
            </a:extLst>
          </p:cNvPr>
          <p:cNvSpPr txBox="1"/>
          <p:nvPr/>
        </p:nvSpPr>
        <p:spPr>
          <a:xfrm rot="16200000">
            <a:off x="1236133" y="4052225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5C80B-7A01-4622-9C78-5047CA35A8E2}"/>
              </a:ext>
            </a:extLst>
          </p:cNvPr>
          <p:cNvSpPr txBox="1"/>
          <p:nvPr/>
        </p:nvSpPr>
        <p:spPr>
          <a:xfrm>
            <a:off x="3261005" y="635124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8B0F0-E708-42B9-A6E2-5201B1BA8919}"/>
              </a:ext>
            </a:extLst>
          </p:cNvPr>
          <p:cNvSpPr txBox="1"/>
          <p:nvPr/>
        </p:nvSpPr>
        <p:spPr>
          <a:xfrm>
            <a:off x="8837661" y="6296991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3D38E8B8-344D-42BE-B3EC-E0D95529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440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1FC7A-9D5C-4B6C-B8E7-42297A4B5870}"/>
              </a:ext>
            </a:extLst>
          </p:cNvPr>
          <p:cNvSpPr txBox="1"/>
          <p:nvPr/>
        </p:nvSpPr>
        <p:spPr>
          <a:xfrm rot="16200000">
            <a:off x="6466607" y="4110324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37816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4ED955-37A8-4561-9200-EAA18A9AEFF2}"/>
              </a:ext>
            </a:extLst>
          </p:cNvPr>
          <p:cNvSpPr txBox="1"/>
          <p:nvPr/>
        </p:nvSpPr>
        <p:spPr>
          <a:xfrm flipH="1">
            <a:off x="7126383" y="1599242"/>
            <a:ext cx="400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200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38B8E2-6426-4097-82F8-F14B22CB63CB}"/>
              </a:ext>
            </a:extLst>
          </p:cNvPr>
          <p:cNvGrpSpPr/>
          <p:nvPr/>
        </p:nvGrpSpPr>
        <p:grpSpPr>
          <a:xfrm>
            <a:off x="2270945" y="1270852"/>
            <a:ext cx="2377440" cy="1308837"/>
            <a:chOff x="3312546" y="5316196"/>
            <a:chExt cx="2377440" cy="1308837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D8C06EE-C775-4BA4-BA00-2273BFD747A5}"/>
                </a:ext>
              </a:extLst>
            </p:cNvPr>
            <p:cNvSpPr/>
            <p:nvPr/>
          </p:nvSpPr>
          <p:spPr>
            <a:xfrm>
              <a:off x="3312546" y="5644586"/>
              <a:ext cx="2377440" cy="923330"/>
            </a:xfrm>
            <a:prstGeom prst="cube">
              <a:avLst>
                <a:gd name="adj" fmla="val 7884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F6B25E28-8D9A-418D-AF2B-D89F43150309}"/>
                </a:ext>
              </a:extLst>
            </p:cNvPr>
            <p:cNvSpPr/>
            <p:nvPr/>
          </p:nvSpPr>
          <p:spPr>
            <a:xfrm>
              <a:off x="3312546" y="5500862"/>
              <a:ext cx="2377440" cy="873510"/>
            </a:xfrm>
            <a:prstGeom prst="cube">
              <a:avLst>
                <a:gd name="adj" fmla="val 8365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25E15961-AF86-4C3E-A5CF-52D71E2D9840}"/>
                </a:ext>
              </a:extLst>
            </p:cNvPr>
            <p:cNvSpPr/>
            <p:nvPr/>
          </p:nvSpPr>
          <p:spPr>
            <a:xfrm>
              <a:off x="3312546" y="5316196"/>
              <a:ext cx="2377440" cy="923330"/>
            </a:xfrm>
            <a:prstGeom prst="cube">
              <a:avLst>
                <a:gd name="adj" fmla="val 7884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47947C-B771-456A-9019-413209A51E38}"/>
                </a:ext>
              </a:extLst>
            </p:cNvPr>
            <p:cNvSpPr txBox="1"/>
            <p:nvPr/>
          </p:nvSpPr>
          <p:spPr>
            <a:xfrm>
              <a:off x="3598718" y="6317256"/>
              <a:ext cx="141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NiFe</a:t>
              </a:r>
              <a:r>
                <a:rPr lang="en-US" sz="1400" dirty="0"/>
                <a:t> (10 nm)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33D7FD-FC33-4D59-953E-E5418C221DD3}"/>
                </a:ext>
              </a:extLst>
            </p:cNvPr>
            <p:cNvSpPr txBox="1"/>
            <p:nvPr/>
          </p:nvSpPr>
          <p:spPr>
            <a:xfrm>
              <a:off x="3598718" y="5969823"/>
              <a:ext cx="141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NiFe</a:t>
              </a:r>
              <a:r>
                <a:rPr lang="en-US" sz="1400" dirty="0"/>
                <a:t> (10 nm)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61050E-96B1-48F4-870A-C1765E0C3676}"/>
                </a:ext>
              </a:extLst>
            </p:cNvPr>
            <p:cNvSpPr txBox="1"/>
            <p:nvPr/>
          </p:nvSpPr>
          <p:spPr>
            <a:xfrm>
              <a:off x="3596024" y="6160860"/>
              <a:ext cx="1413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Cu (5 nm)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B12AF7-4F73-4D05-9A7F-11817AFDCA06}"/>
              </a:ext>
            </a:extLst>
          </p:cNvPr>
          <p:cNvSpPr txBox="1"/>
          <p:nvPr/>
        </p:nvSpPr>
        <p:spPr>
          <a:xfrm rot="16200000">
            <a:off x="1225731" y="4043347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0AB43-F432-4D1B-8C8D-EE6A62291941}"/>
              </a:ext>
            </a:extLst>
          </p:cNvPr>
          <p:cNvSpPr txBox="1"/>
          <p:nvPr/>
        </p:nvSpPr>
        <p:spPr>
          <a:xfrm>
            <a:off x="3261005" y="6342362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4F46A-9A7D-4143-AF81-9DA99991C045}"/>
              </a:ext>
            </a:extLst>
          </p:cNvPr>
          <p:cNvSpPr txBox="1"/>
          <p:nvPr/>
        </p:nvSpPr>
        <p:spPr>
          <a:xfrm>
            <a:off x="8837661" y="6288113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68702E-DF59-4596-B125-1D1841BA7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r="24876"/>
          <a:stretch/>
        </p:blipFill>
        <p:spPr>
          <a:xfrm>
            <a:off x="1816397" y="2553704"/>
            <a:ext cx="3809463" cy="38094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D117C0-D1D2-4608-BD28-ACF66204B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r="24876"/>
          <a:stretch/>
        </p:blipFill>
        <p:spPr>
          <a:xfrm>
            <a:off x="7230471" y="2553704"/>
            <a:ext cx="3799931" cy="3799931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B4BACC0C-F506-4F0D-9788-2ABAE8E0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440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5D655-46BF-4424-A107-25B253D41644}"/>
              </a:ext>
            </a:extLst>
          </p:cNvPr>
          <p:cNvSpPr txBox="1"/>
          <p:nvPr/>
        </p:nvSpPr>
        <p:spPr>
          <a:xfrm rot="16200000">
            <a:off x="6519874" y="4083690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208958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A118E-2BAC-4CBA-B799-0E6DC1192DDD}"/>
              </a:ext>
            </a:extLst>
          </p:cNvPr>
          <p:cNvSpPr txBox="1"/>
          <p:nvPr/>
        </p:nvSpPr>
        <p:spPr>
          <a:xfrm flipH="1">
            <a:off x="7230126" y="1538591"/>
            <a:ext cx="400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dimensions: 250 nm x 100 nm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0, Current = 1 mA</a:t>
            </a:r>
          </a:p>
          <a:p>
            <a:r>
              <a:rPr lang="en-US" dirty="0"/>
              <a:t>Magnetic Field = ±1500 </a:t>
            </a:r>
            <a:r>
              <a:rPr lang="en-US" dirty="0" err="1"/>
              <a:t>Oe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1FEAA-29F8-422D-BFFD-1A41B79505AD}"/>
              </a:ext>
            </a:extLst>
          </p:cNvPr>
          <p:cNvSpPr txBox="1"/>
          <p:nvPr/>
        </p:nvSpPr>
        <p:spPr>
          <a:xfrm rot="16200000">
            <a:off x="1236133" y="4052224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5B6AE-AB37-4272-9AD3-737F2F8345A1}"/>
              </a:ext>
            </a:extLst>
          </p:cNvPr>
          <p:cNvSpPr txBox="1"/>
          <p:nvPr/>
        </p:nvSpPr>
        <p:spPr>
          <a:xfrm>
            <a:off x="3261005" y="6351239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E46AC-8D3D-4B77-8428-5FC8DF2B90B3}"/>
              </a:ext>
            </a:extLst>
          </p:cNvPr>
          <p:cNvSpPr txBox="1"/>
          <p:nvPr/>
        </p:nvSpPr>
        <p:spPr>
          <a:xfrm>
            <a:off x="8837661" y="6296990"/>
            <a:ext cx="131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 (</a:t>
            </a:r>
            <a:r>
              <a:rPr lang="en-US" sz="2400" dirty="0" err="1"/>
              <a:t>Oe</a:t>
            </a:r>
            <a:r>
              <a:rPr lang="en-US" sz="24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90B819-9C03-4110-BE2E-0C7DA3702A7D}"/>
              </a:ext>
            </a:extLst>
          </p:cNvPr>
          <p:cNvGrpSpPr/>
          <p:nvPr/>
        </p:nvGrpSpPr>
        <p:grpSpPr>
          <a:xfrm>
            <a:off x="2501768" y="1253097"/>
            <a:ext cx="2377440" cy="1250415"/>
            <a:chOff x="230819" y="515810"/>
            <a:chExt cx="1597458" cy="1091048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68B4FD0D-F796-439C-B6C5-62987B984E2D}"/>
                </a:ext>
              </a:extLst>
            </p:cNvPr>
            <p:cNvSpPr/>
            <p:nvPr/>
          </p:nvSpPr>
          <p:spPr>
            <a:xfrm>
              <a:off x="230819" y="887191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BCB24CF5-22C4-4DC4-A0E9-DD8C1B99A60E}"/>
                </a:ext>
              </a:extLst>
            </p:cNvPr>
            <p:cNvSpPr/>
            <p:nvPr/>
          </p:nvSpPr>
          <p:spPr>
            <a:xfrm>
              <a:off x="232293" y="702242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F43B73E4-E8AF-4543-A6F3-DC0839A47070}"/>
                </a:ext>
              </a:extLst>
            </p:cNvPr>
            <p:cNvSpPr/>
            <p:nvPr/>
          </p:nvSpPr>
          <p:spPr>
            <a:xfrm>
              <a:off x="232297" y="515810"/>
              <a:ext cx="1595980" cy="719667"/>
            </a:xfrm>
            <a:prstGeom prst="cube">
              <a:avLst>
                <a:gd name="adj" fmla="val 7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795A4E6-0EE6-44BF-9B36-8106197C3C3A}"/>
              </a:ext>
            </a:extLst>
          </p:cNvPr>
          <p:cNvSpPr txBox="1"/>
          <p:nvPr/>
        </p:nvSpPr>
        <p:spPr>
          <a:xfrm flipH="1">
            <a:off x="2804606" y="1800251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969478-EA50-48DA-8044-EEB604424063}"/>
              </a:ext>
            </a:extLst>
          </p:cNvPr>
          <p:cNvSpPr txBox="1"/>
          <p:nvPr/>
        </p:nvSpPr>
        <p:spPr>
          <a:xfrm flipH="1">
            <a:off x="2804606" y="2023196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 (10nm)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D33DF5-7AC2-4679-9E4A-94A6B7E134AA}"/>
              </a:ext>
            </a:extLst>
          </p:cNvPr>
          <p:cNvSpPr txBox="1"/>
          <p:nvPr/>
        </p:nvSpPr>
        <p:spPr>
          <a:xfrm flipH="1">
            <a:off x="2804606" y="2241158"/>
            <a:ext cx="171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NiFe</a:t>
            </a:r>
            <a:r>
              <a:rPr lang="en-US" sz="1600" dirty="0"/>
              <a:t> (10nm)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B0AB3F-69E7-428A-BDC0-A50859D2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r="24876"/>
          <a:stretch/>
        </p:blipFill>
        <p:spPr>
          <a:xfrm>
            <a:off x="1858959" y="2562581"/>
            <a:ext cx="3809463" cy="38094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39B9BC-5CDF-41C1-98CD-B7BC4F065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r="24509"/>
          <a:stretch/>
        </p:blipFill>
        <p:spPr>
          <a:xfrm>
            <a:off x="7263781" y="2567738"/>
            <a:ext cx="3799931" cy="3799931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48A2916C-33BA-4F8D-B2C1-2458D4A2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Spin Valve (Ni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/Cu/ Ni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Cells of Varying Aspect Ratio: H applied along X-Axis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9C043-0A2A-4DE8-8795-8DB80578456E}"/>
              </a:ext>
            </a:extLst>
          </p:cNvPr>
          <p:cNvSpPr txBox="1"/>
          <p:nvPr/>
        </p:nvSpPr>
        <p:spPr>
          <a:xfrm rot="16200000">
            <a:off x="6537628" y="4119201"/>
            <a:ext cx="92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(H)</a:t>
            </a:r>
          </a:p>
        </p:txBody>
      </p:sp>
    </p:spTree>
    <p:extLst>
      <p:ext uri="{BB962C8B-B14F-4D97-AF65-F5344CB8AC3E}">
        <p14:creationId xmlns:p14="http://schemas.microsoft.com/office/powerpoint/2010/main" val="76281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1650</Words>
  <Application>Microsoft Office PowerPoint</Application>
  <PresentationFormat>Widescreen</PresentationFormat>
  <Paragraphs>262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Office Theme</vt:lpstr>
      <vt:lpstr>Computational Study of MRAM Cells</vt:lpstr>
      <vt:lpstr>Rectangular MTJ (Ni80Fe20/Al2O3/Fe) Cells of Varying Aspect Ratio: H applied along X-Axis</vt:lpstr>
      <vt:lpstr>Recangular MTJ (Ni80Fe20/Al2O3/Fe) Cells of Varying Aspect Ratio: H applied along Y-Axis</vt:lpstr>
      <vt:lpstr>Elliptical MTJ (Ni80Fe20/Al2O3/Fe) Cells of Varying Aspect Ratio: H applied along Y-Axis</vt:lpstr>
      <vt:lpstr>Elliptical MTJ (Ni80Fe20/Al2O3/Fe) Cells of Varying Aspect Ratio: H applied along X-Axis</vt:lpstr>
      <vt:lpstr>GMR and Magnetic Switching of Nanoscale  Spin valve Cells</vt:lpstr>
      <vt:lpstr>Rectangular Spin Valve (Ni80Fe20/Cu/ Ni80Fe20) Cells of Varying Aspect Ratio: H applied along X-Axis</vt:lpstr>
      <vt:lpstr>Rectangular Spin Valve (Ni80Fe20/Cu/ Ni80Fe20) Cells of Varying Aspect Ratio: H applied along X-Axis</vt:lpstr>
      <vt:lpstr>Rectangular Spin Valve (Ni80Fe20/Cu/ Ni80Fe20) Cells of Varying Aspect Ratio: H applied along X-Axis</vt:lpstr>
      <vt:lpstr>Rectangular Spin Valve (Ni80Fe20/Cu/ Ni80Fe20) Cells of Varying Aspect Ratio: H applied along X-Axis</vt:lpstr>
      <vt:lpstr>Rectangular Spin Valve (Ni80Fe20/Cu/ Ni80Fe20) Cells of Varying Aspect Ratio: H applied along X-Axis</vt:lpstr>
      <vt:lpstr>Elliptical Spin Valve (Ni80Fe20/Cu/ Ni80Fe20) Cells of Varying Aspect Ratio: H applied along X-Axis</vt:lpstr>
      <vt:lpstr>Elliptical Spin Valve (Ni80Fe20/Cu/ Ni80Fe20) Cells of Varying Aspect Ratio: H applied along X-Axis</vt:lpstr>
      <vt:lpstr>Rectangular Spin Valve (Co/Cu/ Ni80Fe20) Cells of Varying Aspect Ratio: H applied along X-Axis</vt:lpstr>
      <vt:lpstr>Rectangular Spin Valve (Co/Cu/ Ni80Fe20) Cells of Varying Aspect Ratio: H applied along X-Axis</vt:lpstr>
      <vt:lpstr>Rectangular Spin Valve (Co/Cu/ Ni80Fe20) Cells of Varying Aspect Ratio: H applied along X-Axis</vt:lpstr>
      <vt:lpstr>Rectangular Spin Valve (Co/Cu/ Ni80Fe20) Cells of Varying Aspect Ratio: H applied along X-Axis</vt:lpstr>
      <vt:lpstr>Rectangular Spin Valve (Co/Cu/ Ni80Fe20) Cells of Varying Aspect Ratio: H applied along X-Axis</vt:lpstr>
      <vt:lpstr>Rectangular Spin Valve (Co/Cu/ Ni80Fe20) Cells of Varying Aspect Ratio: H applied along X-Axis</vt:lpstr>
      <vt:lpstr>Elliptical Spin Valve (Co/Cu/ Ni80Fe20) Cells of Varying Aspect Ratio: H applied along X-Axis</vt:lpstr>
      <vt:lpstr>Elliptical Spin Valve (Co/Cu/ Ni80Fe20) Cells of Varying Aspect Ratio: H applied along X-Axis</vt:lpstr>
      <vt:lpstr>Elliptical Spin Valve (Co/Cu/ Ni80Fe20) Cells of Varying Aspect Ratio: H applied along X-Axis</vt:lpstr>
      <vt:lpstr>Elliptical Spin Valve (Co/Cu/ Ni80Fe20) Cells of Varying Aspect Ratio: H applied along X-Axis</vt:lpstr>
      <vt:lpstr>Elliptical Spin Valve (Co/Cu/ Ni80Fe20) Cells of Varying Aspect Ratio: H applied along X-Axis</vt:lpstr>
      <vt:lpstr>Elliptical Spin Valve (Co/Cu/ Ni80Fe20) Cells of Varying Aspect Ratio: H applied along X-Axis</vt:lpstr>
      <vt:lpstr>Comparison between single and arrays of spin valve cells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Study of MRAM Cells</dc:title>
  <dc:creator>saswati.barman4@gmail.com</dc:creator>
  <cp:lastModifiedBy>saswati.barman4@gmail.com</cp:lastModifiedBy>
  <cp:revision>102</cp:revision>
  <dcterms:created xsi:type="dcterms:W3CDTF">2020-08-25T15:29:00Z</dcterms:created>
  <dcterms:modified xsi:type="dcterms:W3CDTF">2020-09-20T17:45:14Z</dcterms:modified>
</cp:coreProperties>
</file>