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7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4869-EABE-4A4F-BCD2-39D75FA68874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B829-43A6-410C-844F-0DF1BCD8774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riaD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25470"/>
            <a:ext cx="7614777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F0783"/>
                </a:solidFill>
              </a:rPr>
              <a:t>Design and Development of Database </a:t>
            </a:r>
          </a:p>
          <a:p>
            <a:pPr algn="ctr"/>
            <a:r>
              <a:rPr lang="en-US" sz="3600" b="1" dirty="0">
                <a:solidFill>
                  <a:srgbClr val="1F0783"/>
                </a:solidFill>
              </a:rPr>
              <a:t>M</a:t>
            </a:r>
            <a:r>
              <a:rPr lang="en-US" sz="3600" b="1" dirty="0" smtClean="0">
                <a:solidFill>
                  <a:srgbClr val="1F0783"/>
                </a:solidFill>
              </a:rPr>
              <a:t>anagement  System for E-Commerce </a:t>
            </a:r>
          </a:p>
          <a:p>
            <a:pPr algn="ctr"/>
            <a:r>
              <a:rPr lang="en-US" sz="3600" b="1" dirty="0" smtClean="0">
                <a:solidFill>
                  <a:srgbClr val="1F0783"/>
                </a:solidFill>
              </a:rPr>
              <a:t>Applications</a:t>
            </a:r>
          </a:p>
          <a:p>
            <a:endParaRPr lang="en-US" sz="3600" b="1" dirty="0">
              <a:solidFill>
                <a:srgbClr val="1F0783"/>
              </a:solidFill>
            </a:endParaRPr>
          </a:p>
          <a:p>
            <a:endParaRPr lang="en-US" sz="3600" b="1" dirty="0">
              <a:solidFill>
                <a:srgbClr val="1F0783"/>
              </a:solidFill>
            </a:endParaRPr>
          </a:p>
          <a:p>
            <a:pPr algn="ctr"/>
            <a:r>
              <a:rPr lang="en-US" sz="2800" b="1" dirty="0" err="1" smtClean="0">
                <a:solidFill>
                  <a:srgbClr val="0070C0"/>
                </a:solidFill>
              </a:rPr>
              <a:t>Swapnil</a:t>
            </a:r>
            <a:r>
              <a:rPr lang="en-US" sz="2800" b="1" dirty="0" smtClean="0">
                <a:solidFill>
                  <a:srgbClr val="0070C0"/>
                </a:solidFill>
              </a:rPr>
              <a:t> Barman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B. Tech 3</a:t>
            </a:r>
            <a:r>
              <a:rPr lang="en-US" sz="2800" b="1" baseline="30000" dirty="0" smtClean="0">
                <a:solidFill>
                  <a:srgbClr val="0070C0"/>
                </a:solidFill>
              </a:rPr>
              <a:t>rd</a:t>
            </a:r>
            <a:r>
              <a:rPr lang="en-US" sz="2800" b="1" dirty="0" smtClean="0">
                <a:solidFill>
                  <a:srgbClr val="0070C0"/>
                </a:solidFill>
              </a:rPr>
              <a:t> year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Amity University, Kolkata</a:t>
            </a:r>
          </a:p>
          <a:p>
            <a:pPr algn="ctr"/>
            <a:endParaRPr lang="en-US" sz="2800" b="1" dirty="0">
              <a:solidFill>
                <a:srgbClr val="1F0783"/>
              </a:solidFill>
            </a:endParaRPr>
          </a:p>
          <a:p>
            <a:pPr algn="ctr"/>
            <a:endParaRPr lang="en-US" sz="2800" b="1" dirty="0" smtClean="0">
              <a:solidFill>
                <a:srgbClr val="1F0783"/>
              </a:solidFill>
            </a:endParaRPr>
          </a:p>
          <a:p>
            <a:pPr algn="ctr"/>
            <a:endParaRPr lang="en-US" sz="2800" b="1" dirty="0" smtClean="0">
              <a:solidFill>
                <a:srgbClr val="1F0783"/>
              </a:solidFill>
            </a:endParaRPr>
          </a:p>
          <a:p>
            <a:pPr algn="ctr"/>
            <a:r>
              <a:rPr lang="en-US" b="1" i="1" dirty="0" smtClean="0">
                <a:solidFill>
                  <a:srgbClr val="1F0783"/>
                </a:solidFill>
              </a:rPr>
              <a:t>Under the guidance of</a:t>
            </a:r>
          </a:p>
          <a:p>
            <a:pPr algn="ctr"/>
            <a:r>
              <a:rPr lang="en-US" b="1" dirty="0" err="1" smtClean="0">
                <a:solidFill>
                  <a:srgbClr val="1F0783"/>
                </a:solidFill>
              </a:rPr>
              <a:t>Ayan</a:t>
            </a:r>
            <a:r>
              <a:rPr lang="en-US" b="1" dirty="0" smtClean="0">
                <a:solidFill>
                  <a:srgbClr val="1F0783"/>
                </a:solidFill>
              </a:rPr>
              <a:t> Kumar </a:t>
            </a:r>
            <a:r>
              <a:rPr lang="en-US" b="1" dirty="0" err="1" smtClean="0">
                <a:solidFill>
                  <a:srgbClr val="1F0783"/>
                </a:solidFill>
              </a:rPr>
              <a:t>Panja</a:t>
            </a:r>
            <a:r>
              <a:rPr lang="en-US" b="1" dirty="0" smtClean="0">
                <a:solidFill>
                  <a:srgbClr val="1F0783"/>
                </a:solidFill>
              </a:rPr>
              <a:t>, Assistant Professor, IEM</a:t>
            </a:r>
          </a:p>
          <a:p>
            <a:pPr algn="ctr"/>
            <a:endParaRPr lang="en-IN" sz="2800" b="1" dirty="0">
              <a:solidFill>
                <a:srgbClr val="1F078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10136"/>
            <a:ext cx="7239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&lt;html&gt;</a:t>
            </a:r>
          </a:p>
          <a:p>
            <a:r>
              <a:rPr lang="en-IN" sz="1600" dirty="0" smtClean="0"/>
              <a:t>&lt;head&gt;</a:t>
            </a:r>
          </a:p>
          <a:p>
            <a:r>
              <a:rPr lang="en-IN" sz="1600" dirty="0" smtClean="0"/>
              <a:t>	&lt;title&gt;Insert New Record&lt;/title&gt;</a:t>
            </a:r>
          </a:p>
          <a:p>
            <a:r>
              <a:rPr lang="en-IN" sz="1600" dirty="0" smtClean="0"/>
              <a:t>&lt;/head&gt;</a:t>
            </a:r>
          </a:p>
          <a:p>
            <a:r>
              <a:rPr lang="en-IN" sz="1600" dirty="0" smtClean="0"/>
              <a:t>&lt;body&gt;</a:t>
            </a:r>
          </a:p>
          <a:p>
            <a:r>
              <a:rPr lang="en-IN" sz="1600" dirty="0" smtClean="0"/>
              <a:t>&lt;font face = "</a:t>
            </a:r>
            <a:r>
              <a:rPr lang="en-IN" sz="1600" dirty="0" err="1" smtClean="0"/>
              <a:t>arial</a:t>
            </a:r>
            <a:r>
              <a:rPr lang="en-IN" sz="1600" dirty="0" smtClean="0"/>
              <a:t>"&gt;</a:t>
            </a:r>
          </a:p>
          <a:p>
            <a:r>
              <a:rPr lang="en-IN" sz="1600" dirty="0" smtClean="0"/>
              <a:t>&lt;div class = "form"&gt;</a:t>
            </a:r>
          </a:p>
          <a:p>
            <a:r>
              <a:rPr lang="en-IN" sz="1600" dirty="0" smtClean="0"/>
              <a:t>&lt;h1&gt;Insert New Record&lt;/h1&gt;</a:t>
            </a:r>
          </a:p>
          <a:p>
            <a:r>
              <a:rPr lang="en-IN" sz="1600" dirty="0" smtClean="0"/>
              <a:t>&lt;form name="form" method="post" action=""&gt; </a:t>
            </a:r>
          </a:p>
          <a:p>
            <a:r>
              <a:rPr lang="en-IN" sz="1600" dirty="0" smtClean="0"/>
              <a:t>&lt;input type="hidden" name="new" value="1" /&gt;</a:t>
            </a:r>
          </a:p>
          <a:p>
            <a:r>
              <a:rPr lang="en-IN" sz="1600" dirty="0" smtClean="0"/>
              <a:t>&lt;p&gt;&lt;input type="text" name="</a:t>
            </a:r>
            <a:r>
              <a:rPr lang="en-IN" sz="1600" dirty="0" err="1" smtClean="0"/>
              <a:t>Prod_ID</a:t>
            </a:r>
            <a:r>
              <a:rPr lang="en-IN" sz="1600" dirty="0" smtClean="0"/>
              <a:t>" placeholder="Enter Product ID" required /&gt;&lt;/p&gt;</a:t>
            </a:r>
          </a:p>
          <a:p>
            <a:r>
              <a:rPr lang="en-IN" sz="1600" dirty="0" smtClean="0"/>
              <a:t>&lt;p&gt;&lt;input type="text" name="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" placeholder="Enter Product Name" required /&gt;&lt;/p&gt;</a:t>
            </a:r>
          </a:p>
          <a:p>
            <a:r>
              <a:rPr lang="en-IN" sz="1600" dirty="0" smtClean="0"/>
              <a:t>&lt;p&gt;&lt;input type="text" name="Price" placeholder="Enter Price" required /&gt;&lt;/p&gt;</a:t>
            </a:r>
          </a:p>
          <a:p>
            <a:r>
              <a:rPr lang="en-IN" sz="1600" dirty="0" smtClean="0"/>
              <a:t>&lt;p&gt;&lt;input type="number" name="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" placeholder="Enter Units" required /&gt;&lt;/p&gt;</a:t>
            </a:r>
          </a:p>
          <a:p>
            <a:r>
              <a:rPr lang="en-IN" sz="1600" dirty="0" smtClean="0"/>
              <a:t>&lt;p&gt;&lt;input name="submit" type="submit" value="Submit" /&gt;</a:t>
            </a:r>
          </a:p>
          <a:p>
            <a:r>
              <a:rPr lang="en-IN" sz="1600" dirty="0" smtClean="0"/>
              <a:t>&lt;button </a:t>
            </a:r>
            <a:r>
              <a:rPr lang="en-IN" sz="1600" dirty="0" err="1" smtClean="0"/>
              <a:t>formaction</a:t>
            </a:r>
            <a:r>
              <a:rPr lang="en-IN" sz="1600" dirty="0" smtClean="0"/>
              <a:t>='view_b.php' </a:t>
            </a:r>
            <a:r>
              <a:rPr lang="en-IN" sz="1600" dirty="0" err="1" smtClean="0"/>
              <a:t>formnovalidate</a:t>
            </a:r>
            <a:r>
              <a:rPr lang="en-IN" sz="1600" dirty="0" smtClean="0"/>
              <a:t>&gt;View Records&lt;/button&gt;&lt;/p&gt;</a:t>
            </a:r>
          </a:p>
          <a:p>
            <a:r>
              <a:rPr lang="en-IN" sz="1600" dirty="0" smtClean="0"/>
              <a:t>&lt;/form&gt;</a:t>
            </a:r>
          </a:p>
          <a:p>
            <a:r>
              <a:rPr lang="en-IN" sz="1600" dirty="0" smtClean="0"/>
              <a:t>&lt;p&gt;&lt;?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$status; ?&gt;&lt;/p&gt;</a:t>
            </a:r>
          </a:p>
          <a:p>
            <a:r>
              <a:rPr lang="en-IN" sz="1600" dirty="0" smtClean="0"/>
              <a:t>&lt;/div&gt;</a:t>
            </a:r>
          </a:p>
          <a:p>
            <a:r>
              <a:rPr lang="en-IN" sz="1600" dirty="0" smtClean="0"/>
              <a:t>&lt;/font&gt;</a:t>
            </a:r>
          </a:p>
          <a:p>
            <a:r>
              <a:rPr lang="en-IN" sz="1600" dirty="0" smtClean="0"/>
              <a:t>&lt;/body&gt;</a:t>
            </a:r>
          </a:p>
          <a:p>
            <a:r>
              <a:rPr lang="en-IN" sz="1600" dirty="0" smtClean="0"/>
              <a:t>&lt;/html&gt;</a:t>
            </a:r>
            <a:endParaRPr lang="en-IN" sz="1600" dirty="0"/>
          </a:p>
        </p:txBody>
      </p:sp>
      <p:sp>
        <p:nvSpPr>
          <p:cNvPr id="3" name="Rectangle 2"/>
          <p:cNvSpPr/>
          <p:nvPr/>
        </p:nvSpPr>
        <p:spPr>
          <a:xfrm>
            <a:off x="3505200" y="228600"/>
            <a:ext cx="218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Insert.php continued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1"/>
            <a:ext cx="8686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</a:t>
            </a:r>
            <a:r>
              <a:rPr lang="en-US" sz="1600" b="1" dirty="0" smtClean="0"/>
              <a:t>iew.php</a:t>
            </a:r>
            <a:endParaRPr lang="en-IN" sz="1600" b="1" dirty="0" smtClean="0"/>
          </a:p>
          <a:p>
            <a:endParaRPr lang="en-IN" sz="1600" dirty="0"/>
          </a:p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servername</a:t>
            </a:r>
            <a:r>
              <a:rPr lang="en-IN" sz="1600" dirty="0" smtClean="0"/>
              <a:t> = "</a:t>
            </a:r>
            <a:r>
              <a:rPr lang="en-IN" sz="1600" dirty="0" err="1" smtClean="0"/>
              <a:t>localhost</a:t>
            </a:r>
            <a:r>
              <a:rPr lang="en-IN" sz="1600" dirty="0" smtClean="0"/>
              <a:t>";</a:t>
            </a:r>
          </a:p>
          <a:p>
            <a:r>
              <a:rPr lang="en-IN" sz="1600" dirty="0" smtClean="0"/>
              <a:t>$username = "root";</a:t>
            </a:r>
          </a:p>
          <a:p>
            <a:r>
              <a:rPr lang="en-IN" sz="1600" dirty="0" smtClean="0"/>
              <a:t>$password = "";</a:t>
            </a:r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dbname</a:t>
            </a:r>
            <a:r>
              <a:rPr lang="en-IN" sz="1600" dirty="0" smtClean="0"/>
              <a:t> = "</a:t>
            </a:r>
            <a:r>
              <a:rPr lang="en-IN" sz="1600" dirty="0" err="1" smtClean="0"/>
              <a:t>swapnil</a:t>
            </a:r>
            <a:r>
              <a:rPr lang="en-IN" sz="1600" dirty="0" smtClean="0"/>
              <a:t>";</a:t>
            </a:r>
          </a:p>
          <a:p>
            <a:endParaRPr lang="en-IN" sz="1600" dirty="0" smtClean="0"/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conn</a:t>
            </a:r>
            <a:r>
              <a:rPr lang="en-IN" sz="1600" dirty="0" smtClean="0"/>
              <a:t> = new </a:t>
            </a:r>
            <a:r>
              <a:rPr lang="en-IN" sz="1600" dirty="0" err="1" smtClean="0"/>
              <a:t>mysqli</a:t>
            </a:r>
            <a:r>
              <a:rPr lang="en-IN" sz="1600" dirty="0" smtClean="0"/>
              <a:t>($</a:t>
            </a:r>
            <a:r>
              <a:rPr lang="en-IN" sz="1600" dirty="0" err="1" smtClean="0"/>
              <a:t>servername</a:t>
            </a:r>
            <a:r>
              <a:rPr lang="en-IN" sz="1600" dirty="0" smtClean="0"/>
              <a:t>, $username, $password, $</a:t>
            </a:r>
            <a:r>
              <a:rPr lang="en-IN" sz="1600" dirty="0" err="1" smtClean="0"/>
              <a:t>dbname</a:t>
            </a:r>
            <a:r>
              <a:rPr lang="en-IN" sz="1600" dirty="0" smtClean="0"/>
              <a:t>);</a:t>
            </a:r>
          </a:p>
          <a:p>
            <a:endParaRPr lang="en-IN" sz="1600" dirty="0" smtClean="0"/>
          </a:p>
          <a:p>
            <a:r>
              <a:rPr lang="en-IN" sz="1600" dirty="0" smtClean="0"/>
              <a:t>if(</a:t>
            </a:r>
            <a:r>
              <a:rPr lang="en-IN" sz="1600" dirty="0" err="1" smtClean="0"/>
              <a:t>mysqli_connect_error</a:t>
            </a:r>
            <a:r>
              <a:rPr lang="en-IN" sz="1600" dirty="0" smtClean="0"/>
              <a:t>())</a:t>
            </a:r>
          </a:p>
          <a:p>
            <a:r>
              <a:rPr lang="en-IN" sz="1600" dirty="0" smtClean="0"/>
              <a:t>	die("Database connection failed: " . </a:t>
            </a:r>
            <a:r>
              <a:rPr lang="en-IN" sz="1600" dirty="0" err="1" smtClean="0"/>
              <a:t>mysqli_connect_error</a:t>
            </a:r>
            <a:r>
              <a:rPr lang="en-IN" sz="1600" dirty="0" smtClean="0"/>
              <a:t>());</a:t>
            </a:r>
          </a:p>
          <a:p>
            <a:r>
              <a:rPr lang="en-IN" sz="1600" dirty="0" smtClean="0"/>
              <a:t>echo "Connected successfully. 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&gt;";</a:t>
            </a:r>
          </a:p>
          <a:p>
            <a:r>
              <a:rPr lang="en-IN" sz="1600" dirty="0" smtClean="0"/>
              <a:t>?&gt;</a:t>
            </a:r>
          </a:p>
          <a:p>
            <a:endParaRPr lang="en-IN" sz="1600" dirty="0" smtClean="0"/>
          </a:p>
          <a:p>
            <a:r>
              <a:rPr lang="en-IN" sz="1600" dirty="0" smtClean="0"/>
              <a:t>&lt;html&gt;</a:t>
            </a:r>
          </a:p>
          <a:p>
            <a:r>
              <a:rPr lang="en-IN" sz="1600" dirty="0" smtClean="0"/>
              <a:t>&lt;head&gt;</a:t>
            </a:r>
          </a:p>
          <a:p>
            <a:r>
              <a:rPr lang="en-IN" sz="1600" dirty="0" smtClean="0"/>
              <a:t>	&lt;title&gt;View Records&lt;/title&gt;</a:t>
            </a:r>
          </a:p>
          <a:p>
            <a:r>
              <a:rPr lang="en-IN" sz="1600" dirty="0" smtClean="0"/>
              <a:t>&lt;/head&gt;</a:t>
            </a:r>
          </a:p>
          <a:p>
            <a:r>
              <a:rPr lang="en-IN" sz="1600" dirty="0" smtClean="0"/>
              <a:t>&lt;body&gt;</a:t>
            </a:r>
          </a:p>
          <a:p>
            <a:endParaRPr lang="en-IN" sz="1600" dirty="0" smtClean="0"/>
          </a:p>
          <a:p>
            <a:r>
              <a:rPr lang="en-IN" sz="1600" dirty="0" smtClean="0"/>
              <a:t>&lt;div class="form"&gt;</a:t>
            </a:r>
          </a:p>
          <a:p>
            <a:r>
              <a:rPr lang="en-IN" sz="1600" dirty="0" smtClean="0"/>
              <a:t>&lt;font face = "</a:t>
            </a:r>
            <a:r>
              <a:rPr lang="en-IN" sz="1600" dirty="0" err="1" smtClean="0"/>
              <a:t>arial</a:t>
            </a:r>
            <a:r>
              <a:rPr lang="en-IN" sz="1600" dirty="0" smtClean="0"/>
              <a:t>"&gt;</a:t>
            </a:r>
          </a:p>
          <a:p>
            <a:r>
              <a:rPr lang="en-IN" sz="1600" dirty="0" smtClean="0"/>
              <a:t>&lt;h2&gt;View Records&lt;/h2&gt;</a:t>
            </a:r>
          </a:p>
          <a:p>
            <a:r>
              <a:rPr lang="en-IN" sz="1600" dirty="0" smtClean="0"/>
              <a:t>&lt;table width="50%" border="1" style="border-</a:t>
            </a:r>
            <a:r>
              <a:rPr lang="en-IN" sz="1600" dirty="0" err="1" smtClean="0"/>
              <a:t>collapse:collapse</a:t>
            </a:r>
            <a:r>
              <a:rPr lang="en-IN" sz="1600" dirty="0" smtClean="0"/>
              <a:t>;"&gt;</a:t>
            </a:r>
          </a:p>
          <a:p>
            <a:r>
              <a:rPr lang="en-IN" sz="1600" dirty="0" smtClean="0"/>
              <a:t>&lt;</a:t>
            </a:r>
            <a:r>
              <a:rPr lang="en-IN" sz="1600" dirty="0" err="1" smtClean="0"/>
              <a:t>thead</a:t>
            </a:r>
            <a:r>
              <a:rPr lang="en-IN" sz="16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1"/>
            <a:ext cx="8686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view.php continued</a:t>
            </a:r>
            <a:endParaRPr lang="en-IN" sz="1600" b="1" dirty="0" smtClean="0"/>
          </a:p>
          <a:p>
            <a:endParaRPr lang="en-IN" sz="1600" dirty="0"/>
          </a:p>
          <a:p>
            <a:r>
              <a:rPr lang="en-IN" sz="1600" dirty="0" smtClean="0"/>
              <a:t>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&gt;&lt;strong&gt;</a:t>
            </a:r>
            <a:r>
              <a:rPr lang="en-IN" sz="1600" dirty="0" err="1" smtClean="0"/>
              <a:t>Prod_ID</a:t>
            </a:r>
            <a:r>
              <a:rPr lang="en-IN" sz="1600" dirty="0" smtClean="0"/>
              <a:t>&lt;/strong&gt;&lt;/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&gt;&lt;strong&gt;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&lt;/strong&gt;&lt;/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&gt;&lt;strong&gt;Price&lt;/strong&gt;&lt;/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&gt;&lt;strong&gt;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&lt;/strong&gt;&lt;/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&gt;&lt;strong&gt;Edit&lt;/strong&gt;&lt;/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&gt;&lt;strong&gt;Delete&lt;/strong&gt;&lt;/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&lt;/</a:t>
            </a:r>
            <a:r>
              <a:rPr lang="en-IN" sz="1600" dirty="0" err="1" smtClean="0"/>
              <a:t>thead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</a:t>
            </a:r>
            <a:r>
              <a:rPr lang="en-IN" sz="1600" dirty="0" err="1" smtClean="0"/>
              <a:t>tbody</a:t>
            </a:r>
            <a:r>
              <a:rPr lang="en-IN" sz="1600" dirty="0" smtClean="0"/>
              <a:t>&gt;</a:t>
            </a:r>
          </a:p>
          <a:p>
            <a:endParaRPr lang="en-IN" sz="1600" dirty="0" smtClean="0"/>
          </a:p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r>
              <a:rPr lang="en-IN" sz="1600" dirty="0" smtClean="0"/>
              <a:t>$query = "SELECT * from products;";</a:t>
            </a:r>
          </a:p>
          <a:p>
            <a:endParaRPr lang="en-IN" sz="1600" dirty="0" smtClean="0"/>
          </a:p>
          <a:p>
            <a:r>
              <a:rPr lang="en-IN" sz="1600" dirty="0" smtClean="0"/>
              <a:t>$result = </a:t>
            </a:r>
            <a:r>
              <a:rPr lang="en-IN" sz="1600" dirty="0" err="1" smtClean="0"/>
              <a:t>mysqli_query</a:t>
            </a:r>
            <a:r>
              <a:rPr lang="en-IN" sz="1600" dirty="0" smtClean="0"/>
              <a:t>($</a:t>
            </a:r>
            <a:r>
              <a:rPr lang="en-IN" sz="1600" dirty="0" err="1" smtClean="0"/>
              <a:t>conn</a:t>
            </a:r>
            <a:r>
              <a:rPr lang="en-IN" sz="1600" dirty="0" smtClean="0"/>
              <a:t> ,$query);</a:t>
            </a:r>
          </a:p>
          <a:p>
            <a:endParaRPr lang="en-IN" sz="1600" dirty="0" smtClean="0"/>
          </a:p>
          <a:p>
            <a:r>
              <a:rPr lang="en-IN" sz="1600" dirty="0" smtClean="0"/>
              <a:t>while($row = </a:t>
            </a:r>
            <a:r>
              <a:rPr lang="en-IN" sz="1600" dirty="0" err="1" smtClean="0"/>
              <a:t>mysqli_fetch_assoc</a:t>
            </a:r>
            <a:r>
              <a:rPr lang="en-IN" sz="1600" dirty="0" smtClean="0"/>
              <a:t>($result)) </a:t>
            </a:r>
          </a:p>
          <a:p>
            <a:r>
              <a:rPr lang="en-IN" sz="1600" dirty="0" smtClean="0"/>
              <a:t>{ </a:t>
            </a:r>
          </a:p>
          <a:p>
            <a:r>
              <a:rPr lang="en-IN" sz="1600" dirty="0" smtClean="0"/>
              <a:t>?&gt;</a:t>
            </a:r>
          </a:p>
          <a:p>
            <a:r>
              <a:rPr lang="en-IN" sz="1600" dirty="0" smtClean="0"/>
              <a:t>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	&lt;td align="left"&gt;&lt;?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$row["</a:t>
            </a:r>
            <a:r>
              <a:rPr lang="en-IN" sz="1600" dirty="0" err="1" smtClean="0"/>
              <a:t>Prod_ID</a:t>
            </a:r>
            <a:r>
              <a:rPr lang="en-IN" sz="1600" dirty="0" smtClean="0"/>
              <a:t>"]; ?&gt;&lt;/td&gt;</a:t>
            </a:r>
          </a:p>
          <a:p>
            <a:r>
              <a:rPr lang="en-IN" sz="1600" dirty="0" smtClean="0"/>
              <a:t>	&lt;td align="left"&gt;&lt;?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$row["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"]; ?&gt;&lt;/td&gt;</a:t>
            </a:r>
          </a:p>
          <a:p>
            <a:r>
              <a:rPr lang="en-IN" sz="1600" dirty="0" smtClean="0"/>
              <a:t>	&lt;td align="left"&gt;&lt;?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$row["Price"]; ?&gt;&lt;/td&gt;</a:t>
            </a:r>
          </a:p>
          <a:p>
            <a:r>
              <a:rPr lang="en-IN" sz="1600" dirty="0" smtClean="0"/>
              <a:t>	&lt;td align="left"&gt;&lt;?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$row["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"]; ?&gt;&lt;/td&gt;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1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view.php continued</a:t>
            </a:r>
            <a:endParaRPr lang="en-IN" sz="1600" b="1" dirty="0" smtClean="0"/>
          </a:p>
          <a:p>
            <a:endParaRPr lang="en-IN" sz="1600" dirty="0"/>
          </a:p>
          <a:p>
            <a:r>
              <a:rPr lang="en-IN" sz="1600" dirty="0" smtClean="0"/>
              <a:t>	&lt;td align="left"&gt;</a:t>
            </a:r>
          </a:p>
          <a:p>
            <a:r>
              <a:rPr lang="en-IN" sz="1600" dirty="0" smtClean="0"/>
              <a:t>	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</a:t>
            </a:r>
            <a:r>
              <a:rPr lang="en-IN" sz="1600" dirty="0" err="1" smtClean="0"/>
              <a:t>edit.php?id</a:t>
            </a:r>
            <a:r>
              <a:rPr lang="en-IN" sz="1600" dirty="0" smtClean="0"/>
              <a:t>=&lt;?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$row["</a:t>
            </a:r>
            <a:r>
              <a:rPr lang="en-IN" sz="1600" dirty="0" err="1" smtClean="0"/>
              <a:t>Prod_ID</a:t>
            </a:r>
            <a:r>
              <a:rPr lang="en-IN" sz="1600" dirty="0" smtClean="0"/>
              <a:t>"]; ?&gt;"&gt;Edit&lt;/a&gt;</a:t>
            </a:r>
          </a:p>
          <a:p>
            <a:r>
              <a:rPr lang="en-IN" sz="1600" dirty="0" smtClean="0"/>
              <a:t>	&lt;/td&gt;</a:t>
            </a:r>
          </a:p>
          <a:p>
            <a:r>
              <a:rPr lang="en-IN" sz="1600" dirty="0" smtClean="0"/>
              <a:t>	&lt;td align="left"&gt;</a:t>
            </a:r>
          </a:p>
          <a:p>
            <a:r>
              <a:rPr lang="en-IN" sz="1600" dirty="0" smtClean="0"/>
              <a:t>	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</a:t>
            </a:r>
            <a:r>
              <a:rPr lang="en-IN" sz="1600" dirty="0" err="1" smtClean="0"/>
              <a:t>delete.php?id</a:t>
            </a:r>
            <a:r>
              <a:rPr lang="en-IN" sz="1600" dirty="0" smtClean="0"/>
              <a:t>=&lt;?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$row["</a:t>
            </a:r>
            <a:r>
              <a:rPr lang="en-IN" sz="1600" dirty="0" err="1" smtClean="0"/>
              <a:t>Prod_ID</a:t>
            </a:r>
            <a:r>
              <a:rPr lang="en-IN" sz="1600" dirty="0" smtClean="0"/>
              <a:t>"]; ?&gt;"&gt;Delete&lt;/a&gt;</a:t>
            </a:r>
          </a:p>
          <a:p>
            <a:r>
              <a:rPr lang="en-IN" sz="1600" dirty="0" smtClean="0"/>
              <a:t>	&lt;/td&gt;</a:t>
            </a:r>
          </a:p>
          <a:p>
            <a:r>
              <a:rPr lang="en-IN" sz="1600" dirty="0" smtClean="0"/>
              <a:t>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} ?&gt;</a:t>
            </a:r>
          </a:p>
          <a:p>
            <a:r>
              <a:rPr lang="en-IN" sz="1600" dirty="0" smtClean="0"/>
              <a:t>&lt;/</a:t>
            </a:r>
            <a:r>
              <a:rPr lang="en-IN" sz="1600" dirty="0" err="1" smtClean="0"/>
              <a:t>tbody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&lt;/table&gt;</a:t>
            </a:r>
          </a:p>
          <a:p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&lt;form method = "post"&gt;</a:t>
            </a:r>
          </a:p>
          <a:p>
            <a:r>
              <a:rPr lang="en-IN" sz="1600" dirty="0" smtClean="0"/>
              <a:t>&lt;button </a:t>
            </a:r>
            <a:r>
              <a:rPr lang="en-IN" sz="1600" dirty="0" err="1" smtClean="0"/>
              <a:t>formaction</a:t>
            </a:r>
            <a:r>
              <a:rPr lang="en-IN" sz="1600" dirty="0" smtClean="0"/>
              <a:t>='insert.php'&gt;Insert&lt;/button&gt;</a:t>
            </a:r>
          </a:p>
          <a:p>
            <a:r>
              <a:rPr lang="en-IN" sz="1600" dirty="0" smtClean="0"/>
              <a:t>&lt;/form&gt;</a:t>
            </a:r>
          </a:p>
          <a:p>
            <a:r>
              <a:rPr lang="en-IN" sz="1600" dirty="0" smtClean="0"/>
              <a:t>&lt;/font&gt;</a:t>
            </a:r>
          </a:p>
          <a:p>
            <a:r>
              <a:rPr lang="en-IN" sz="1600" dirty="0" smtClean="0"/>
              <a:t>&lt;/div&gt;</a:t>
            </a:r>
          </a:p>
          <a:p>
            <a:r>
              <a:rPr lang="en-IN" sz="1600" dirty="0" smtClean="0"/>
              <a:t>&lt;/body&gt;</a:t>
            </a:r>
          </a:p>
          <a:p>
            <a:r>
              <a:rPr lang="en-IN" sz="16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1"/>
            <a:ext cx="8686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edit.php</a:t>
            </a:r>
            <a:endParaRPr lang="en-IN" sz="1600" b="1" dirty="0" smtClean="0"/>
          </a:p>
          <a:p>
            <a:endParaRPr lang="en-IN" sz="1600" dirty="0"/>
          </a:p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servername</a:t>
            </a:r>
            <a:r>
              <a:rPr lang="en-IN" sz="1600" dirty="0" smtClean="0"/>
              <a:t> = "</a:t>
            </a:r>
            <a:r>
              <a:rPr lang="en-IN" sz="1600" dirty="0" err="1" smtClean="0"/>
              <a:t>localhost</a:t>
            </a:r>
            <a:r>
              <a:rPr lang="en-IN" sz="1600" dirty="0" smtClean="0"/>
              <a:t>";</a:t>
            </a:r>
          </a:p>
          <a:p>
            <a:r>
              <a:rPr lang="en-IN" sz="1600" dirty="0" smtClean="0"/>
              <a:t>$username = "root";</a:t>
            </a:r>
          </a:p>
          <a:p>
            <a:r>
              <a:rPr lang="en-IN" sz="1600" dirty="0" smtClean="0"/>
              <a:t>$password = "";</a:t>
            </a:r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dbname</a:t>
            </a:r>
            <a:r>
              <a:rPr lang="en-IN" sz="1600" dirty="0" smtClean="0"/>
              <a:t> = "</a:t>
            </a:r>
            <a:r>
              <a:rPr lang="en-IN" sz="1600" dirty="0" err="1" smtClean="0"/>
              <a:t>swapnil</a:t>
            </a:r>
            <a:r>
              <a:rPr lang="en-IN" sz="1600" dirty="0" smtClean="0"/>
              <a:t>";</a:t>
            </a:r>
          </a:p>
          <a:p>
            <a:endParaRPr lang="en-IN" sz="1600" dirty="0" smtClean="0"/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conn</a:t>
            </a:r>
            <a:r>
              <a:rPr lang="en-IN" sz="1600" dirty="0" smtClean="0"/>
              <a:t> = new </a:t>
            </a:r>
            <a:r>
              <a:rPr lang="en-IN" sz="1600" dirty="0" err="1" smtClean="0"/>
              <a:t>mysqli</a:t>
            </a:r>
            <a:r>
              <a:rPr lang="en-IN" sz="1600" dirty="0" smtClean="0"/>
              <a:t>($</a:t>
            </a:r>
            <a:r>
              <a:rPr lang="en-IN" sz="1600" dirty="0" err="1" smtClean="0"/>
              <a:t>servername</a:t>
            </a:r>
            <a:r>
              <a:rPr lang="en-IN" sz="1600" dirty="0" smtClean="0"/>
              <a:t>, $username, $password, $</a:t>
            </a:r>
            <a:r>
              <a:rPr lang="en-IN" sz="1600" dirty="0" err="1" smtClean="0"/>
              <a:t>dbname</a:t>
            </a:r>
            <a:r>
              <a:rPr lang="en-IN" sz="1600" dirty="0" smtClean="0"/>
              <a:t>);</a:t>
            </a:r>
          </a:p>
          <a:p>
            <a:endParaRPr lang="en-IN" sz="1600" dirty="0" smtClean="0"/>
          </a:p>
          <a:p>
            <a:r>
              <a:rPr lang="en-IN" sz="1600" dirty="0" smtClean="0"/>
              <a:t>if(</a:t>
            </a:r>
            <a:r>
              <a:rPr lang="en-IN" sz="1600" dirty="0" err="1" smtClean="0"/>
              <a:t>mysqli_connect_error</a:t>
            </a:r>
            <a:r>
              <a:rPr lang="en-IN" sz="1600" dirty="0" smtClean="0"/>
              <a:t>())</a:t>
            </a:r>
          </a:p>
          <a:p>
            <a:r>
              <a:rPr lang="en-IN" sz="1600" dirty="0" smtClean="0"/>
              <a:t>	die("Database connection failed: " . </a:t>
            </a:r>
            <a:r>
              <a:rPr lang="en-IN" sz="1600" dirty="0" err="1" smtClean="0"/>
              <a:t>mysqli_connect_error</a:t>
            </a:r>
            <a:r>
              <a:rPr lang="en-IN" sz="1600" dirty="0" smtClean="0"/>
              <a:t>());</a:t>
            </a:r>
          </a:p>
          <a:p>
            <a:r>
              <a:rPr lang="en-IN" sz="1600" dirty="0" smtClean="0"/>
              <a:t>echo "Connected successfully. 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&gt;";</a:t>
            </a:r>
          </a:p>
          <a:p>
            <a:endParaRPr lang="en-IN" sz="1600" dirty="0" smtClean="0"/>
          </a:p>
          <a:p>
            <a:r>
              <a:rPr lang="en-IN" sz="1600" dirty="0" smtClean="0"/>
              <a:t>$id = $_REQUEST['id'];</a:t>
            </a:r>
          </a:p>
          <a:p>
            <a:r>
              <a:rPr lang="en-IN" sz="1600" dirty="0" smtClean="0"/>
              <a:t>$query = "SELECT * FROM products WHERE </a:t>
            </a:r>
            <a:r>
              <a:rPr lang="en-IN" sz="1600" dirty="0" err="1" smtClean="0"/>
              <a:t>Prod_ID</a:t>
            </a:r>
            <a:r>
              <a:rPr lang="en-IN" sz="1600" dirty="0" smtClean="0"/>
              <a:t> = '$id'"; </a:t>
            </a:r>
          </a:p>
          <a:p>
            <a:r>
              <a:rPr lang="en-IN" sz="1600" dirty="0" smtClean="0"/>
              <a:t>$result = </a:t>
            </a:r>
            <a:r>
              <a:rPr lang="en-IN" sz="1600" dirty="0" err="1" smtClean="0"/>
              <a:t>mysqli_query</a:t>
            </a:r>
            <a:r>
              <a:rPr lang="en-IN" sz="1600" dirty="0" smtClean="0"/>
              <a:t>($</a:t>
            </a:r>
            <a:r>
              <a:rPr lang="en-IN" sz="1600" dirty="0" err="1" smtClean="0"/>
              <a:t>conn</a:t>
            </a:r>
            <a:r>
              <a:rPr lang="en-IN" sz="1600" dirty="0" smtClean="0"/>
              <a:t>, $query) or die ( </a:t>
            </a:r>
            <a:r>
              <a:rPr lang="en-IN" sz="1600" dirty="0" err="1" smtClean="0"/>
              <a:t>mysqli_error</a:t>
            </a:r>
            <a:r>
              <a:rPr lang="en-IN" sz="1600" dirty="0" smtClean="0"/>
              <a:t>());</a:t>
            </a:r>
          </a:p>
          <a:p>
            <a:r>
              <a:rPr lang="en-IN" sz="1600" dirty="0" smtClean="0"/>
              <a:t>$row = </a:t>
            </a:r>
            <a:r>
              <a:rPr lang="en-IN" sz="1600" dirty="0" err="1" smtClean="0"/>
              <a:t>mysqli_fetch_assoc</a:t>
            </a:r>
            <a:r>
              <a:rPr lang="en-IN" sz="1600" dirty="0" smtClean="0"/>
              <a:t>($result);</a:t>
            </a:r>
          </a:p>
          <a:p>
            <a:r>
              <a:rPr lang="en-IN" sz="1600" dirty="0" smtClean="0"/>
              <a:t>?&gt;</a:t>
            </a:r>
          </a:p>
          <a:p>
            <a:endParaRPr lang="en-IN" sz="1600" dirty="0" smtClean="0"/>
          </a:p>
          <a:p>
            <a:r>
              <a:rPr lang="en-IN" sz="1600" dirty="0" smtClean="0"/>
              <a:t>&lt;html&gt;</a:t>
            </a:r>
          </a:p>
          <a:p>
            <a:r>
              <a:rPr lang="en-IN" sz="1600" dirty="0" smtClean="0"/>
              <a:t>&lt;head&gt;</a:t>
            </a:r>
          </a:p>
          <a:p>
            <a:r>
              <a:rPr lang="en-IN" sz="1600" dirty="0" smtClean="0"/>
              <a:t>	&lt;title&gt;Update Record&lt;/title&gt;</a:t>
            </a:r>
          </a:p>
          <a:p>
            <a:r>
              <a:rPr lang="en-IN" sz="1600" dirty="0" smtClean="0"/>
              <a:t>&lt;/head&gt;</a:t>
            </a:r>
          </a:p>
          <a:p>
            <a:r>
              <a:rPr lang="en-IN" sz="1600" dirty="0" smtClean="0"/>
              <a:t>&lt;body&gt;</a:t>
            </a:r>
          </a:p>
          <a:p>
            <a:r>
              <a:rPr lang="en-IN" sz="1600" dirty="0" smtClean="0"/>
              <a:t>&lt;font face = "</a:t>
            </a:r>
            <a:r>
              <a:rPr lang="en-IN" sz="1600" dirty="0" err="1" smtClean="0"/>
              <a:t>arial</a:t>
            </a:r>
            <a:r>
              <a:rPr lang="en-IN" sz="1600" dirty="0" smtClean="0"/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1"/>
            <a:ext cx="8686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edit.php continued</a:t>
            </a:r>
            <a:endParaRPr lang="en-IN" sz="1600" b="1" dirty="0" smtClean="0"/>
          </a:p>
          <a:p>
            <a:endParaRPr lang="en-IN" sz="1600" dirty="0"/>
          </a:p>
          <a:p>
            <a:r>
              <a:rPr lang="en-IN" sz="1600" dirty="0" smtClean="0"/>
              <a:t>&lt;div class="form"&gt;</a:t>
            </a:r>
          </a:p>
          <a:p>
            <a:r>
              <a:rPr lang="en-IN" sz="1600" dirty="0" smtClean="0"/>
              <a:t>&lt;h1&gt;Update Record&lt;/h1&gt;</a:t>
            </a:r>
          </a:p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r>
              <a:rPr lang="en-IN" sz="1600" dirty="0" smtClean="0"/>
              <a:t>$status = "";</a:t>
            </a:r>
          </a:p>
          <a:p>
            <a:r>
              <a:rPr lang="en-IN" sz="1600" dirty="0" smtClean="0"/>
              <a:t>if(</a:t>
            </a:r>
            <a:r>
              <a:rPr lang="en-IN" sz="1600" dirty="0" err="1" smtClean="0"/>
              <a:t>isset</a:t>
            </a:r>
            <a:r>
              <a:rPr lang="en-IN" sz="1600" dirty="0" smtClean="0"/>
              <a:t>($_POST['new']) &amp;&amp; $_POST['new']==1)</a:t>
            </a:r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	$id = $_REQUEST['</a:t>
            </a:r>
            <a:r>
              <a:rPr lang="en-IN" sz="1600" dirty="0" err="1" smtClean="0"/>
              <a:t>Prod_ID</a:t>
            </a:r>
            <a:r>
              <a:rPr lang="en-IN" sz="1600" dirty="0" smtClean="0"/>
              <a:t>'];</a:t>
            </a:r>
          </a:p>
          <a:p>
            <a:r>
              <a:rPr lang="en-IN" sz="1600" dirty="0" smtClean="0"/>
              <a:t>	$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 = $_REQUEST['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'];</a:t>
            </a:r>
          </a:p>
          <a:p>
            <a:r>
              <a:rPr lang="en-IN" sz="1600" dirty="0" smtClean="0"/>
              <a:t>	$Price = $_REQUEST['Price'];</a:t>
            </a:r>
          </a:p>
          <a:p>
            <a:r>
              <a:rPr lang="en-IN" sz="1600" dirty="0" smtClean="0"/>
              <a:t>	$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 = $_REQUEST['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'];</a:t>
            </a:r>
          </a:p>
          <a:p>
            <a:endParaRPr lang="en-IN" sz="1600" dirty="0" smtClean="0"/>
          </a:p>
          <a:p>
            <a:r>
              <a:rPr lang="en-IN" sz="1600" dirty="0" smtClean="0"/>
              <a:t>	$update = "UPDATE products SET </a:t>
            </a:r>
            <a:r>
              <a:rPr lang="en-IN" sz="1600" dirty="0" err="1" smtClean="0"/>
              <a:t>Prod_ID</a:t>
            </a:r>
            <a:r>
              <a:rPr lang="en-IN" sz="1600" dirty="0" smtClean="0"/>
              <a:t> = '".$id."',</a:t>
            </a:r>
          </a:p>
          <a:p>
            <a:r>
              <a:rPr lang="en-IN" sz="1600" dirty="0" smtClean="0"/>
              <a:t>	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 = '".$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."', Price = '".$Price."',</a:t>
            </a:r>
          </a:p>
          <a:p>
            <a:r>
              <a:rPr lang="en-IN" sz="1600" dirty="0" smtClean="0"/>
              <a:t>	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 = '".$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."' WHERE </a:t>
            </a:r>
            <a:r>
              <a:rPr lang="en-IN" sz="1600" dirty="0" err="1" smtClean="0"/>
              <a:t>Prod_ID</a:t>
            </a:r>
            <a:r>
              <a:rPr lang="en-IN" sz="1600" dirty="0" smtClean="0"/>
              <a:t> = '".$id."'";</a:t>
            </a:r>
          </a:p>
          <a:p>
            <a:endParaRPr lang="en-IN" sz="1600" dirty="0" smtClean="0"/>
          </a:p>
          <a:p>
            <a:r>
              <a:rPr lang="en-IN" sz="1600" dirty="0" smtClean="0"/>
              <a:t>	</a:t>
            </a:r>
            <a:r>
              <a:rPr lang="en-IN" sz="1600" dirty="0" err="1" smtClean="0"/>
              <a:t>mysqli_query</a:t>
            </a:r>
            <a:r>
              <a:rPr lang="en-IN" sz="1600" dirty="0" smtClean="0"/>
              <a:t>($</a:t>
            </a:r>
            <a:r>
              <a:rPr lang="en-IN" sz="1600" dirty="0" err="1" smtClean="0"/>
              <a:t>conn</a:t>
            </a:r>
            <a:r>
              <a:rPr lang="en-IN" sz="1600" dirty="0" smtClean="0"/>
              <a:t>, $update) or die(</a:t>
            </a:r>
            <a:r>
              <a:rPr lang="en-IN" sz="1600" dirty="0" err="1" smtClean="0"/>
              <a:t>mysqli_error</a:t>
            </a:r>
            <a:r>
              <a:rPr lang="en-IN" sz="1600" dirty="0" smtClean="0"/>
              <a:t>());</a:t>
            </a:r>
          </a:p>
          <a:p>
            <a:endParaRPr lang="en-IN" sz="1600" dirty="0" smtClean="0"/>
          </a:p>
          <a:p>
            <a:r>
              <a:rPr lang="en-IN" sz="1600" dirty="0" smtClean="0"/>
              <a:t>    $status = "Record Updated Successfully. &lt;/</a:t>
            </a:r>
            <a:r>
              <a:rPr lang="en-IN" sz="1600" dirty="0" err="1" smtClean="0"/>
              <a:t>br</a:t>
            </a:r>
            <a:r>
              <a:rPr lang="en-IN" sz="1600" dirty="0" smtClean="0"/>
              <a:t>&gt;&lt;/</a:t>
            </a:r>
            <a:r>
              <a:rPr lang="en-IN" sz="1600" dirty="0" err="1" smtClean="0"/>
              <a:t>br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	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='view_b.php'&gt;View Updated Record&lt;/a&gt;";</a:t>
            </a:r>
          </a:p>
          <a:p>
            <a:r>
              <a:rPr lang="en-IN" sz="1600" dirty="0" smtClean="0"/>
              <a:t>	echo '&lt;p&gt;'.$status.'&lt;/p&gt;';</a:t>
            </a:r>
          </a:p>
          <a:p>
            <a:r>
              <a:rPr lang="en-IN" sz="1600" dirty="0" smtClean="0"/>
              <a:t>}</a:t>
            </a:r>
          </a:p>
          <a:p>
            <a:r>
              <a:rPr lang="en-IN" sz="1600" dirty="0" smtClean="0"/>
              <a:t>else</a:t>
            </a:r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1"/>
            <a:ext cx="868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edit.php continued</a:t>
            </a:r>
            <a:endParaRPr lang="en-IN" sz="1600" b="1" dirty="0" smtClean="0"/>
          </a:p>
          <a:p>
            <a:endParaRPr lang="en-IN" sz="1600" dirty="0"/>
          </a:p>
          <a:p>
            <a:r>
              <a:rPr lang="en-IN" sz="1600" dirty="0" smtClean="0"/>
              <a:t>	&lt;div&gt;</a:t>
            </a:r>
          </a:p>
          <a:p>
            <a:r>
              <a:rPr lang="en-IN" sz="1600" dirty="0" smtClean="0"/>
              <a:t>	&lt;form name="form" method="post" action=""&gt; </a:t>
            </a:r>
          </a:p>
          <a:p>
            <a:r>
              <a:rPr lang="en-IN" sz="1600" dirty="0" smtClean="0"/>
              <a:t>	&lt;input type="hidden" name="new" value="1" /&gt;</a:t>
            </a:r>
          </a:p>
          <a:p>
            <a:r>
              <a:rPr lang="en-IN" sz="1600" dirty="0" smtClean="0"/>
              <a:t>	&lt;input name="id" type="hidden" value = "&lt;?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$row['id'];?&gt;" /&gt;</a:t>
            </a:r>
          </a:p>
          <a:p>
            <a:r>
              <a:rPr lang="en-IN" sz="1600" dirty="0" smtClean="0"/>
              <a:t>	&lt;p&gt;&lt;input type="text" name="</a:t>
            </a:r>
            <a:r>
              <a:rPr lang="en-IN" sz="1600" dirty="0" err="1" smtClean="0"/>
              <a:t>Prod_ID</a:t>
            </a:r>
            <a:r>
              <a:rPr lang="en-IN" sz="1600" dirty="0" smtClean="0"/>
              <a:t>" placeholder="Enter Product ID" </a:t>
            </a:r>
          </a:p>
          <a:p>
            <a:r>
              <a:rPr lang="en-IN" sz="1600" dirty="0" smtClean="0"/>
              <a:t>	required value="&lt;?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$row['</a:t>
            </a:r>
            <a:r>
              <a:rPr lang="en-IN" sz="1600" dirty="0" err="1" smtClean="0"/>
              <a:t>Prod_ID</a:t>
            </a:r>
            <a:r>
              <a:rPr lang="en-IN" sz="1600" dirty="0" smtClean="0"/>
              <a:t>'];?&gt;" /&gt;&lt;/p&gt;</a:t>
            </a:r>
          </a:p>
          <a:p>
            <a:r>
              <a:rPr lang="en-IN" sz="1600" dirty="0" smtClean="0"/>
              <a:t>	&lt;p&gt;&lt;input type="text" name="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" placeholder="Enter Product Name" </a:t>
            </a:r>
          </a:p>
          <a:p>
            <a:r>
              <a:rPr lang="en-IN" sz="1600" dirty="0" smtClean="0"/>
              <a:t>	required value="&lt;?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$row['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'];?&gt;" /&gt;&lt;/p&gt;</a:t>
            </a:r>
          </a:p>
          <a:p>
            <a:r>
              <a:rPr lang="en-IN" sz="1600" dirty="0" smtClean="0"/>
              <a:t>	&lt;p&gt;&lt;input type="text" name="Price" placeholder="Enter Price" </a:t>
            </a:r>
          </a:p>
          <a:p>
            <a:r>
              <a:rPr lang="en-IN" sz="1600" dirty="0" smtClean="0"/>
              <a:t>	required value="&lt;?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$row['Price'];?&gt;" /&gt;&lt;/p&gt;</a:t>
            </a:r>
          </a:p>
          <a:p>
            <a:r>
              <a:rPr lang="en-IN" sz="1600" dirty="0" smtClean="0"/>
              <a:t>	&lt;p&gt;&lt;input type="text" name="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" placeholder="Enter Units" </a:t>
            </a:r>
          </a:p>
          <a:p>
            <a:r>
              <a:rPr lang="en-IN" sz="1600" dirty="0" smtClean="0"/>
              <a:t>	required value="&lt;?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echo $row['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'];?&gt;" /&gt;&lt;/p&gt;</a:t>
            </a:r>
          </a:p>
          <a:p>
            <a:r>
              <a:rPr lang="en-IN" sz="1600" dirty="0" smtClean="0"/>
              <a:t>	&lt;p&gt;&lt;input name="submit" type="submit" value="Update" /&gt;&lt;/p&gt;</a:t>
            </a:r>
          </a:p>
          <a:p>
            <a:r>
              <a:rPr lang="en-IN" sz="1600" dirty="0" smtClean="0"/>
              <a:t>	&lt;/form&gt;</a:t>
            </a:r>
          </a:p>
          <a:p>
            <a:r>
              <a:rPr lang="en-IN" sz="1600" dirty="0" smtClean="0"/>
              <a:t>	&lt;?</a:t>
            </a:r>
            <a:r>
              <a:rPr lang="en-IN" sz="1600" dirty="0" err="1" smtClean="0"/>
              <a:t>php</a:t>
            </a:r>
            <a:r>
              <a:rPr lang="en-IN" sz="1600" dirty="0" smtClean="0"/>
              <a:t> } ?&gt;</a:t>
            </a:r>
          </a:p>
          <a:p>
            <a:r>
              <a:rPr lang="en-IN" sz="1600" dirty="0" smtClean="0"/>
              <a:t>&lt;/div&gt;</a:t>
            </a:r>
          </a:p>
          <a:p>
            <a:r>
              <a:rPr lang="en-IN" sz="1600" dirty="0" smtClean="0"/>
              <a:t>&lt;/div&gt;</a:t>
            </a:r>
          </a:p>
          <a:p>
            <a:r>
              <a:rPr lang="en-IN" sz="1600" dirty="0" smtClean="0"/>
              <a:t>&lt;/font&gt;</a:t>
            </a:r>
          </a:p>
          <a:p>
            <a:r>
              <a:rPr lang="en-IN" sz="1600" dirty="0" smtClean="0"/>
              <a:t>&lt;/body&gt;</a:t>
            </a:r>
          </a:p>
          <a:p>
            <a:r>
              <a:rPr lang="en-IN" sz="16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1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delete.php</a:t>
            </a:r>
            <a:endParaRPr lang="en-IN" sz="1600" b="1" dirty="0" smtClean="0"/>
          </a:p>
          <a:p>
            <a:endParaRPr lang="en-IN" sz="1600" dirty="0"/>
          </a:p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servername</a:t>
            </a:r>
            <a:r>
              <a:rPr lang="en-IN" sz="1600" dirty="0" smtClean="0"/>
              <a:t> = "</a:t>
            </a:r>
            <a:r>
              <a:rPr lang="en-IN" sz="1600" dirty="0" err="1" smtClean="0"/>
              <a:t>localhost</a:t>
            </a:r>
            <a:r>
              <a:rPr lang="en-IN" sz="1600" dirty="0" smtClean="0"/>
              <a:t>";</a:t>
            </a:r>
          </a:p>
          <a:p>
            <a:r>
              <a:rPr lang="en-IN" sz="1600" dirty="0" smtClean="0"/>
              <a:t>$username = "root";</a:t>
            </a:r>
          </a:p>
          <a:p>
            <a:r>
              <a:rPr lang="en-IN" sz="1600" dirty="0" smtClean="0"/>
              <a:t>$password = "";</a:t>
            </a:r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dbname</a:t>
            </a:r>
            <a:r>
              <a:rPr lang="en-IN" sz="1600" dirty="0" smtClean="0"/>
              <a:t> = "</a:t>
            </a:r>
            <a:r>
              <a:rPr lang="en-IN" sz="1600" dirty="0" err="1" smtClean="0"/>
              <a:t>swapnil</a:t>
            </a:r>
            <a:r>
              <a:rPr lang="en-IN" sz="1600" dirty="0" smtClean="0"/>
              <a:t>";</a:t>
            </a:r>
          </a:p>
          <a:p>
            <a:endParaRPr lang="en-IN" sz="1600" dirty="0" smtClean="0"/>
          </a:p>
          <a:p>
            <a:r>
              <a:rPr lang="en-IN" sz="1600" dirty="0" smtClean="0"/>
              <a:t>$</a:t>
            </a:r>
            <a:r>
              <a:rPr lang="en-IN" sz="1600" dirty="0" err="1" smtClean="0"/>
              <a:t>conn</a:t>
            </a:r>
            <a:r>
              <a:rPr lang="en-IN" sz="1600" dirty="0" smtClean="0"/>
              <a:t> = new </a:t>
            </a:r>
            <a:r>
              <a:rPr lang="en-IN" sz="1600" dirty="0" err="1" smtClean="0"/>
              <a:t>mysqli</a:t>
            </a:r>
            <a:r>
              <a:rPr lang="en-IN" sz="1600" dirty="0" smtClean="0"/>
              <a:t>($</a:t>
            </a:r>
            <a:r>
              <a:rPr lang="en-IN" sz="1600" dirty="0" err="1" smtClean="0"/>
              <a:t>servername</a:t>
            </a:r>
            <a:r>
              <a:rPr lang="en-IN" sz="1600" dirty="0" smtClean="0"/>
              <a:t>, $username, $password, $</a:t>
            </a:r>
            <a:r>
              <a:rPr lang="en-IN" sz="1600" dirty="0" err="1" smtClean="0"/>
              <a:t>dbname</a:t>
            </a:r>
            <a:r>
              <a:rPr lang="en-IN" sz="1600" dirty="0" smtClean="0"/>
              <a:t>);</a:t>
            </a:r>
          </a:p>
          <a:p>
            <a:endParaRPr lang="en-IN" sz="1600" dirty="0" smtClean="0"/>
          </a:p>
          <a:p>
            <a:r>
              <a:rPr lang="en-IN" sz="1600" dirty="0" smtClean="0"/>
              <a:t>$id = $_REQUEST['id'];</a:t>
            </a:r>
          </a:p>
          <a:p>
            <a:r>
              <a:rPr lang="en-IN" sz="1600" dirty="0" smtClean="0"/>
              <a:t>$query = "DELETE FROM products WHERE </a:t>
            </a:r>
            <a:r>
              <a:rPr lang="en-IN" sz="1600" dirty="0" err="1" smtClean="0"/>
              <a:t>Prod_ID</a:t>
            </a:r>
            <a:r>
              <a:rPr lang="en-IN" sz="1600" dirty="0" smtClean="0"/>
              <a:t> = '$id'"; </a:t>
            </a:r>
          </a:p>
          <a:p>
            <a:r>
              <a:rPr lang="en-IN" sz="1600" dirty="0" smtClean="0"/>
              <a:t>$result = </a:t>
            </a:r>
            <a:r>
              <a:rPr lang="en-IN" sz="1600" dirty="0" err="1" smtClean="0"/>
              <a:t>mysqli_query</a:t>
            </a:r>
            <a:r>
              <a:rPr lang="en-IN" sz="1600" dirty="0" smtClean="0"/>
              <a:t>($</a:t>
            </a:r>
            <a:r>
              <a:rPr lang="en-IN" sz="1600" dirty="0" err="1" smtClean="0"/>
              <a:t>conn</a:t>
            </a:r>
            <a:r>
              <a:rPr lang="en-IN" sz="1600" dirty="0" smtClean="0"/>
              <a:t>, $query) or die ( </a:t>
            </a:r>
            <a:r>
              <a:rPr lang="en-IN" sz="1600" dirty="0" err="1" smtClean="0"/>
              <a:t>mysqli_error</a:t>
            </a:r>
            <a:r>
              <a:rPr lang="en-IN" sz="1600" dirty="0" smtClean="0"/>
              <a:t>($</a:t>
            </a:r>
            <a:r>
              <a:rPr lang="en-IN" sz="1600" dirty="0" err="1" smtClean="0"/>
              <a:t>conn</a:t>
            </a:r>
            <a:r>
              <a:rPr lang="en-IN" sz="1600" dirty="0" smtClean="0"/>
              <a:t>));</a:t>
            </a:r>
          </a:p>
          <a:p>
            <a:r>
              <a:rPr lang="en-IN" sz="1600" dirty="0" smtClean="0"/>
              <a:t>header("Location: view_b.php"); </a:t>
            </a:r>
          </a:p>
          <a:p>
            <a:r>
              <a:rPr lang="en-IN" sz="16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Work do be done</a:t>
            </a:r>
          </a:p>
          <a:p>
            <a:endParaRPr lang="en-US" dirty="0"/>
          </a:p>
          <a:p>
            <a:r>
              <a:rPr lang="en-US" sz="2000" dirty="0" smtClean="0"/>
              <a:t>Display the stored  image of database in a 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 smtClean="0"/>
              <a:t>Future  work</a:t>
            </a:r>
          </a:p>
          <a:p>
            <a:endParaRPr lang="en-US" sz="2400" b="1" dirty="0"/>
          </a:p>
          <a:p>
            <a:r>
              <a:rPr lang="en-US" sz="2000" dirty="0" smtClean="0"/>
              <a:t>Modify the developed database management system according to particular use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99376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Database management system is useful in following areas</a:t>
            </a:r>
          </a:p>
          <a:p>
            <a:endParaRPr lang="en-US" sz="2800" b="1" dirty="0"/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2400" b="1" dirty="0" smtClean="0"/>
              <a:t> Banking</a:t>
            </a:r>
            <a:endParaRPr lang="en-IN" sz="2400" b="1" dirty="0"/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2400" b="1" dirty="0" smtClean="0"/>
              <a:t> Airlines</a:t>
            </a:r>
            <a:endParaRPr lang="en-IN" sz="2400" b="1" dirty="0"/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2400" b="1" dirty="0" smtClean="0"/>
              <a:t> Universities</a:t>
            </a:r>
            <a:endParaRPr lang="en-IN" sz="2400" b="1" dirty="0"/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2400" b="1" dirty="0" smtClean="0"/>
              <a:t> Manufacturing </a:t>
            </a:r>
            <a:r>
              <a:rPr lang="en-IN" sz="2400" b="1" dirty="0"/>
              <a:t>and </a:t>
            </a:r>
            <a:r>
              <a:rPr lang="en-IN" sz="2400" b="1" dirty="0" smtClean="0"/>
              <a:t>selling</a:t>
            </a:r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2400" b="1" dirty="0" smtClean="0"/>
              <a:t> Human resources</a:t>
            </a:r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Travel and tourism</a:t>
            </a:r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Transportation companies</a:t>
            </a:r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Online food delivery</a:t>
            </a:r>
          </a:p>
          <a:p>
            <a:pPr fontAlgn="base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Online grocery store, fashion store, stationeries, electronics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76600" y="304800"/>
            <a:ext cx="2335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Motivations 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89544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/>
              <a:t>Design of database system using </a:t>
            </a:r>
            <a:r>
              <a:rPr lang="en-US" sz="2400" b="1" dirty="0" err="1" smtClean="0"/>
              <a:t>MySQL</a:t>
            </a:r>
            <a:r>
              <a:rPr lang="en-US" sz="2400" b="1" dirty="0" smtClean="0"/>
              <a:t> and HTML.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/>
              <a:t>  Insert, delete and update data – HTML page is to be prepared.        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/>
              <a:t> In the HTML page </a:t>
            </a:r>
            <a:r>
              <a:rPr lang="en-US" sz="2400" b="1" dirty="0" err="1" smtClean="0"/>
              <a:t>MySQL</a:t>
            </a:r>
            <a:r>
              <a:rPr lang="en-US" sz="2400" b="1" dirty="0" smtClean="0"/>
              <a:t> needs to be incorporated.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/>
              <a:t> Data will be viewed by HTML</a:t>
            </a:r>
            <a:r>
              <a:rPr lang="en-US" sz="2400" dirty="0" smtClean="0"/>
              <a:t> 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918834" y="304800"/>
            <a:ext cx="332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Plan of the Project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My SQL is open source relational database management system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/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It gives cross platform support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/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It provides updatable views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/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It features online Data </a:t>
            </a:r>
            <a:r>
              <a:rPr lang="en-US" sz="2400" b="1" dirty="0"/>
              <a:t>D</a:t>
            </a:r>
            <a:r>
              <a:rPr lang="en-US" sz="2400" b="1" dirty="0" smtClean="0"/>
              <a:t>efinition Language (DDL)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/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It features Information Schema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/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Unicode Support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/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/>
              <a:t> Embedded database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04800"/>
            <a:ext cx="1479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My SQL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153400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User Interfaces</a:t>
            </a:r>
          </a:p>
          <a:p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Graphical User Interfaces</a:t>
            </a:r>
          </a:p>
          <a:p>
            <a:pPr algn="just"/>
            <a:r>
              <a:rPr lang="en-IN" sz="2000" b="1" dirty="0" smtClean="0"/>
              <a:t>	</a:t>
            </a:r>
            <a:r>
              <a:rPr lang="en-IN" b="1" dirty="0" smtClean="0"/>
              <a:t>A</a:t>
            </a:r>
            <a:r>
              <a:rPr lang="en-IN" b="1" dirty="0"/>
              <a:t> </a:t>
            </a:r>
            <a:r>
              <a:rPr lang="en-IN" b="1" dirty="0" smtClean="0"/>
              <a:t>graphical use interface (</a:t>
            </a:r>
            <a:r>
              <a:rPr lang="en-IN" b="1" dirty="0"/>
              <a:t>GUI) is a type of interface that allows </a:t>
            </a:r>
            <a:r>
              <a:rPr lang="en-IN" b="1" dirty="0" smtClean="0"/>
              <a:t>	users 	to </a:t>
            </a:r>
            <a:r>
              <a:rPr lang="en-IN" b="1" dirty="0"/>
              <a:t>interact with electronic devices or programs through </a:t>
            </a:r>
            <a:r>
              <a:rPr lang="en-IN" b="1" dirty="0" smtClean="0"/>
              <a:t>	graphical </a:t>
            </a:r>
            <a:r>
              <a:rPr lang="en-IN" b="1" dirty="0"/>
              <a:t>icons </a:t>
            </a:r>
            <a:r>
              <a:rPr lang="en-IN" b="1" dirty="0" smtClean="0"/>
              <a:t>	and </a:t>
            </a:r>
            <a:r>
              <a:rPr lang="en-IN" b="1" dirty="0"/>
              <a:t>visual indicators such as secondary notation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PHP my admin</a:t>
            </a:r>
            <a:r>
              <a:rPr lang="en-US" b="1" dirty="0" smtClean="0"/>
              <a:t>: </a:t>
            </a:r>
          </a:p>
          <a:p>
            <a:pPr algn="just"/>
            <a:r>
              <a:rPr lang="en-US" b="1" dirty="0"/>
              <a:t>	</a:t>
            </a:r>
            <a:r>
              <a:rPr lang="en-IN" b="1" dirty="0"/>
              <a:t>O</a:t>
            </a:r>
            <a:r>
              <a:rPr lang="en-IN" b="1" dirty="0" smtClean="0"/>
              <a:t>pen </a:t>
            </a:r>
            <a:r>
              <a:rPr lang="en-IN" b="1" dirty="0"/>
              <a:t>source tool written in PHP </a:t>
            </a:r>
            <a:r>
              <a:rPr lang="en-IN" b="1" dirty="0" smtClean="0"/>
              <a:t> </a:t>
            </a:r>
            <a:r>
              <a:rPr lang="en-IN" b="1" dirty="0"/>
              <a:t>to handle the administration of </a:t>
            </a:r>
            <a:r>
              <a:rPr lang="en-IN" b="1" dirty="0" err="1"/>
              <a:t>MySQL</a:t>
            </a:r>
            <a:r>
              <a:rPr lang="en-IN" b="1" dirty="0"/>
              <a:t> </a:t>
            </a:r>
            <a:r>
              <a:rPr lang="en-IN" b="1" dirty="0" smtClean="0"/>
              <a:t>	with </a:t>
            </a:r>
            <a:r>
              <a:rPr lang="en-IN" b="1" dirty="0"/>
              <a:t>the use of a web browser</a:t>
            </a:r>
            <a:r>
              <a:rPr lang="en-IN" b="1" dirty="0" smtClean="0"/>
              <a:t>.</a:t>
            </a:r>
          </a:p>
          <a:p>
            <a:endParaRPr lang="en-IN" b="1" dirty="0" smtClean="0"/>
          </a:p>
          <a:p>
            <a:pPr algn="just"/>
            <a:r>
              <a:rPr lang="en-IN" b="1" dirty="0" smtClean="0"/>
              <a:t> 	It </a:t>
            </a:r>
            <a:r>
              <a:rPr lang="en-IN" b="1" dirty="0"/>
              <a:t>can perform various tasks such as creating, modifying or deleting </a:t>
            </a:r>
            <a:r>
              <a:rPr lang="en-IN" b="1" dirty="0" smtClean="0"/>
              <a:t>	databases</a:t>
            </a:r>
            <a:r>
              <a:rPr lang="en-IN" b="1" dirty="0"/>
              <a:t>, tables, fields or rows; executing SQL statements; or managing </a:t>
            </a:r>
            <a:r>
              <a:rPr lang="en-IN" b="1" dirty="0" smtClean="0"/>
              <a:t>	users </a:t>
            </a:r>
            <a:r>
              <a:rPr lang="en-IN" b="1" dirty="0"/>
              <a:t>and permissions. 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Project forks</a:t>
            </a:r>
          </a:p>
          <a:p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MariaDB</a:t>
            </a:r>
            <a:endParaRPr lang="en-US" b="1" dirty="0" smtClean="0"/>
          </a:p>
          <a:p>
            <a:pPr algn="just"/>
            <a:r>
              <a:rPr lang="en-IN" dirty="0">
                <a:hlinkClick r:id="rId2" tooltip="MariaDB"/>
              </a:rPr>
              <a:t/>
            </a:r>
            <a:br>
              <a:rPr lang="en-IN" dirty="0">
                <a:hlinkClick r:id="rId2" tooltip="MariaDB"/>
              </a:rPr>
            </a:br>
            <a:r>
              <a:rPr lang="en-IN" dirty="0" smtClean="0"/>
              <a:t>	</a:t>
            </a:r>
            <a:r>
              <a:rPr lang="en-IN" b="1" dirty="0"/>
              <a:t> </a:t>
            </a:r>
            <a:r>
              <a:rPr lang="en-IN" b="1" dirty="0" err="1" smtClean="0"/>
              <a:t>MariaDB</a:t>
            </a:r>
            <a:r>
              <a:rPr lang="en-IN" b="1" dirty="0" smtClean="0"/>
              <a:t> is </a:t>
            </a:r>
            <a:r>
              <a:rPr lang="en-IN" b="1" dirty="0"/>
              <a:t>a community-developed fork of the </a:t>
            </a:r>
            <a:r>
              <a:rPr lang="en-IN" b="1" dirty="0" err="1"/>
              <a:t>MySQL</a:t>
            </a:r>
            <a:r>
              <a:rPr lang="en-IN" b="1" dirty="0"/>
              <a:t> relational </a:t>
            </a:r>
            <a:r>
              <a:rPr lang="en-IN" b="1" dirty="0" smtClean="0"/>
              <a:t>		database management </a:t>
            </a:r>
            <a:r>
              <a:rPr lang="en-IN" b="1" dirty="0"/>
              <a:t>system</a:t>
            </a:r>
            <a:endParaRPr lang="en-US" b="1" dirty="0" smtClean="0"/>
          </a:p>
          <a:p>
            <a:pPr algn="just"/>
            <a:r>
              <a:rPr lang="en-IN" b="1" dirty="0"/>
              <a:t> </a:t>
            </a:r>
            <a:r>
              <a:rPr lang="en-IN" b="1" dirty="0" smtClean="0"/>
              <a:t>	IT maintains </a:t>
            </a:r>
            <a:r>
              <a:rPr lang="en-IN" b="1" dirty="0"/>
              <a:t>high compatibility with </a:t>
            </a:r>
            <a:r>
              <a:rPr lang="en-IN" b="1" dirty="0" err="1"/>
              <a:t>MySQL</a:t>
            </a:r>
            <a:r>
              <a:rPr lang="en-IN" b="1" dirty="0"/>
              <a:t>, ensuring a "drop-in" </a:t>
            </a:r>
            <a:r>
              <a:rPr lang="en-IN" b="1" dirty="0" smtClean="0"/>
              <a:t>	replacement </a:t>
            </a:r>
            <a:r>
              <a:rPr lang="en-IN" b="1" dirty="0"/>
              <a:t>capability with library binary equivalency and exact matching </a:t>
            </a:r>
            <a:r>
              <a:rPr lang="en-IN" b="1" dirty="0" smtClean="0"/>
              <a:t>	with </a:t>
            </a:r>
            <a:r>
              <a:rPr lang="en-IN" b="1" dirty="0" err="1" smtClean="0"/>
              <a:t>MySQL</a:t>
            </a:r>
            <a:r>
              <a:rPr lang="en-IN" b="1" dirty="0" smtClean="0"/>
              <a:t> API s</a:t>
            </a:r>
            <a:r>
              <a:rPr lang="en-IN" b="1" dirty="0"/>
              <a:t> </a:t>
            </a:r>
            <a:r>
              <a:rPr lang="en-IN" b="1" dirty="0" smtClean="0"/>
              <a:t>and </a:t>
            </a:r>
            <a:r>
              <a:rPr lang="en-IN" b="1" dirty="0"/>
              <a:t>commands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500457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Development of code in </a:t>
            </a:r>
            <a:r>
              <a:rPr lang="en-US" sz="3200" b="1" dirty="0" err="1" smtClean="0"/>
              <a:t>php</a:t>
            </a:r>
            <a:endParaRPr lang="en-US" sz="3200" b="1" dirty="0" smtClean="0"/>
          </a:p>
          <a:p>
            <a:endParaRPr lang="en-US" dirty="0"/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000" dirty="0" smtClean="0"/>
              <a:t>Prepared table.php 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     Code for inserting data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 smtClean="0"/>
              <a:t>    Code for viewing data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   Code for editing data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   Code for deleting data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6800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/>
              <a:t>&lt;?</a:t>
            </a:r>
            <a:r>
              <a:rPr lang="en-IN" sz="1200" b="1" dirty="0" err="1" smtClean="0"/>
              <a:t>php</a:t>
            </a:r>
            <a:endParaRPr lang="en-IN" sz="1200" b="1" dirty="0" smtClean="0"/>
          </a:p>
          <a:p>
            <a:r>
              <a:rPr lang="en-IN" sz="1200" b="1" dirty="0" smtClean="0"/>
              <a:t>$</a:t>
            </a:r>
            <a:r>
              <a:rPr lang="en-IN" sz="1200" b="1" dirty="0" err="1" smtClean="0"/>
              <a:t>servername</a:t>
            </a:r>
            <a:r>
              <a:rPr lang="en-IN" sz="1200" b="1" dirty="0" smtClean="0"/>
              <a:t> = "</a:t>
            </a:r>
            <a:r>
              <a:rPr lang="en-IN" sz="1200" b="1" dirty="0" err="1" smtClean="0"/>
              <a:t>localhost</a:t>
            </a:r>
            <a:r>
              <a:rPr lang="en-IN" sz="1200" b="1" dirty="0" smtClean="0"/>
              <a:t>";</a:t>
            </a:r>
          </a:p>
          <a:p>
            <a:r>
              <a:rPr lang="en-IN" sz="1200" b="1" dirty="0" smtClean="0"/>
              <a:t>$username = "root";</a:t>
            </a:r>
          </a:p>
          <a:p>
            <a:r>
              <a:rPr lang="en-IN" sz="1200" b="1" dirty="0" smtClean="0"/>
              <a:t>$password = "";</a:t>
            </a:r>
          </a:p>
          <a:p>
            <a:r>
              <a:rPr lang="en-IN" sz="1200" b="1" dirty="0" smtClean="0"/>
              <a:t>$</a:t>
            </a:r>
            <a:r>
              <a:rPr lang="en-IN" sz="1200" b="1" dirty="0" err="1" smtClean="0"/>
              <a:t>dbname</a:t>
            </a:r>
            <a:r>
              <a:rPr lang="en-IN" sz="1200" b="1" dirty="0" smtClean="0"/>
              <a:t> = "</a:t>
            </a:r>
            <a:r>
              <a:rPr lang="en-IN" sz="1200" b="1" dirty="0" err="1" smtClean="0"/>
              <a:t>swapnil</a:t>
            </a:r>
            <a:r>
              <a:rPr lang="en-IN" sz="1200" b="1" dirty="0" smtClean="0"/>
              <a:t>";</a:t>
            </a:r>
          </a:p>
          <a:p>
            <a:endParaRPr lang="en-IN" sz="1200" b="1" dirty="0" smtClean="0"/>
          </a:p>
          <a:p>
            <a:r>
              <a:rPr lang="en-IN" sz="1200" b="1" dirty="0" smtClean="0"/>
              <a:t>$</a:t>
            </a:r>
            <a:r>
              <a:rPr lang="en-IN" sz="1200" b="1" dirty="0" err="1" smtClean="0"/>
              <a:t>conn</a:t>
            </a:r>
            <a:r>
              <a:rPr lang="en-IN" sz="1200" b="1" dirty="0" smtClean="0"/>
              <a:t> = new </a:t>
            </a:r>
            <a:r>
              <a:rPr lang="en-IN" sz="1200" b="1" dirty="0" err="1" smtClean="0"/>
              <a:t>mysqli</a:t>
            </a:r>
            <a:r>
              <a:rPr lang="en-IN" sz="1200" b="1" dirty="0" smtClean="0"/>
              <a:t>($</a:t>
            </a:r>
            <a:r>
              <a:rPr lang="en-IN" sz="1200" b="1" dirty="0" err="1" smtClean="0"/>
              <a:t>servername</a:t>
            </a:r>
            <a:r>
              <a:rPr lang="en-IN" sz="1200" b="1" dirty="0" smtClean="0"/>
              <a:t>, $username, $password, $</a:t>
            </a:r>
            <a:r>
              <a:rPr lang="en-IN" sz="1200" b="1" dirty="0" err="1" smtClean="0"/>
              <a:t>dbname</a:t>
            </a:r>
            <a:r>
              <a:rPr lang="en-IN" sz="1200" b="1" dirty="0" smtClean="0"/>
              <a:t>);</a:t>
            </a:r>
          </a:p>
          <a:p>
            <a:endParaRPr lang="en-IN" sz="1200" b="1" dirty="0" smtClean="0"/>
          </a:p>
          <a:p>
            <a:r>
              <a:rPr lang="en-IN" sz="1200" b="1" dirty="0" smtClean="0"/>
              <a:t>if(</a:t>
            </a:r>
            <a:r>
              <a:rPr lang="en-IN" sz="1200" b="1" dirty="0" err="1" smtClean="0"/>
              <a:t>mysqli_connect_error</a:t>
            </a:r>
            <a:r>
              <a:rPr lang="en-IN" sz="1200" b="1" dirty="0" smtClean="0"/>
              <a:t>())</a:t>
            </a:r>
          </a:p>
          <a:p>
            <a:r>
              <a:rPr lang="en-IN" sz="1200" b="1" dirty="0" smtClean="0"/>
              <a:t>	die("Database connection failed: " . </a:t>
            </a:r>
            <a:r>
              <a:rPr lang="en-IN" sz="1200" b="1" dirty="0" err="1" smtClean="0"/>
              <a:t>mysqli_connect_error</a:t>
            </a:r>
            <a:r>
              <a:rPr lang="en-IN" sz="1200" b="1" dirty="0" smtClean="0"/>
              <a:t>());</a:t>
            </a:r>
          </a:p>
          <a:p>
            <a:r>
              <a:rPr lang="en-IN" sz="1200" b="1" dirty="0" smtClean="0"/>
              <a:t>echo "Connected successfully. ";</a:t>
            </a:r>
          </a:p>
          <a:p>
            <a:endParaRPr lang="en-IN" sz="1200" b="1" dirty="0" smtClean="0"/>
          </a:p>
          <a:p>
            <a:r>
              <a:rPr lang="en-IN" sz="1200" b="1" dirty="0" smtClean="0"/>
              <a:t>$</a:t>
            </a:r>
            <a:r>
              <a:rPr lang="en-IN" sz="1200" b="1" dirty="0" err="1" smtClean="0"/>
              <a:t>sql</a:t>
            </a:r>
            <a:r>
              <a:rPr lang="en-IN" sz="1200" b="1" dirty="0" smtClean="0"/>
              <a:t> = "INSERT INTO products (</a:t>
            </a:r>
            <a:r>
              <a:rPr lang="en-IN" sz="1200" b="1" dirty="0" err="1" smtClean="0"/>
              <a:t>Prod_ID</a:t>
            </a:r>
            <a:r>
              <a:rPr lang="en-IN" sz="1200" b="1" dirty="0" smtClean="0"/>
              <a:t>, </a:t>
            </a:r>
            <a:r>
              <a:rPr lang="en-IN" sz="1200" b="1" dirty="0" err="1" smtClean="0"/>
              <a:t>Prod_Name</a:t>
            </a:r>
            <a:r>
              <a:rPr lang="en-IN" sz="1200" b="1" dirty="0" smtClean="0"/>
              <a:t>, Price, </a:t>
            </a:r>
            <a:r>
              <a:rPr lang="en-IN" sz="1200" b="1" dirty="0" err="1" smtClean="0"/>
              <a:t>No_of_Units</a:t>
            </a:r>
            <a:r>
              <a:rPr lang="en-IN" sz="1200" b="1" dirty="0" smtClean="0"/>
              <a:t>)</a:t>
            </a:r>
          </a:p>
          <a:p>
            <a:r>
              <a:rPr lang="en-IN" sz="1200" b="1" dirty="0" smtClean="0"/>
              <a:t>		VALUES ('NV165', 'GTX 1650', 12500, 25),</a:t>
            </a:r>
          </a:p>
          <a:p>
            <a:r>
              <a:rPr lang="en-IN" sz="1200" b="1" dirty="0" smtClean="0"/>
              <a:t>		('NV166', 'GTX 1660', 27500, 20),</a:t>
            </a:r>
          </a:p>
          <a:p>
            <a:r>
              <a:rPr lang="en-IN" sz="1200" b="1" dirty="0" smtClean="0"/>
              <a:t>		('NV166TI', 'GTX 1660 Ti', 32500, 18),</a:t>
            </a:r>
          </a:p>
          <a:p>
            <a:r>
              <a:rPr lang="en-IN" sz="1200" b="1" dirty="0" smtClean="0"/>
              <a:t>		('NV26', 'RTX 2060', 32500, 16),</a:t>
            </a:r>
          </a:p>
          <a:p>
            <a:r>
              <a:rPr lang="en-IN" sz="1200" b="1" dirty="0" smtClean="0"/>
              <a:t>		('NV27', 'RTX 2070', 52500, 13),</a:t>
            </a:r>
          </a:p>
          <a:p>
            <a:r>
              <a:rPr lang="en-IN" sz="1200" b="1" dirty="0" smtClean="0"/>
              <a:t>		('NV28', 'RTX 2080', 87500, 9),</a:t>
            </a:r>
          </a:p>
          <a:p>
            <a:r>
              <a:rPr lang="en-IN" sz="1200" b="1" dirty="0" smtClean="0"/>
              <a:t>		('NV28TI', 'RTX 2080 Ti', 102500, 7),</a:t>
            </a:r>
          </a:p>
          <a:p>
            <a:r>
              <a:rPr lang="en-IN" sz="1200" b="1" dirty="0" smtClean="0"/>
              <a:t>		('NVTIX', 'RTX TITAN X', 152500, 3)";</a:t>
            </a:r>
          </a:p>
          <a:p>
            <a:endParaRPr lang="en-IN" sz="1200" b="1" dirty="0" smtClean="0"/>
          </a:p>
          <a:p>
            <a:r>
              <a:rPr lang="en-IN" sz="1200" b="1" dirty="0" smtClean="0"/>
              <a:t>if($</a:t>
            </a:r>
            <a:r>
              <a:rPr lang="en-IN" sz="1200" b="1" dirty="0" err="1" smtClean="0"/>
              <a:t>conn</a:t>
            </a:r>
            <a:r>
              <a:rPr lang="en-IN" sz="1200" b="1" dirty="0" smtClean="0"/>
              <a:t>-&gt;</a:t>
            </a:r>
            <a:r>
              <a:rPr lang="en-IN" sz="1200" b="1" dirty="0" err="1" smtClean="0"/>
              <a:t>multi_query</a:t>
            </a:r>
            <a:r>
              <a:rPr lang="en-IN" sz="1200" b="1" dirty="0" smtClean="0"/>
              <a:t>($</a:t>
            </a:r>
            <a:r>
              <a:rPr lang="en-IN" sz="1200" b="1" dirty="0" err="1" smtClean="0"/>
              <a:t>sql</a:t>
            </a:r>
            <a:r>
              <a:rPr lang="en-IN" sz="1200" b="1" dirty="0" smtClean="0"/>
              <a:t>) === TRUE) </a:t>
            </a:r>
          </a:p>
          <a:p>
            <a:r>
              <a:rPr lang="en-IN" sz="1200" b="1" dirty="0" smtClean="0"/>
              <a:t>	echo "New record created successfully. ";</a:t>
            </a:r>
          </a:p>
          <a:p>
            <a:r>
              <a:rPr lang="en-IN" sz="1200" b="1" dirty="0" smtClean="0"/>
              <a:t>else</a:t>
            </a:r>
          </a:p>
          <a:p>
            <a:r>
              <a:rPr lang="en-IN" sz="1200" b="1" dirty="0" smtClean="0"/>
              <a:t>	echo "Error: " . $</a:t>
            </a:r>
            <a:r>
              <a:rPr lang="en-IN" sz="1200" b="1" dirty="0" err="1" smtClean="0"/>
              <a:t>sql</a:t>
            </a:r>
            <a:r>
              <a:rPr lang="en-IN" sz="1200" b="1" dirty="0" smtClean="0"/>
              <a:t> . "&lt;</a:t>
            </a:r>
            <a:r>
              <a:rPr lang="en-IN" sz="1200" b="1" dirty="0" err="1" smtClean="0"/>
              <a:t>br</a:t>
            </a:r>
            <a:r>
              <a:rPr lang="en-IN" sz="1200" b="1" dirty="0" smtClean="0"/>
              <a:t>&gt;" . $</a:t>
            </a:r>
            <a:r>
              <a:rPr lang="en-IN" sz="1200" b="1" dirty="0" err="1" smtClean="0"/>
              <a:t>conn</a:t>
            </a:r>
            <a:r>
              <a:rPr lang="en-IN" sz="1200" b="1" dirty="0" smtClean="0"/>
              <a:t>-&gt;error;</a:t>
            </a:r>
          </a:p>
          <a:p>
            <a:endParaRPr lang="en-IN" sz="1200" b="1" dirty="0" smtClean="0"/>
          </a:p>
          <a:p>
            <a:r>
              <a:rPr lang="en-IN" sz="1200" b="1" dirty="0" smtClean="0"/>
              <a:t>$</a:t>
            </a:r>
            <a:r>
              <a:rPr lang="en-IN" sz="1200" b="1" dirty="0" err="1" smtClean="0"/>
              <a:t>conn</a:t>
            </a:r>
            <a:r>
              <a:rPr lang="en-IN" sz="1200" b="1" dirty="0" smtClean="0"/>
              <a:t>-&gt;close();</a:t>
            </a:r>
          </a:p>
          <a:p>
            <a:r>
              <a:rPr lang="en-IN" sz="1200" b="1" dirty="0" smtClean="0"/>
              <a:t>?&gt;</a:t>
            </a:r>
            <a:endParaRPr lang="en-IN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304800"/>
            <a:ext cx="141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table.php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r>
              <a:rPr lang="en-IN" dirty="0" smtClean="0"/>
              <a:t>$</a:t>
            </a:r>
            <a:r>
              <a:rPr lang="en-IN" dirty="0" err="1" smtClean="0"/>
              <a:t>servername</a:t>
            </a:r>
            <a:r>
              <a:rPr lang="en-IN" dirty="0" smtClean="0"/>
              <a:t> = "</a:t>
            </a:r>
            <a:r>
              <a:rPr lang="en-IN" dirty="0" err="1" smtClean="0"/>
              <a:t>localhost</a:t>
            </a:r>
            <a:r>
              <a:rPr lang="en-IN" dirty="0" smtClean="0"/>
              <a:t>";</a:t>
            </a:r>
          </a:p>
          <a:p>
            <a:r>
              <a:rPr lang="en-IN" dirty="0" smtClean="0"/>
              <a:t>$username = "root";</a:t>
            </a:r>
          </a:p>
          <a:p>
            <a:r>
              <a:rPr lang="en-IN" dirty="0" smtClean="0"/>
              <a:t>$password = "";</a:t>
            </a:r>
          </a:p>
          <a:p>
            <a:r>
              <a:rPr lang="en-IN" dirty="0" smtClean="0"/>
              <a:t>$</a:t>
            </a:r>
            <a:r>
              <a:rPr lang="en-IN" dirty="0" err="1" smtClean="0"/>
              <a:t>dbname</a:t>
            </a:r>
            <a:r>
              <a:rPr lang="en-IN" dirty="0" smtClean="0"/>
              <a:t> = "</a:t>
            </a:r>
            <a:r>
              <a:rPr lang="en-IN" dirty="0" err="1" smtClean="0"/>
              <a:t>swapnil</a:t>
            </a:r>
            <a:r>
              <a:rPr lang="en-IN" dirty="0" smtClean="0"/>
              <a:t>";</a:t>
            </a:r>
          </a:p>
          <a:p>
            <a:endParaRPr lang="en-IN" dirty="0" smtClean="0"/>
          </a:p>
          <a:p>
            <a:r>
              <a:rPr lang="en-IN" dirty="0" smtClean="0"/>
              <a:t>$</a:t>
            </a:r>
            <a:r>
              <a:rPr lang="en-IN" dirty="0" err="1" smtClean="0"/>
              <a:t>conn</a:t>
            </a:r>
            <a:r>
              <a:rPr lang="en-IN" dirty="0" smtClean="0"/>
              <a:t> = new </a:t>
            </a:r>
            <a:r>
              <a:rPr lang="en-IN" dirty="0" err="1" smtClean="0"/>
              <a:t>mysqli</a:t>
            </a:r>
            <a:r>
              <a:rPr lang="en-IN" dirty="0" smtClean="0"/>
              <a:t>($</a:t>
            </a:r>
            <a:r>
              <a:rPr lang="en-IN" dirty="0" err="1" smtClean="0"/>
              <a:t>servername</a:t>
            </a:r>
            <a:r>
              <a:rPr lang="en-IN" dirty="0" smtClean="0"/>
              <a:t>, $username, $password, $</a:t>
            </a:r>
            <a:r>
              <a:rPr lang="en-IN" dirty="0" err="1" smtClean="0"/>
              <a:t>dbname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if(</a:t>
            </a:r>
            <a:r>
              <a:rPr lang="en-IN" dirty="0" err="1" smtClean="0"/>
              <a:t>mysqli_connect_error</a:t>
            </a:r>
            <a:r>
              <a:rPr lang="en-IN" dirty="0" smtClean="0"/>
              <a:t>())</a:t>
            </a:r>
          </a:p>
          <a:p>
            <a:r>
              <a:rPr lang="en-IN" dirty="0" smtClean="0"/>
              <a:t>	die("Database connection failed: " . </a:t>
            </a:r>
            <a:r>
              <a:rPr lang="en-IN" dirty="0" err="1" smtClean="0"/>
              <a:t>mysqli_connect_error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echo "Connected successfully. ";</a:t>
            </a:r>
          </a:p>
          <a:p>
            <a:endParaRPr lang="en-IN" dirty="0" smtClean="0"/>
          </a:p>
          <a:p>
            <a:r>
              <a:rPr lang="en-IN" dirty="0" smtClean="0"/>
              <a:t>$status = "";</a:t>
            </a:r>
          </a:p>
          <a:p>
            <a:endParaRPr lang="en-IN" dirty="0" smtClean="0"/>
          </a:p>
          <a:p>
            <a:r>
              <a:rPr lang="en-IN" dirty="0" smtClean="0"/>
              <a:t>if(</a:t>
            </a:r>
            <a:r>
              <a:rPr lang="en-IN" dirty="0" err="1" smtClean="0"/>
              <a:t>isset</a:t>
            </a:r>
            <a:r>
              <a:rPr lang="en-IN" dirty="0" smtClean="0"/>
              <a:t>($_POST['new']) &amp;&amp; $_POST['new'] == 1)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$</a:t>
            </a:r>
            <a:r>
              <a:rPr lang="en-IN" dirty="0" err="1" smtClean="0"/>
              <a:t>Prod_ID</a:t>
            </a:r>
            <a:r>
              <a:rPr lang="en-IN" dirty="0" smtClean="0"/>
              <a:t> = $_REQUEST['</a:t>
            </a:r>
            <a:r>
              <a:rPr lang="en-IN" dirty="0" err="1" smtClean="0"/>
              <a:t>Prod_ID</a:t>
            </a:r>
            <a:r>
              <a:rPr lang="en-IN" dirty="0" smtClean="0"/>
              <a:t>'];</a:t>
            </a:r>
          </a:p>
          <a:p>
            <a:r>
              <a:rPr lang="en-IN" dirty="0" smtClean="0"/>
              <a:t>	$</a:t>
            </a:r>
            <a:r>
              <a:rPr lang="en-IN" dirty="0" err="1" smtClean="0"/>
              <a:t>Prod_Name</a:t>
            </a:r>
            <a:r>
              <a:rPr lang="en-IN" dirty="0" smtClean="0"/>
              <a:t> = $_REQUEST['</a:t>
            </a:r>
            <a:r>
              <a:rPr lang="en-IN" dirty="0" err="1" smtClean="0"/>
              <a:t>Prod_Name</a:t>
            </a:r>
            <a:r>
              <a:rPr lang="en-IN" dirty="0" smtClean="0"/>
              <a:t>'];</a:t>
            </a:r>
          </a:p>
          <a:p>
            <a:r>
              <a:rPr lang="en-IN" dirty="0" smtClean="0"/>
              <a:t>	$Price = $_REQUEST['Price'];</a:t>
            </a:r>
          </a:p>
          <a:p>
            <a:r>
              <a:rPr lang="en-IN" dirty="0" smtClean="0"/>
              <a:t>	$</a:t>
            </a:r>
            <a:r>
              <a:rPr lang="en-IN" dirty="0" err="1" smtClean="0"/>
              <a:t>No_of_Units</a:t>
            </a:r>
            <a:r>
              <a:rPr lang="en-IN" dirty="0" smtClean="0"/>
              <a:t> = $_REQUEST['</a:t>
            </a:r>
            <a:r>
              <a:rPr lang="en-IN" dirty="0" err="1" smtClean="0"/>
              <a:t>No_of_Units</a:t>
            </a:r>
            <a:r>
              <a:rPr lang="en-IN" dirty="0" smtClean="0"/>
              <a:t>'];</a:t>
            </a:r>
          </a:p>
          <a:p>
            <a:r>
              <a:rPr lang="en-IN" dirty="0" smtClean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7205" y="2286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nsert.php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6800"/>
            <a:ext cx="59155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 $query = "INSERT INTO products</a:t>
            </a:r>
          </a:p>
          <a:p>
            <a:r>
              <a:rPr lang="en-IN" sz="1600" dirty="0" smtClean="0"/>
              <a:t>	(`</a:t>
            </a:r>
            <a:r>
              <a:rPr lang="en-IN" sz="1600" dirty="0" err="1" smtClean="0"/>
              <a:t>Prod_ID`,`Prod_Name`,`Price</a:t>
            </a:r>
            <a:r>
              <a:rPr lang="en-IN" sz="1600" dirty="0" smtClean="0"/>
              <a:t>`, `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`) VALUES</a:t>
            </a:r>
          </a:p>
          <a:p>
            <a:r>
              <a:rPr lang="en-IN" sz="1600" dirty="0" smtClean="0"/>
              <a:t>	('$</a:t>
            </a:r>
            <a:r>
              <a:rPr lang="en-IN" sz="1600" dirty="0" err="1" smtClean="0"/>
              <a:t>Prod_ID</a:t>
            </a:r>
            <a:r>
              <a:rPr lang="en-IN" sz="1600" dirty="0" smtClean="0"/>
              <a:t>', '$</a:t>
            </a:r>
            <a:r>
              <a:rPr lang="en-IN" sz="1600" dirty="0" err="1" smtClean="0"/>
              <a:t>Prod_Name</a:t>
            </a:r>
            <a:r>
              <a:rPr lang="en-IN" sz="1600" dirty="0" smtClean="0"/>
              <a:t>', '$Price', $</a:t>
            </a:r>
            <a:r>
              <a:rPr lang="en-IN" sz="1600" dirty="0" err="1" smtClean="0"/>
              <a:t>No_of_Units</a:t>
            </a:r>
            <a:r>
              <a:rPr lang="en-IN" sz="1600" dirty="0" smtClean="0"/>
              <a:t>)";</a:t>
            </a:r>
          </a:p>
          <a:p>
            <a:r>
              <a:rPr lang="en-IN" sz="1600" dirty="0" smtClean="0"/>
              <a:t>	</a:t>
            </a:r>
          </a:p>
          <a:p>
            <a:r>
              <a:rPr lang="en-IN" sz="1600" dirty="0" smtClean="0"/>
              <a:t>	if($</a:t>
            </a:r>
            <a:r>
              <a:rPr lang="en-IN" sz="1600" dirty="0" err="1" smtClean="0"/>
              <a:t>conn</a:t>
            </a:r>
            <a:r>
              <a:rPr lang="en-IN" sz="1600" dirty="0" smtClean="0"/>
              <a:t>-&gt;query($query) === TRUE) </a:t>
            </a:r>
          </a:p>
          <a:p>
            <a:r>
              <a:rPr lang="en-IN" sz="1600" dirty="0" smtClean="0"/>
              <a:t>		$status = "New Record Inserted Successfully. ";</a:t>
            </a:r>
          </a:p>
          <a:p>
            <a:r>
              <a:rPr lang="en-IN" sz="1600" dirty="0" smtClean="0"/>
              <a:t>	else</a:t>
            </a:r>
          </a:p>
          <a:p>
            <a:r>
              <a:rPr lang="en-IN" sz="1600" dirty="0" smtClean="0"/>
              <a:t>		echo "Error: " . $query . "&lt;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&gt;" . $</a:t>
            </a:r>
            <a:r>
              <a:rPr lang="en-IN" sz="1600" dirty="0" err="1" smtClean="0"/>
              <a:t>conn</a:t>
            </a:r>
            <a:r>
              <a:rPr lang="en-IN" sz="1600" dirty="0" smtClean="0"/>
              <a:t>-&gt;error;</a:t>
            </a:r>
          </a:p>
          <a:p>
            <a:r>
              <a:rPr lang="en-IN" sz="1600" dirty="0" smtClean="0"/>
              <a:t>	</a:t>
            </a:r>
          </a:p>
          <a:p>
            <a:r>
              <a:rPr lang="en-IN" sz="1600" dirty="0" smtClean="0"/>
              <a:t>	if(</a:t>
            </a:r>
            <a:r>
              <a:rPr lang="en-IN" sz="1600" dirty="0" err="1" smtClean="0"/>
              <a:t>isset</a:t>
            </a:r>
            <a:r>
              <a:rPr lang="en-IN" sz="1600" dirty="0" smtClean="0"/>
              <a:t>($_POST['submit'])) </a:t>
            </a:r>
          </a:p>
          <a:p>
            <a:r>
              <a:rPr lang="en-IN" sz="1600" dirty="0" smtClean="0"/>
              <a:t>		header("Location: insert.php");</a:t>
            </a:r>
          </a:p>
          <a:p>
            <a:r>
              <a:rPr lang="en-IN" sz="1600" dirty="0" smtClean="0"/>
              <a:t>}</a:t>
            </a:r>
          </a:p>
          <a:p>
            <a:endParaRPr lang="en-IN" sz="1600" dirty="0" smtClean="0"/>
          </a:p>
          <a:p>
            <a:r>
              <a:rPr lang="en-IN" sz="1600" dirty="0" err="1" smtClean="0"/>
              <a:t>mysqli_close</a:t>
            </a:r>
            <a:r>
              <a:rPr lang="en-IN" sz="1600" dirty="0" smtClean="0"/>
              <a:t>($</a:t>
            </a:r>
            <a:r>
              <a:rPr lang="en-IN" sz="1600" dirty="0" err="1" smtClean="0"/>
              <a:t>conn</a:t>
            </a:r>
            <a:r>
              <a:rPr lang="en-IN" sz="1600" dirty="0" smtClean="0"/>
              <a:t>);</a:t>
            </a:r>
          </a:p>
          <a:p>
            <a:r>
              <a:rPr lang="en-IN" sz="1600" dirty="0" smtClean="0"/>
              <a:t>?&gt;</a:t>
            </a:r>
          </a:p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07485" y="228600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nsert.php continued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552</Words>
  <Application>Microsoft Office PowerPoint</Application>
  <PresentationFormat>On-screen Show (4:3)</PresentationFormat>
  <Paragraphs>328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abarman</dc:creator>
  <cp:lastModifiedBy>abarman</cp:lastModifiedBy>
  <cp:revision>16</cp:revision>
  <dcterms:created xsi:type="dcterms:W3CDTF">2019-07-07T06:18:39Z</dcterms:created>
  <dcterms:modified xsi:type="dcterms:W3CDTF">2019-07-07T16:48:42Z</dcterms:modified>
</cp:coreProperties>
</file>