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59" r:id="rId7"/>
    <p:sldId id="267" r:id="rId8"/>
    <p:sldId id="268" r:id="rId9"/>
    <p:sldId id="269" r:id="rId10"/>
    <p:sldId id="261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291" autoAdjust="0"/>
  </p:normalViewPr>
  <p:slideViewPr>
    <p:cSldViewPr snapToGrid="0" showGuides="1">
      <p:cViewPr varScale="1">
        <p:scale>
          <a:sx n="77" d="100"/>
          <a:sy n="77" d="100"/>
        </p:scale>
        <p:origin x="684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11.03.2019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11.03.2019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altLang="zh-CN" smtClean="0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altLang="zh-CN" smtClean="0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 altLang="zh-CN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 altLang="zh-CN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altLang="zh-CN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altLang="zh-CN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altLang="zh-CN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smtClean="0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smtClean="0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altLang="zh-CN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smtClean="0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 </a:t>
            </a:r>
            <a:r>
              <a:rPr lang="en-US" dirty="0" smtClean="0"/>
              <a:t>T</a:t>
            </a:r>
            <a:r>
              <a:rPr lang="en-US" dirty="0" smtClean="0"/>
              <a:t>he Best Chinese Restaurant in China Town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altLang="zh-CN" dirty="0" smtClean="0"/>
              <a:t>arch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194389" y="2326484"/>
            <a:ext cx="4421857" cy="2588637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New Fortune Seafood Restaurant is their best option to </a:t>
            </a:r>
            <a:r>
              <a:rPr lang="en-US" altLang="zh-CN" sz="2000" dirty="0" smtClean="0"/>
              <a:t>go </a:t>
            </a:r>
            <a:r>
              <a:rPr lang="en-US" altLang="zh-CN" sz="2000" dirty="0"/>
              <a:t>i</a:t>
            </a:r>
            <a:r>
              <a:rPr lang="en-US" altLang="zh-CN" sz="2000" dirty="0" smtClean="0"/>
              <a:t>f </a:t>
            </a:r>
            <a:r>
              <a:rPr lang="en-US" altLang="zh-CN" sz="2000" dirty="0"/>
              <a:t>new visitors come to China town in </a:t>
            </a:r>
            <a:r>
              <a:rPr lang="en-US" altLang="zh-CN" sz="2000" dirty="0" smtClean="0"/>
              <a:t>Austin.</a:t>
            </a:r>
          </a:p>
          <a:p>
            <a:r>
              <a:rPr lang="en-US" altLang="zh-CN" sz="2000" dirty="0"/>
              <a:t>They can also choose First Chinese BBQ because its rating is good as </a:t>
            </a:r>
            <a:r>
              <a:rPr lang="en-US" altLang="zh-CN" sz="2000" dirty="0" smtClean="0"/>
              <a:t>well</a:t>
            </a:r>
          </a:p>
          <a:p>
            <a:r>
              <a:rPr lang="en-US" altLang="zh-CN" sz="2000" dirty="0"/>
              <a:t>As no trending venues exist near China Town in Austin, visitors should go to downtown or do some online search to find popular places for fun.</a:t>
            </a:r>
            <a:endParaRPr lang="zh-CN" alt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4181" y="645308"/>
            <a:ext cx="5056083" cy="782638"/>
          </a:xfrm>
        </p:spPr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2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altLang="zh-CN" sz="1800" dirty="0"/>
              <a:t>When new visitors come to Austin china town from China or other US cities, looking for a good Chinese restaurant to have lunch is a necessary thing visitors should </a:t>
            </a:r>
            <a:r>
              <a:rPr lang="en-US" altLang="zh-CN" sz="1800" dirty="0" smtClean="0"/>
              <a:t>consider</a:t>
            </a:r>
          </a:p>
          <a:p>
            <a:r>
              <a:rPr lang="en-US" altLang="zh-CN" sz="1800" dirty="0"/>
              <a:t>Visitors are usually likely to walk around in the China town and want to go somewhere for fun after lunch.</a:t>
            </a:r>
            <a:endParaRPr lang="zh-CN" altLang="zh-CN" sz="1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Problem Statement</a:t>
            </a:r>
            <a:endParaRPr lang="zh-CN" altLang="zh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altLang="zh-CN" sz="2400" dirty="0"/>
              <a:t>Which Chinese restaurant is the best option to choose among those restaurants in the China town?</a:t>
            </a:r>
            <a:endParaRPr lang="zh-CN" altLang="zh-CN" sz="2400" dirty="0"/>
          </a:p>
          <a:p>
            <a:pPr lvl="0"/>
            <a:r>
              <a:rPr lang="en-US" altLang="zh-CN" sz="2400" dirty="0"/>
              <a:t>What place should they go for fun after having lunch?</a:t>
            </a:r>
            <a:endParaRPr lang="zh-CN" altLang="zh-CN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30302" y="1762813"/>
            <a:ext cx="4421857" cy="258863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Mainly Chinese visitors from China and other U.S </a:t>
            </a:r>
            <a:r>
              <a:rPr lang="en-US" altLang="zh-CN" sz="2400" dirty="0" smtClean="0"/>
              <a:t>cities</a:t>
            </a:r>
          </a:p>
          <a:p>
            <a:r>
              <a:rPr lang="en-US" altLang="zh-CN" sz="2400" dirty="0" smtClean="0"/>
              <a:t>People who is </a:t>
            </a:r>
            <a:r>
              <a:rPr lang="en-US" altLang="zh-CN" sz="2400" dirty="0"/>
              <a:t>the first time visiting to China </a:t>
            </a:r>
            <a:r>
              <a:rPr lang="en-US" altLang="zh-CN" sz="2400" dirty="0" smtClean="0"/>
              <a:t>town in Austin</a:t>
            </a:r>
            <a:endParaRPr lang="zh-CN" alt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30302" y="851770"/>
            <a:ext cx="4398398" cy="698299"/>
          </a:xfrm>
        </p:spPr>
        <p:txBody>
          <a:bodyPr/>
          <a:lstStyle/>
          <a:p>
            <a:r>
              <a:rPr lang="en-US" altLang="zh-CN" b="1" dirty="0"/>
              <a:t>Target Audience</a:t>
            </a:r>
            <a:endParaRPr lang="zh-CN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38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856187" y="1888073"/>
            <a:ext cx="4421857" cy="2588637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Address of China town in Austin (10901 N Lamar Blvd, Austin, TX 78753</a:t>
            </a:r>
            <a:r>
              <a:rPr lang="en-US" altLang="zh-CN" sz="2000" dirty="0" smtClean="0"/>
              <a:t>), which will be obtained from Google</a:t>
            </a:r>
            <a:endParaRPr lang="zh-CN" altLang="zh-CN" sz="2000" dirty="0"/>
          </a:p>
          <a:p>
            <a:r>
              <a:rPr lang="en-US" altLang="zh-CN" sz="2000" dirty="0"/>
              <a:t>Four Square API </a:t>
            </a:r>
            <a:r>
              <a:rPr lang="en-US" altLang="zh-CN" sz="2000" dirty="0" smtClean="0"/>
              <a:t>data using search venue method to find near by Chinese restaurants in China town</a:t>
            </a:r>
            <a:endParaRPr lang="zh-CN" alt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6187" y="707937"/>
            <a:ext cx="5056083" cy="78263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Data Source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07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80406" y="3015416"/>
            <a:ext cx="4421857" cy="258863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000" dirty="0" smtClean="0"/>
              <a:t>Construct </a:t>
            </a:r>
            <a:r>
              <a:rPr lang="en-US" altLang="zh-CN" sz="2000" dirty="0"/>
              <a:t>URL to send request to the API to search for a specific type of </a:t>
            </a:r>
            <a:r>
              <a:rPr lang="en-US" altLang="zh-CN" sz="2000" dirty="0" smtClean="0"/>
              <a:t>venues, which is “Chinese”.</a:t>
            </a:r>
          </a:p>
          <a:p>
            <a:r>
              <a:rPr lang="en-US" altLang="zh-CN" sz="2000" dirty="0"/>
              <a:t>send request to explore one of the venues, named New Fortune Chinese seafood </a:t>
            </a:r>
            <a:r>
              <a:rPr lang="en-US" altLang="zh-CN" sz="2000" dirty="0" smtClean="0"/>
              <a:t>restaurant</a:t>
            </a:r>
          </a:p>
          <a:p>
            <a:r>
              <a:rPr lang="en-US" altLang="zh-CN" sz="2000" dirty="0" smtClean="0"/>
              <a:t>Explore New Fortune Chinese restaurant and nearby locations</a:t>
            </a:r>
          </a:p>
          <a:p>
            <a:r>
              <a:rPr lang="en-US" altLang="zh-CN" sz="2000" dirty="0" smtClean="0"/>
              <a:t>Explore trending venues near New Fortune Chinese restaurant</a:t>
            </a:r>
            <a:endParaRPr lang="zh-CN" alt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5042" y="507521"/>
            <a:ext cx="5056083" cy="782638"/>
          </a:xfrm>
        </p:spPr>
        <p:txBody>
          <a:bodyPr/>
          <a:lstStyle/>
          <a:p>
            <a:r>
              <a:rPr lang="en-US" altLang="zh-CN" dirty="0" smtClean="0"/>
              <a:t>Methodology</a:t>
            </a:r>
            <a:endParaRPr lang="zh-CN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80406" y="1527531"/>
            <a:ext cx="4421856" cy="749047"/>
          </a:xfrm>
        </p:spPr>
        <p:txBody>
          <a:bodyPr/>
          <a:lstStyle/>
          <a:p>
            <a:r>
              <a:rPr lang="en-US" altLang="zh-CN" dirty="0" smtClean="0"/>
              <a:t>Four square API search and trending venues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35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185308" y="164778"/>
            <a:ext cx="2825496" cy="1524185"/>
          </a:xfrm>
        </p:spPr>
        <p:txBody>
          <a:bodyPr/>
          <a:lstStyle/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7" name="Chart Placeholder 6"/>
          <p:cNvPicPr>
            <a:picLocks noGrp="1"/>
          </p:cNvPicPr>
          <p:nvPr>
            <p:ph type="chart" sz="quarter" idx="32"/>
          </p:nvPr>
        </p:nvPicPr>
        <p:blipFill>
          <a:blip r:embed="rId2"/>
          <a:stretch>
            <a:fillRect/>
          </a:stretch>
        </p:blipFill>
        <p:spPr>
          <a:xfrm>
            <a:off x="185308" y="1688963"/>
            <a:ext cx="11094296" cy="478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4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Near by location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Blue dots are locations nearby New Fortune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Red dot is New Fortune Chinese restaurant</a:t>
            </a:r>
            <a:endParaRPr lang="zh-CN" altLang="en-US" dirty="0"/>
          </a:p>
        </p:txBody>
      </p:sp>
      <p:pic>
        <p:nvPicPr>
          <p:cNvPr id="6" name="Chart Placeholder 5"/>
          <p:cNvPicPr>
            <a:picLocks noGrp="1"/>
          </p:cNvPicPr>
          <p:nvPr>
            <p:ph type="chart" sz="quarter" idx="32"/>
          </p:nvPr>
        </p:nvPicPr>
        <p:blipFill>
          <a:blip r:embed="rId2"/>
          <a:stretch>
            <a:fillRect/>
          </a:stretch>
        </p:blipFill>
        <p:spPr>
          <a:xfrm>
            <a:off x="4584526" y="112734"/>
            <a:ext cx="7302674" cy="578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7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81031" y="2088490"/>
            <a:ext cx="4421857" cy="2588637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T</a:t>
            </a:r>
            <a:r>
              <a:rPr lang="en-US" altLang="zh-CN" sz="2000" dirty="0" smtClean="0"/>
              <a:t>wo </a:t>
            </a:r>
            <a:r>
              <a:rPr lang="en-US" altLang="zh-CN" sz="2000" dirty="0"/>
              <a:t>Chinese restaurants and one Vietnamese </a:t>
            </a:r>
            <a:r>
              <a:rPr lang="en-US" altLang="zh-CN" sz="2000" dirty="0" smtClean="0"/>
              <a:t>restaurant are found based </a:t>
            </a:r>
            <a:r>
              <a:rPr lang="en-US" altLang="zh-CN" sz="2000" dirty="0"/>
              <a:t>on the Search venues </a:t>
            </a:r>
            <a:r>
              <a:rPr lang="en-US" altLang="zh-CN" sz="2000" dirty="0" smtClean="0"/>
              <a:t>method.</a:t>
            </a:r>
          </a:p>
          <a:p>
            <a:r>
              <a:rPr lang="en-US" altLang="zh-CN" sz="2000" dirty="0"/>
              <a:t>New Fortune Chinese seafood restaurant has the highest rating, which is </a:t>
            </a:r>
            <a:r>
              <a:rPr lang="en-US" altLang="zh-CN" sz="2000" dirty="0" smtClean="0"/>
              <a:t>8.6</a:t>
            </a:r>
          </a:p>
          <a:p>
            <a:r>
              <a:rPr lang="en-US" altLang="zh-CN" sz="2000" dirty="0" smtClean="0"/>
              <a:t>There are 29 </a:t>
            </a:r>
            <a:r>
              <a:rPr lang="en-US" altLang="zh-CN" sz="2000" dirty="0"/>
              <a:t>venues near the New Fortune Seafood restaurant including some Korean and Vietnamese </a:t>
            </a:r>
            <a:r>
              <a:rPr lang="en-US" altLang="zh-CN" sz="2000" dirty="0" smtClean="0"/>
              <a:t>restaurants, maybe visitors can try them.</a:t>
            </a:r>
          </a:p>
          <a:p>
            <a:r>
              <a:rPr lang="en-US" altLang="zh-CN" sz="2000" dirty="0" smtClean="0"/>
              <a:t>No </a:t>
            </a:r>
            <a:r>
              <a:rPr lang="en-US" altLang="zh-CN" sz="2000" dirty="0"/>
              <a:t>trending venues exist near China town</a:t>
            </a:r>
            <a:endParaRPr lang="zh-CN" alt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1031" y="607729"/>
            <a:ext cx="5056083" cy="78263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Result and Discussion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88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fb0879af-3eba-417a-a55a-ffe6dcd6ca77"/>
    <ds:schemaRef ds:uri="http://schemas.microsoft.com/sharepoint/v3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6dc4bcd6-49db-4c07-9060-8acfc67cef9f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374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Lucida Grande</vt:lpstr>
      <vt:lpstr>Arial</vt:lpstr>
      <vt:lpstr>Calibri</vt:lpstr>
      <vt:lpstr>Verdana</vt:lpstr>
      <vt:lpstr>Wingdings</vt:lpstr>
      <vt:lpstr>Office Theme</vt:lpstr>
      <vt:lpstr>Looking For The Best Chinese Restaurant in China Town</vt:lpstr>
      <vt:lpstr>Introduction</vt:lpstr>
      <vt:lpstr>Problem Statement</vt:lpstr>
      <vt:lpstr>PowerPoint Presentation</vt:lpstr>
      <vt:lpstr>Data Source </vt:lpstr>
      <vt:lpstr>Methodology</vt:lpstr>
      <vt:lpstr>CHART SLIDE</vt:lpstr>
      <vt:lpstr>Near by location</vt:lpstr>
      <vt:lpstr>Result and 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2019-03-12T04:31:38Z</dcterms:created>
  <dcterms:modified xsi:type="dcterms:W3CDTF">2019-03-12T05:00:18Z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