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87C14-951C-5E5A-C6BF-D66191827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225602-90C6-65D6-B48F-A5EB911B6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2200D-2F14-5622-86B1-E38190C2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46E84-A6DA-D8A5-3355-8F74E6BF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6F1F8-4650-DFF2-6CCD-D3381C83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58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C02A-3C37-C348-5DD6-DAC62054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D6ED72-BF23-DAA9-3C3E-86CFBA1B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F0BDD-E494-8C10-68F5-110E3E7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2E81A1-7884-12A3-3796-163154DF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B0372-30F5-40E7-13EA-D9B32B07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387C4C-BAF0-E4F4-482C-E7AC42363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44073-6DB9-2819-26B6-8B9EE9F8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2C795-1565-F94E-FF06-682F70B9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E2947-C4B1-B428-5516-18308430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51C0D-9A5E-D571-BAEA-AD1CCA6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6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6B58E-8348-95AF-0FBB-6BCE1FB6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C0D39-8709-2415-7896-246CF7A2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D8690-8F33-93B1-002D-7C3C9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C87AB-7BFB-FEA0-4210-EAF259D3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1A9F6-D3BE-46E1-B7D9-2550E0B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0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9FDFB-45D2-011A-8985-3CF5B1BF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347139-F77D-F3A4-C4ED-44D4E508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8F6DA5-394A-5C03-C50E-6ACDEE77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CEE0B-A194-2247-947A-DEC97A6E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D03D8-5CFA-3F63-3A47-F1A6F6A1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9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44E80-5643-0422-147B-42FA1D78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73D15-8F3F-7EA4-704B-095854CF4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F060E-1601-5375-8FE9-576486BAE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A97ABA-53C2-873B-3067-29B29B55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37DED0-BF73-3F06-485C-FB941BFC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89428-9E1B-2911-8A1B-E55CB8BA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5F022-D7E2-61F2-D1E1-05F0980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FB4B4F-2ECE-B569-6002-ED3FEC991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3507FF-9918-27CB-BE26-A43CE78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7217B6-0AD8-C66E-BCFC-0BEF58285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407BC9-C1BF-5B1C-AB40-8C935B19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16E04E-9F0D-4BAC-4ACB-23007483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206CD1-D477-C013-520E-069E1BCA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3F2782-57C2-B595-1AE7-E1B4EE35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89CF3-9095-303F-46C9-711D734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30F0BD-01B2-F9A2-5EB2-F2236394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0A7E64-C8F4-CD4A-172E-B1DDC2E8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70A781-86AB-5323-9E6A-570C9E4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BEE15A-5346-D22C-F8F2-AC4D6EE0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6163A4-DCCE-905B-F7A6-61117057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E3994C-D04C-4A48-9858-9E2284B8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6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ED6D-D5C6-FEAB-489F-A1F92F4C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A2D29-D8A0-9D7E-CB5E-00727DD4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7D874A-CA09-D330-2C19-E0B23271C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8CE338-7676-68F8-7995-99A1CB15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33C72F-51F9-0597-43E0-FFA7D3EC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CD124-5BB9-BBC8-A6AC-88728A2A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726BD-F366-5F99-1B2F-598E2EE8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4336D-5196-FCD3-6296-E2BF0A544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978946-63BC-946C-1CE5-C5CF9F6E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B63761-6AFC-0424-0D05-9B086CB5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CB2E3F-8865-1E0D-883F-1EEDE87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48176-2E75-CEDE-64A6-BCBBA07F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8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0E651-F6A9-2A7C-7446-49D2BF8C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90F3C5-AC8F-D8C0-072E-17FD7031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AE4D5E-A583-1A28-230C-77A8EC183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CAE3-848C-42EB-8ACF-0857F28AFA08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9BAD5-5614-96C2-CC47-4FC8503AE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3DC06-373F-6156-61AE-B4BB975AB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C0F5-E297-4A7A-B806-A183D21595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3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5E73C-2D87-E37E-4694-E77844E53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CheckBOT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DB00CE-DA38-2694-60C0-592FC342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Толочек Андрей</a:t>
            </a:r>
          </a:p>
        </p:txBody>
      </p:sp>
    </p:spTree>
    <p:extLst>
      <p:ext uri="{BB962C8B-B14F-4D97-AF65-F5344CB8AC3E}">
        <p14:creationId xmlns:p14="http://schemas.microsoft.com/office/powerpoint/2010/main" val="418503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A0E8E-41D7-5B1C-F64F-67410118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898E6-6528-013B-314E-55C6C139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Представим ситуацию, какой-то сомнительный человек отправляет вам сомнительную ссылку, и вы хотите проверить безопасность этой ссылки.</a:t>
            </a:r>
          </a:p>
        </p:txBody>
      </p:sp>
    </p:spTree>
    <p:extLst>
      <p:ext uri="{BB962C8B-B14F-4D97-AF65-F5344CB8AC3E}">
        <p14:creationId xmlns:p14="http://schemas.microsoft.com/office/powerpoint/2010/main" val="32929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65ABE-F2C3-3598-C179-B27712D8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фишинг?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9D9D-943B-8522-4789-36A24DE3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effectLst/>
                <a:latin typeface="YS Text"/>
              </a:rPr>
              <a:t>Фишинг — вид интернет-мошенничества, целью которого является получение доступа к конфиденциальным данным пользователей — логинам и паролям. Это достигается путём проведения массовых рассылок электронных писем от имени популярных брендов, а также личных сообщений внутри различных сервисов, например, от имени банков или внутри социальных сетей. В письме часто содержится прямая ссылка на сайт, внешне неотличимый от настоящего.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77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5DEEE-008D-5812-C4B8-0A7D0FC3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бот?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4851B-EA70-7506-4C43-6C135212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Вы отправляете ссылку.</a:t>
            </a:r>
          </a:p>
          <a:p>
            <a:pPr marL="514350" indent="-514350">
              <a:buAutoNum type="arabicParenR"/>
            </a:pPr>
            <a:r>
              <a:rPr lang="ru-RU" dirty="0"/>
              <a:t>Бот обрабатывает её, сравнивает с другими фейковыми и оригинальными ссылками.</a:t>
            </a:r>
          </a:p>
          <a:p>
            <a:pPr marL="514350" indent="-514350">
              <a:buAutoNum type="arabicParenR"/>
            </a:pPr>
            <a:r>
              <a:rPr lang="ru-RU" dirty="0"/>
              <a:t>Делает вывод и отправляет его вам.</a:t>
            </a:r>
          </a:p>
        </p:txBody>
      </p:sp>
    </p:spTree>
    <p:extLst>
      <p:ext uri="{BB962C8B-B14F-4D97-AF65-F5344CB8AC3E}">
        <p14:creationId xmlns:p14="http://schemas.microsoft.com/office/powerpoint/2010/main" val="212797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2D9B8-5F63-B75C-DFCB-9339F3AE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8206FA-1713-A947-0B58-73FCBEFB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https://github.com/ItachiVoron/CHECK_BOT.git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7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BCFFBF11-E983-31D1-A6AD-EE214F65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28352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18178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YS Text</vt:lpstr>
      <vt:lpstr>Тема Office</vt:lpstr>
      <vt:lpstr>CheckBOT</vt:lpstr>
      <vt:lpstr>Цель</vt:lpstr>
      <vt:lpstr>Что такое фишинг?</vt:lpstr>
      <vt:lpstr>Как работает бот?</vt:lpstr>
      <vt:lpstr>Ссылка на проект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CheckBOT</dc:title>
  <dc:creator>Андрей Толочек</dc:creator>
  <cp:lastModifiedBy>Андрей Толочек</cp:lastModifiedBy>
  <cp:revision>1</cp:revision>
  <dcterms:created xsi:type="dcterms:W3CDTF">2022-05-10T11:57:08Z</dcterms:created>
  <dcterms:modified xsi:type="dcterms:W3CDTF">2022-05-10T12:56:30Z</dcterms:modified>
</cp:coreProperties>
</file>