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83" r:id="rId3"/>
    <p:sldId id="28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84" r:id="rId20"/>
    <p:sldId id="281" r:id="rId21"/>
    <p:sldId id="274" r:id="rId22"/>
    <p:sldId id="275" r:id="rId23"/>
    <p:sldId id="276" r:id="rId24"/>
    <p:sldId id="277" r:id="rId25"/>
    <p:sldId id="278" r:id="rId26"/>
    <p:sldId id="279" r:id="rId27"/>
    <p:sldId id="280" r:id="rId28"/>
    <p:sldId id="286" r:id="rId29"/>
    <p:sldId id="287" r:id="rId30"/>
    <p:sldId id="288" r:id="rId31"/>
    <p:sldId id="285" r:id="rId32"/>
    <p:sldId id="291" r:id="rId33"/>
    <p:sldId id="292"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B"/>
    <a:srgbClr val="FABBB0"/>
    <a:srgbClr val="8698DA"/>
    <a:srgbClr val="A4E4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0.xml.rels><?xml version="1.0" encoding="UTF-8" standalone="yes"?>
<Relationships xmlns="http://schemas.openxmlformats.org/package/2006/relationships"><Relationship Id="rId1" Type="http://schemas.openxmlformats.org/officeDocument/2006/relationships/hyperlink" Target="https://open-meteo.com/" TargetMode="External"/></Relationships>
</file>

<file path=ppt/diagrams/_rels/data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0.xml.rels><?xml version="1.0" encoding="UTF-8" standalone="yes"?>
<Relationships xmlns="http://schemas.openxmlformats.org/package/2006/relationships"><Relationship Id="rId1" Type="http://schemas.openxmlformats.org/officeDocument/2006/relationships/hyperlink" Target="https://open-meteo.com/" TargetMode="External"/></Relationships>
</file>

<file path=ppt/diagrams/_rels/drawing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FE829-88A4-4998-8560-A7CED9F99C0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41FC84DF-9472-4BBA-85D0-EADF91819976}">
      <dgm:prSet phldrT="[Text]" custT="1"/>
      <dgm:spPr>
        <a:solidFill>
          <a:srgbClr val="A4E4D2"/>
        </a:solidFill>
      </dgm:spPr>
      <dgm:t>
        <a:bodyPr/>
        <a:lstStyle/>
        <a:p>
          <a:r>
            <a:rPr lang="en-IN" sz="1600" b="1" dirty="0">
              <a:solidFill>
                <a:schemeClr val="tx1"/>
              </a:solidFill>
            </a:rPr>
            <a:t>Importance</a:t>
          </a:r>
        </a:p>
      </dgm:t>
    </dgm:pt>
    <dgm:pt modelId="{424D94B1-7E02-4B04-8B1F-C7126EEC4E7B}" type="parTrans" cxnId="{8495F3A4-4C3C-493E-8F68-F42B4914C792}">
      <dgm:prSet/>
      <dgm:spPr/>
      <dgm:t>
        <a:bodyPr/>
        <a:lstStyle/>
        <a:p>
          <a:endParaRPr lang="en-IN" sz="1600"/>
        </a:p>
      </dgm:t>
    </dgm:pt>
    <dgm:pt modelId="{2F03BD50-948E-45BC-BC01-0B20B2BF157E}" type="sibTrans" cxnId="{8495F3A4-4C3C-493E-8F68-F42B4914C792}">
      <dgm:prSet/>
      <dgm:spPr/>
      <dgm:t>
        <a:bodyPr/>
        <a:lstStyle/>
        <a:p>
          <a:endParaRPr lang="en-IN" sz="1600"/>
        </a:p>
      </dgm:t>
    </dgm:pt>
    <dgm:pt modelId="{E3031767-C69F-4A48-8865-9A0296766296}">
      <dgm:prSet phldrT="[Text]" custT="1"/>
      <dgm:spPr>
        <a:solidFill>
          <a:srgbClr val="8698DA"/>
        </a:solidFill>
        <a:ln>
          <a:noFill/>
        </a:ln>
      </dgm:spPr>
      <dgm:t>
        <a:bodyPr/>
        <a:lstStyle/>
        <a:p>
          <a:r>
            <a:rPr lang="en-IN" sz="1600" dirty="0">
              <a:solidFill>
                <a:schemeClr val="tx1"/>
              </a:solidFill>
            </a:rPr>
            <a:t>Saves time</a:t>
          </a:r>
        </a:p>
      </dgm:t>
    </dgm:pt>
    <dgm:pt modelId="{53975C74-ED8A-47F4-8B21-42FF5FB1A1E2}" type="parTrans" cxnId="{DE45E7D8-350A-42D0-B95C-3263AB96CE66}">
      <dgm:prSet/>
      <dgm:spPr/>
      <dgm:t>
        <a:bodyPr/>
        <a:lstStyle/>
        <a:p>
          <a:endParaRPr lang="en-IN" sz="1600"/>
        </a:p>
      </dgm:t>
    </dgm:pt>
    <dgm:pt modelId="{4DA068CD-95D9-4A72-AA36-F0B206CDF542}" type="sibTrans" cxnId="{DE45E7D8-350A-42D0-B95C-3263AB96CE66}">
      <dgm:prSet/>
      <dgm:spPr/>
      <dgm:t>
        <a:bodyPr/>
        <a:lstStyle/>
        <a:p>
          <a:endParaRPr lang="en-IN" sz="1600"/>
        </a:p>
      </dgm:t>
    </dgm:pt>
    <dgm:pt modelId="{95C90C93-FC85-4177-B0FF-A1727110D05F}">
      <dgm:prSet phldrT="[Text]" custT="1"/>
      <dgm:spPr>
        <a:solidFill>
          <a:srgbClr val="8698DA"/>
        </a:solidFill>
        <a:ln>
          <a:noFill/>
        </a:ln>
      </dgm:spPr>
      <dgm:t>
        <a:bodyPr/>
        <a:lstStyle/>
        <a:p>
          <a:r>
            <a:rPr lang="en-IN" sz="1600" dirty="0">
              <a:solidFill>
                <a:schemeClr val="tx1"/>
              </a:solidFill>
            </a:rPr>
            <a:t>Saves fuel</a:t>
          </a:r>
        </a:p>
      </dgm:t>
    </dgm:pt>
    <dgm:pt modelId="{81F2215E-F45A-417F-AC76-3464461761C5}" type="parTrans" cxnId="{179C5EFB-A231-4CFF-A74B-46728529FFC4}">
      <dgm:prSet/>
      <dgm:spPr/>
      <dgm:t>
        <a:bodyPr/>
        <a:lstStyle/>
        <a:p>
          <a:endParaRPr lang="en-IN" sz="1600"/>
        </a:p>
      </dgm:t>
    </dgm:pt>
    <dgm:pt modelId="{AD06AEBB-6F6C-4621-91C6-CA0A4DF3DE5A}" type="sibTrans" cxnId="{179C5EFB-A231-4CFF-A74B-46728529FFC4}">
      <dgm:prSet/>
      <dgm:spPr/>
      <dgm:t>
        <a:bodyPr/>
        <a:lstStyle/>
        <a:p>
          <a:endParaRPr lang="en-IN" sz="1600"/>
        </a:p>
      </dgm:t>
    </dgm:pt>
    <dgm:pt modelId="{3B37CBC6-F2B3-4AC0-BBB3-102D958E855C}">
      <dgm:prSet phldrT="[Text]" custT="1"/>
      <dgm:spPr>
        <a:solidFill>
          <a:srgbClr val="A4E4D2"/>
        </a:solidFill>
        <a:ln>
          <a:solidFill>
            <a:srgbClr val="A4E4D2"/>
          </a:solidFill>
        </a:ln>
      </dgm:spPr>
      <dgm:t>
        <a:bodyPr/>
        <a:lstStyle/>
        <a:p>
          <a:r>
            <a:rPr lang="en-IN" sz="1600" b="1" dirty="0">
              <a:solidFill>
                <a:schemeClr val="tx1"/>
              </a:solidFill>
            </a:rPr>
            <a:t>Motivation</a:t>
          </a:r>
        </a:p>
      </dgm:t>
    </dgm:pt>
    <dgm:pt modelId="{CEB8F2E4-A84D-4DB4-A534-D5F299655BFF}" type="parTrans" cxnId="{2CDC28C6-BAAA-4622-A114-C911AE2E1E3E}">
      <dgm:prSet/>
      <dgm:spPr/>
      <dgm:t>
        <a:bodyPr/>
        <a:lstStyle/>
        <a:p>
          <a:endParaRPr lang="en-IN" sz="1600"/>
        </a:p>
      </dgm:t>
    </dgm:pt>
    <dgm:pt modelId="{36FFA23C-1A59-4D84-9953-9B31FC9C38E6}" type="sibTrans" cxnId="{2CDC28C6-BAAA-4622-A114-C911AE2E1E3E}">
      <dgm:prSet/>
      <dgm:spPr/>
      <dgm:t>
        <a:bodyPr/>
        <a:lstStyle/>
        <a:p>
          <a:endParaRPr lang="en-IN" sz="1600"/>
        </a:p>
      </dgm:t>
    </dgm:pt>
    <dgm:pt modelId="{92D96FBF-6855-4820-9BF3-9F9C9665C966}">
      <dgm:prSet phldrT="[Text]" custT="1"/>
      <dgm:spPr>
        <a:solidFill>
          <a:srgbClr val="8698DA"/>
        </a:solidFill>
        <a:ln>
          <a:noFill/>
        </a:ln>
      </dgm:spPr>
      <dgm:t>
        <a:bodyPr/>
        <a:lstStyle/>
        <a:p>
          <a:r>
            <a:rPr lang="en-IN" sz="1600" dirty="0">
              <a:solidFill>
                <a:schemeClr val="tx1"/>
              </a:solidFill>
            </a:rPr>
            <a:t>Smart Routing</a:t>
          </a:r>
        </a:p>
      </dgm:t>
    </dgm:pt>
    <dgm:pt modelId="{A33EF248-2AA5-42E4-81CC-784C23910E92}" type="parTrans" cxnId="{693D64AD-D148-4A19-B079-B313171A44B1}">
      <dgm:prSet/>
      <dgm:spPr/>
      <dgm:t>
        <a:bodyPr/>
        <a:lstStyle/>
        <a:p>
          <a:endParaRPr lang="en-IN" sz="1600"/>
        </a:p>
      </dgm:t>
    </dgm:pt>
    <dgm:pt modelId="{D3D9B0B4-F17B-433A-A694-8864E871CA1C}" type="sibTrans" cxnId="{693D64AD-D148-4A19-B079-B313171A44B1}">
      <dgm:prSet/>
      <dgm:spPr/>
      <dgm:t>
        <a:bodyPr/>
        <a:lstStyle/>
        <a:p>
          <a:endParaRPr lang="en-IN" sz="1600"/>
        </a:p>
      </dgm:t>
    </dgm:pt>
    <dgm:pt modelId="{8C4A6FD2-DD9C-4567-82AD-E5995E054ED3}">
      <dgm:prSet phldrT="[Text]" custT="1"/>
      <dgm:spPr>
        <a:solidFill>
          <a:srgbClr val="8698DA"/>
        </a:solidFill>
        <a:ln>
          <a:noFill/>
        </a:ln>
      </dgm:spPr>
      <dgm:t>
        <a:bodyPr/>
        <a:lstStyle/>
        <a:p>
          <a:r>
            <a:rPr lang="en-IN" sz="1600" dirty="0">
              <a:solidFill>
                <a:schemeClr val="tx1"/>
              </a:solidFill>
            </a:rPr>
            <a:t>Static limits</a:t>
          </a:r>
        </a:p>
      </dgm:t>
    </dgm:pt>
    <dgm:pt modelId="{0DF90FB2-6BF2-40DB-94F7-82591E270246}" type="parTrans" cxnId="{71C37625-1B76-466E-B6EF-BE248DCF1B01}">
      <dgm:prSet/>
      <dgm:spPr/>
      <dgm:t>
        <a:bodyPr/>
        <a:lstStyle/>
        <a:p>
          <a:endParaRPr lang="en-IN" sz="1600"/>
        </a:p>
      </dgm:t>
    </dgm:pt>
    <dgm:pt modelId="{BF96617C-D187-43D6-B471-9E7C12DEF03F}" type="sibTrans" cxnId="{71C37625-1B76-466E-B6EF-BE248DCF1B01}">
      <dgm:prSet/>
      <dgm:spPr/>
      <dgm:t>
        <a:bodyPr/>
        <a:lstStyle/>
        <a:p>
          <a:endParaRPr lang="en-IN" sz="1600"/>
        </a:p>
      </dgm:t>
    </dgm:pt>
    <dgm:pt modelId="{8C739A37-039B-40CB-B65A-2BB6A575028A}">
      <dgm:prSet phldrT="[Text]" custT="1"/>
      <dgm:spPr>
        <a:solidFill>
          <a:srgbClr val="A4E4D2"/>
        </a:solidFill>
      </dgm:spPr>
      <dgm:t>
        <a:bodyPr/>
        <a:lstStyle/>
        <a:p>
          <a:r>
            <a:rPr lang="en-IN" sz="1600" b="1" dirty="0">
              <a:solidFill>
                <a:schemeClr val="tx1"/>
              </a:solidFill>
            </a:rPr>
            <a:t>Real World Impact</a:t>
          </a:r>
        </a:p>
      </dgm:t>
    </dgm:pt>
    <dgm:pt modelId="{7BD0C8E8-E8C6-44E6-9D9C-D15044AE1A59}" type="parTrans" cxnId="{A88AAD7A-58F1-46D1-B493-3F901ED8BEF3}">
      <dgm:prSet/>
      <dgm:spPr/>
      <dgm:t>
        <a:bodyPr/>
        <a:lstStyle/>
        <a:p>
          <a:endParaRPr lang="en-IN" sz="1600"/>
        </a:p>
      </dgm:t>
    </dgm:pt>
    <dgm:pt modelId="{8DDFDA35-028F-4985-BD59-27308BD3D10B}" type="sibTrans" cxnId="{A88AAD7A-58F1-46D1-B493-3F901ED8BEF3}">
      <dgm:prSet/>
      <dgm:spPr/>
      <dgm:t>
        <a:bodyPr/>
        <a:lstStyle/>
        <a:p>
          <a:endParaRPr lang="en-IN" sz="1600"/>
        </a:p>
      </dgm:t>
    </dgm:pt>
    <dgm:pt modelId="{17C8C997-DE9B-467D-979F-20DDCC6BD5D6}">
      <dgm:prSet phldrT="[Text]" custT="1"/>
      <dgm:spPr>
        <a:solidFill>
          <a:srgbClr val="8698DA"/>
        </a:solidFill>
        <a:ln>
          <a:noFill/>
        </a:ln>
      </dgm:spPr>
      <dgm:t>
        <a:bodyPr/>
        <a:lstStyle/>
        <a:p>
          <a:r>
            <a:rPr lang="en-IN" sz="1600" dirty="0">
              <a:solidFill>
                <a:schemeClr val="tx1"/>
              </a:solidFill>
            </a:rPr>
            <a:t>Reduces delays</a:t>
          </a:r>
        </a:p>
      </dgm:t>
    </dgm:pt>
    <dgm:pt modelId="{B3B7CE06-9658-415F-8A92-536FADF1824F}" type="parTrans" cxnId="{9CE81796-14D7-499C-93E8-DEDF8603C15A}">
      <dgm:prSet/>
      <dgm:spPr/>
      <dgm:t>
        <a:bodyPr/>
        <a:lstStyle/>
        <a:p>
          <a:endParaRPr lang="en-IN" sz="1600"/>
        </a:p>
      </dgm:t>
    </dgm:pt>
    <dgm:pt modelId="{7A0C938B-0D36-450A-AA1F-556144768493}" type="sibTrans" cxnId="{9CE81796-14D7-499C-93E8-DEDF8603C15A}">
      <dgm:prSet/>
      <dgm:spPr/>
      <dgm:t>
        <a:bodyPr/>
        <a:lstStyle/>
        <a:p>
          <a:endParaRPr lang="en-IN" sz="1600"/>
        </a:p>
      </dgm:t>
    </dgm:pt>
    <dgm:pt modelId="{606FE0D6-3CC4-440E-9693-F9C5796206E9}">
      <dgm:prSet phldrT="[Text]" custT="1"/>
      <dgm:spPr>
        <a:solidFill>
          <a:srgbClr val="8698DA"/>
        </a:solidFill>
        <a:ln>
          <a:noFill/>
        </a:ln>
      </dgm:spPr>
      <dgm:t>
        <a:bodyPr/>
        <a:lstStyle/>
        <a:p>
          <a:r>
            <a:rPr lang="en-IN" sz="1600" dirty="0">
              <a:solidFill>
                <a:schemeClr val="tx1"/>
              </a:solidFill>
            </a:rPr>
            <a:t>Lowers emissions</a:t>
          </a:r>
        </a:p>
      </dgm:t>
    </dgm:pt>
    <dgm:pt modelId="{BB7A8363-9DF4-43A2-A8A1-228B12B8B47D}" type="parTrans" cxnId="{B112C0A5-E255-49FD-BE81-34145359D84B}">
      <dgm:prSet/>
      <dgm:spPr/>
      <dgm:t>
        <a:bodyPr/>
        <a:lstStyle/>
        <a:p>
          <a:endParaRPr lang="en-IN" sz="1600"/>
        </a:p>
      </dgm:t>
    </dgm:pt>
    <dgm:pt modelId="{3A522F81-930B-44F1-A7C7-59ECEB4B01F4}" type="sibTrans" cxnId="{B112C0A5-E255-49FD-BE81-34145359D84B}">
      <dgm:prSet/>
      <dgm:spPr/>
      <dgm:t>
        <a:bodyPr/>
        <a:lstStyle/>
        <a:p>
          <a:endParaRPr lang="en-IN" sz="1600"/>
        </a:p>
      </dgm:t>
    </dgm:pt>
    <dgm:pt modelId="{5E821E2C-D37E-4B2E-840D-9A371334194C}">
      <dgm:prSet phldrT="[Text]" custT="1"/>
      <dgm:spPr>
        <a:solidFill>
          <a:srgbClr val="8698DA"/>
        </a:solidFill>
        <a:ln>
          <a:noFill/>
        </a:ln>
      </dgm:spPr>
      <dgm:t>
        <a:bodyPr/>
        <a:lstStyle/>
        <a:p>
          <a:r>
            <a:rPr lang="en-IN" sz="1600" dirty="0">
              <a:solidFill>
                <a:schemeClr val="tx1"/>
              </a:solidFill>
            </a:rPr>
            <a:t>Improves safety</a:t>
          </a:r>
        </a:p>
      </dgm:t>
    </dgm:pt>
    <dgm:pt modelId="{48D2F2D1-637F-4B84-B746-41846D43210F}" type="parTrans" cxnId="{16E35D1A-2CDF-4231-8D9D-F14A1F26DB40}">
      <dgm:prSet/>
      <dgm:spPr/>
      <dgm:t>
        <a:bodyPr/>
        <a:lstStyle/>
        <a:p>
          <a:endParaRPr lang="en-IN" sz="1600"/>
        </a:p>
      </dgm:t>
    </dgm:pt>
    <dgm:pt modelId="{EC2C0AAC-2FC0-4CAF-91ED-553B09FFBC5C}" type="sibTrans" cxnId="{16E35D1A-2CDF-4231-8D9D-F14A1F26DB40}">
      <dgm:prSet/>
      <dgm:spPr/>
      <dgm:t>
        <a:bodyPr/>
        <a:lstStyle/>
        <a:p>
          <a:endParaRPr lang="en-IN" sz="1600"/>
        </a:p>
      </dgm:t>
    </dgm:pt>
    <dgm:pt modelId="{98DCB008-4AAF-440C-92AF-19E7C573367D}">
      <dgm:prSet phldrT="[Text]" custT="1"/>
      <dgm:spPr>
        <a:solidFill>
          <a:srgbClr val="8698DA"/>
        </a:solidFill>
        <a:ln>
          <a:noFill/>
        </a:ln>
      </dgm:spPr>
      <dgm:t>
        <a:bodyPr/>
        <a:lstStyle/>
        <a:p>
          <a:r>
            <a:rPr lang="en-IN" sz="1600" dirty="0">
              <a:solidFill>
                <a:schemeClr val="tx1"/>
              </a:solidFill>
            </a:rPr>
            <a:t>Traffic rising</a:t>
          </a:r>
        </a:p>
      </dgm:t>
    </dgm:pt>
    <dgm:pt modelId="{3256EB98-492D-458D-AE09-65EAC3758B71}" type="parTrans" cxnId="{0C38CDB8-94BE-403A-9688-6DD5D0EEE72A}">
      <dgm:prSet/>
      <dgm:spPr/>
      <dgm:t>
        <a:bodyPr/>
        <a:lstStyle/>
        <a:p>
          <a:endParaRPr lang="en-IN" sz="1600"/>
        </a:p>
      </dgm:t>
    </dgm:pt>
    <dgm:pt modelId="{48A60D8A-7E03-44C0-8AC8-DD6D61D70979}" type="sibTrans" cxnId="{0C38CDB8-94BE-403A-9688-6DD5D0EEE72A}">
      <dgm:prSet/>
      <dgm:spPr/>
      <dgm:t>
        <a:bodyPr/>
        <a:lstStyle/>
        <a:p>
          <a:endParaRPr lang="en-IN" sz="1600"/>
        </a:p>
      </dgm:t>
    </dgm:pt>
    <dgm:pt modelId="{E3FC7C46-A9AF-4668-A7B2-9BBABFA59BF8}">
      <dgm:prSet phldrT="[Text]" custT="1"/>
      <dgm:spPr>
        <a:solidFill>
          <a:srgbClr val="8698DA"/>
        </a:solidFill>
        <a:ln>
          <a:noFill/>
        </a:ln>
      </dgm:spPr>
      <dgm:t>
        <a:bodyPr/>
        <a:lstStyle/>
        <a:p>
          <a:r>
            <a:rPr lang="en-IN" sz="1600" dirty="0">
              <a:solidFill>
                <a:schemeClr val="tx1"/>
              </a:solidFill>
            </a:rPr>
            <a:t>Cuts fuel cost</a:t>
          </a:r>
        </a:p>
      </dgm:t>
    </dgm:pt>
    <dgm:pt modelId="{5C5ED264-30A7-4D68-8FCB-0F3AD8D244D3}" type="parTrans" cxnId="{42275897-F76C-45A7-9125-0FDF460E3506}">
      <dgm:prSet/>
      <dgm:spPr/>
      <dgm:t>
        <a:bodyPr/>
        <a:lstStyle/>
        <a:p>
          <a:endParaRPr lang="en-IN" sz="1600"/>
        </a:p>
      </dgm:t>
    </dgm:pt>
    <dgm:pt modelId="{09C878FD-D9D2-45C1-8FF2-F35CA3A28C84}" type="sibTrans" cxnId="{42275897-F76C-45A7-9125-0FDF460E3506}">
      <dgm:prSet/>
      <dgm:spPr/>
      <dgm:t>
        <a:bodyPr/>
        <a:lstStyle/>
        <a:p>
          <a:endParaRPr lang="en-IN" sz="1600"/>
        </a:p>
      </dgm:t>
    </dgm:pt>
    <dgm:pt modelId="{038AE8C6-B994-48F7-BBCD-FD7ED84C2130}" type="pres">
      <dgm:prSet presAssocID="{54BFE829-88A4-4998-8560-A7CED9F99C01}" presName="theList" presStyleCnt="0">
        <dgm:presLayoutVars>
          <dgm:dir/>
          <dgm:animLvl val="lvl"/>
          <dgm:resizeHandles val="exact"/>
        </dgm:presLayoutVars>
      </dgm:prSet>
      <dgm:spPr/>
    </dgm:pt>
    <dgm:pt modelId="{1BA054E0-C373-4202-969D-730F5B5EC511}" type="pres">
      <dgm:prSet presAssocID="{41FC84DF-9472-4BBA-85D0-EADF91819976}" presName="compNode" presStyleCnt="0"/>
      <dgm:spPr/>
    </dgm:pt>
    <dgm:pt modelId="{FC3D584A-E564-412A-8CE6-191546189A17}" type="pres">
      <dgm:prSet presAssocID="{41FC84DF-9472-4BBA-85D0-EADF91819976}" presName="aNode" presStyleLbl="bgShp" presStyleIdx="0" presStyleCnt="3" custLinFactNeighborX="-17030" custLinFactNeighborY="4542"/>
      <dgm:spPr/>
    </dgm:pt>
    <dgm:pt modelId="{0D463F9B-36DF-48BD-AC5F-DF2BB0BE2DEE}" type="pres">
      <dgm:prSet presAssocID="{41FC84DF-9472-4BBA-85D0-EADF91819976}" presName="textNode" presStyleLbl="bgShp" presStyleIdx="0" presStyleCnt="3"/>
      <dgm:spPr/>
    </dgm:pt>
    <dgm:pt modelId="{7AAB7A27-339E-4C4E-865E-31B8AE88C483}" type="pres">
      <dgm:prSet presAssocID="{41FC84DF-9472-4BBA-85D0-EADF91819976}" presName="compChildNode" presStyleCnt="0"/>
      <dgm:spPr/>
    </dgm:pt>
    <dgm:pt modelId="{06AE24D3-6AB7-4927-B426-D037A435466D}" type="pres">
      <dgm:prSet presAssocID="{41FC84DF-9472-4BBA-85D0-EADF91819976}" presName="theInnerList" presStyleCnt="0"/>
      <dgm:spPr/>
    </dgm:pt>
    <dgm:pt modelId="{12E1F99D-2996-4A57-A52B-6B709968A9ED}" type="pres">
      <dgm:prSet presAssocID="{5E821E2C-D37E-4B2E-840D-9A371334194C}" presName="childNode" presStyleLbl="node1" presStyleIdx="0" presStyleCnt="9">
        <dgm:presLayoutVars>
          <dgm:bulletEnabled val="1"/>
        </dgm:presLayoutVars>
      </dgm:prSet>
      <dgm:spPr/>
    </dgm:pt>
    <dgm:pt modelId="{B1C53869-3C9A-46DB-BF88-639E5B101E8A}" type="pres">
      <dgm:prSet presAssocID="{5E821E2C-D37E-4B2E-840D-9A371334194C}" presName="aSpace2" presStyleCnt="0"/>
      <dgm:spPr/>
    </dgm:pt>
    <dgm:pt modelId="{C1CB04DC-B9ED-44A4-AF35-FFA9517D694C}" type="pres">
      <dgm:prSet presAssocID="{E3031767-C69F-4A48-8865-9A0296766296}" presName="childNode" presStyleLbl="node1" presStyleIdx="1" presStyleCnt="9">
        <dgm:presLayoutVars>
          <dgm:bulletEnabled val="1"/>
        </dgm:presLayoutVars>
      </dgm:prSet>
      <dgm:spPr/>
    </dgm:pt>
    <dgm:pt modelId="{1E2CFA4E-010D-4130-8DA6-0B5BCF3B734D}" type="pres">
      <dgm:prSet presAssocID="{E3031767-C69F-4A48-8865-9A0296766296}" presName="aSpace2" presStyleCnt="0"/>
      <dgm:spPr/>
    </dgm:pt>
    <dgm:pt modelId="{B0C32785-B08E-4354-B2B8-68F1030F3CF5}" type="pres">
      <dgm:prSet presAssocID="{95C90C93-FC85-4177-B0FF-A1727110D05F}" presName="childNode" presStyleLbl="node1" presStyleIdx="2" presStyleCnt="9">
        <dgm:presLayoutVars>
          <dgm:bulletEnabled val="1"/>
        </dgm:presLayoutVars>
      </dgm:prSet>
      <dgm:spPr/>
    </dgm:pt>
    <dgm:pt modelId="{63BD7EA4-D0BC-46ED-AF6B-3FBB4B620128}" type="pres">
      <dgm:prSet presAssocID="{41FC84DF-9472-4BBA-85D0-EADF91819976}" presName="aSpace" presStyleCnt="0"/>
      <dgm:spPr/>
    </dgm:pt>
    <dgm:pt modelId="{202BE1D3-5CBF-4612-9675-158FCCE589E2}" type="pres">
      <dgm:prSet presAssocID="{3B37CBC6-F2B3-4AC0-BBB3-102D958E855C}" presName="compNode" presStyleCnt="0"/>
      <dgm:spPr/>
    </dgm:pt>
    <dgm:pt modelId="{4B54EA24-0AD6-49AE-B569-6A0075455420}" type="pres">
      <dgm:prSet presAssocID="{3B37CBC6-F2B3-4AC0-BBB3-102D958E855C}" presName="aNode" presStyleLbl="bgShp" presStyleIdx="1" presStyleCnt="3" custLinFactNeighborX="84" custLinFactNeighborY="117"/>
      <dgm:spPr/>
    </dgm:pt>
    <dgm:pt modelId="{7671797C-66C7-4A39-8C7D-47C66C28F00C}" type="pres">
      <dgm:prSet presAssocID="{3B37CBC6-F2B3-4AC0-BBB3-102D958E855C}" presName="textNode" presStyleLbl="bgShp" presStyleIdx="1" presStyleCnt="3"/>
      <dgm:spPr/>
    </dgm:pt>
    <dgm:pt modelId="{41847188-6183-43DD-A261-C6BFBAC03179}" type="pres">
      <dgm:prSet presAssocID="{3B37CBC6-F2B3-4AC0-BBB3-102D958E855C}" presName="compChildNode" presStyleCnt="0"/>
      <dgm:spPr/>
    </dgm:pt>
    <dgm:pt modelId="{A08EA863-FBB1-4D08-9772-E9C619E85DD6}" type="pres">
      <dgm:prSet presAssocID="{3B37CBC6-F2B3-4AC0-BBB3-102D958E855C}" presName="theInnerList" presStyleCnt="0"/>
      <dgm:spPr/>
    </dgm:pt>
    <dgm:pt modelId="{A3ECAF20-E5C9-41F9-B4FB-A39EC8C12098}" type="pres">
      <dgm:prSet presAssocID="{92D96FBF-6855-4820-9BF3-9F9C9665C966}" presName="childNode" presStyleLbl="node1" presStyleIdx="3" presStyleCnt="9">
        <dgm:presLayoutVars>
          <dgm:bulletEnabled val="1"/>
        </dgm:presLayoutVars>
      </dgm:prSet>
      <dgm:spPr/>
    </dgm:pt>
    <dgm:pt modelId="{88D6016B-E9E2-4902-9739-C5DDF08DFA13}" type="pres">
      <dgm:prSet presAssocID="{92D96FBF-6855-4820-9BF3-9F9C9665C966}" presName="aSpace2" presStyleCnt="0"/>
      <dgm:spPr/>
    </dgm:pt>
    <dgm:pt modelId="{D5B332AA-4C15-460D-9422-BEA9F6311042}" type="pres">
      <dgm:prSet presAssocID="{98DCB008-4AAF-440C-92AF-19E7C573367D}" presName="childNode" presStyleLbl="node1" presStyleIdx="4" presStyleCnt="9">
        <dgm:presLayoutVars>
          <dgm:bulletEnabled val="1"/>
        </dgm:presLayoutVars>
      </dgm:prSet>
      <dgm:spPr/>
    </dgm:pt>
    <dgm:pt modelId="{4F011BA5-3BD2-4B08-A269-488685A0FE33}" type="pres">
      <dgm:prSet presAssocID="{98DCB008-4AAF-440C-92AF-19E7C573367D}" presName="aSpace2" presStyleCnt="0"/>
      <dgm:spPr/>
    </dgm:pt>
    <dgm:pt modelId="{51C34CD0-CBD6-4E57-B890-B68B3F78FFB2}" type="pres">
      <dgm:prSet presAssocID="{8C4A6FD2-DD9C-4567-82AD-E5995E054ED3}" presName="childNode" presStyleLbl="node1" presStyleIdx="5" presStyleCnt="9">
        <dgm:presLayoutVars>
          <dgm:bulletEnabled val="1"/>
        </dgm:presLayoutVars>
      </dgm:prSet>
      <dgm:spPr/>
    </dgm:pt>
    <dgm:pt modelId="{21EA063E-085B-4FC3-A26B-582E9A7C9D67}" type="pres">
      <dgm:prSet presAssocID="{3B37CBC6-F2B3-4AC0-BBB3-102D958E855C}" presName="aSpace" presStyleCnt="0"/>
      <dgm:spPr/>
    </dgm:pt>
    <dgm:pt modelId="{636A477B-5A12-401E-B5B9-D5B33AC3EA8B}" type="pres">
      <dgm:prSet presAssocID="{8C739A37-039B-40CB-B65A-2BB6A575028A}" presName="compNode" presStyleCnt="0"/>
      <dgm:spPr/>
    </dgm:pt>
    <dgm:pt modelId="{B6085121-902E-4A61-8207-D4552B3ADC87}" type="pres">
      <dgm:prSet presAssocID="{8C739A37-039B-40CB-B65A-2BB6A575028A}" presName="aNode" presStyleLbl="bgShp" presStyleIdx="2" presStyleCnt="3" custLinFactNeighborX="2990"/>
      <dgm:spPr/>
    </dgm:pt>
    <dgm:pt modelId="{64D9DEC3-BE8C-4C8E-8A53-2183FECE8AB1}" type="pres">
      <dgm:prSet presAssocID="{8C739A37-039B-40CB-B65A-2BB6A575028A}" presName="textNode" presStyleLbl="bgShp" presStyleIdx="2" presStyleCnt="3"/>
      <dgm:spPr/>
    </dgm:pt>
    <dgm:pt modelId="{05E6563B-7CEC-4854-905F-8C61A637E4BE}" type="pres">
      <dgm:prSet presAssocID="{8C739A37-039B-40CB-B65A-2BB6A575028A}" presName="compChildNode" presStyleCnt="0"/>
      <dgm:spPr/>
    </dgm:pt>
    <dgm:pt modelId="{3D583A19-AA5A-47D3-9DEC-EF93704D9B51}" type="pres">
      <dgm:prSet presAssocID="{8C739A37-039B-40CB-B65A-2BB6A575028A}" presName="theInnerList" presStyleCnt="0"/>
      <dgm:spPr/>
    </dgm:pt>
    <dgm:pt modelId="{64681E8F-487F-4567-88AE-06083FD60B57}" type="pres">
      <dgm:prSet presAssocID="{17C8C997-DE9B-467D-979F-20DDCC6BD5D6}" presName="childNode" presStyleLbl="node1" presStyleIdx="6" presStyleCnt="9">
        <dgm:presLayoutVars>
          <dgm:bulletEnabled val="1"/>
        </dgm:presLayoutVars>
      </dgm:prSet>
      <dgm:spPr/>
    </dgm:pt>
    <dgm:pt modelId="{7C7B134B-9E64-4CE5-8816-B67A067AB451}" type="pres">
      <dgm:prSet presAssocID="{17C8C997-DE9B-467D-979F-20DDCC6BD5D6}" presName="aSpace2" presStyleCnt="0"/>
      <dgm:spPr/>
    </dgm:pt>
    <dgm:pt modelId="{8105545F-B6E6-497D-8294-95BA44F6135D}" type="pres">
      <dgm:prSet presAssocID="{E3FC7C46-A9AF-4668-A7B2-9BBABFA59BF8}" presName="childNode" presStyleLbl="node1" presStyleIdx="7" presStyleCnt="9">
        <dgm:presLayoutVars>
          <dgm:bulletEnabled val="1"/>
        </dgm:presLayoutVars>
      </dgm:prSet>
      <dgm:spPr/>
    </dgm:pt>
    <dgm:pt modelId="{AC28FAEE-D8E1-40D7-BFD1-CC6BB2D13AEF}" type="pres">
      <dgm:prSet presAssocID="{E3FC7C46-A9AF-4668-A7B2-9BBABFA59BF8}" presName="aSpace2" presStyleCnt="0"/>
      <dgm:spPr/>
    </dgm:pt>
    <dgm:pt modelId="{E332CEC2-F4FB-410D-B96B-FB523FAAEA7E}" type="pres">
      <dgm:prSet presAssocID="{606FE0D6-3CC4-440E-9693-F9C5796206E9}" presName="childNode" presStyleLbl="node1" presStyleIdx="8" presStyleCnt="9">
        <dgm:presLayoutVars>
          <dgm:bulletEnabled val="1"/>
        </dgm:presLayoutVars>
      </dgm:prSet>
      <dgm:spPr/>
    </dgm:pt>
  </dgm:ptLst>
  <dgm:cxnLst>
    <dgm:cxn modelId="{60656C0A-502D-4B4F-A7C2-3FEF91E93E1E}" type="presOf" srcId="{54BFE829-88A4-4998-8560-A7CED9F99C01}" destId="{038AE8C6-B994-48F7-BBCD-FD7ED84C2130}" srcOrd="0" destOrd="0" presId="urn:microsoft.com/office/officeart/2005/8/layout/lProcess2"/>
    <dgm:cxn modelId="{61445C0B-9272-4CA0-AFF6-9146241CC495}" type="presOf" srcId="{E3031767-C69F-4A48-8865-9A0296766296}" destId="{C1CB04DC-B9ED-44A4-AF35-FFA9517D694C}" srcOrd="0" destOrd="0" presId="urn:microsoft.com/office/officeart/2005/8/layout/lProcess2"/>
    <dgm:cxn modelId="{874B4D11-0C38-4598-82E9-50E74BC77B0E}" type="presOf" srcId="{8C4A6FD2-DD9C-4567-82AD-E5995E054ED3}" destId="{51C34CD0-CBD6-4E57-B890-B68B3F78FFB2}" srcOrd="0" destOrd="0" presId="urn:microsoft.com/office/officeart/2005/8/layout/lProcess2"/>
    <dgm:cxn modelId="{16E35D1A-2CDF-4231-8D9D-F14A1F26DB40}" srcId="{41FC84DF-9472-4BBA-85D0-EADF91819976}" destId="{5E821E2C-D37E-4B2E-840D-9A371334194C}" srcOrd="0" destOrd="0" parTransId="{48D2F2D1-637F-4B84-B746-41846D43210F}" sibTransId="{EC2C0AAC-2FC0-4CAF-91ED-553B09FFBC5C}"/>
    <dgm:cxn modelId="{1FA38E1A-5826-4A28-8AA3-E9601538873C}" type="presOf" srcId="{95C90C93-FC85-4177-B0FF-A1727110D05F}" destId="{B0C32785-B08E-4354-B2B8-68F1030F3CF5}" srcOrd="0" destOrd="0" presId="urn:microsoft.com/office/officeart/2005/8/layout/lProcess2"/>
    <dgm:cxn modelId="{18906424-6D14-4778-9F04-3E8B89B1106D}" type="presOf" srcId="{92D96FBF-6855-4820-9BF3-9F9C9665C966}" destId="{A3ECAF20-E5C9-41F9-B4FB-A39EC8C12098}" srcOrd="0" destOrd="0" presId="urn:microsoft.com/office/officeart/2005/8/layout/lProcess2"/>
    <dgm:cxn modelId="{71C37625-1B76-466E-B6EF-BE248DCF1B01}" srcId="{3B37CBC6-F2B3-4AC0-BBB3-102D958E855C}" destId="{8C4A6FD2-DD9C-4567-82AD-E5995E054ED3}" srcOrd="2" destOrd="0" parTransId="{0DF90FB2-6BF2-40DB-94F7-82591E270246}" sibTransId="{BF96617C-D187-43D6-B471-9E7C12DEF03F}"/>
    <dgm:cxn modelId="{3D021227-0A05-431F-A3FE-F3668A7A2E1C}" type="presOf" srcId="{3B37CBC6-F2B3-4AC0-BBB3-102D958E855C}" destId="{7671797C-66C7-4A39-8C7D-47C66C28F00C}" srcOrd="1" destOrd="0" presId="urn:microsoft.com/office/officeart/2005/8/layout/lProcess2"/>
    <dgm:cxn modelId="{F982952D-C76B-4DF9-A9DD-A7E04917B48B}" type="presOf" srcId="{5E821E2C-D37E-4B2E-840D-9A371334194C}" destId="{12E1F99D-2996-4A57-A52B-6B709968A9ED}" srcOrd="0" destOrd="0" presId="urn:microsoft.com/office/officeart/2005/8/layout/lProcess2"/>
    <dgm:cxn modelId="{D2D5EF61-806B-46CE-9ADF-C269CE807DF6}" type="presOf" srcId="{41FC84DF-9472-4BBA-85D0-EADF91819976}" destId="{FC3D584A-E564-412A-8CE6-191546189A17}" srcOrd="0" destOrd="0" presId="urn:microsoft.com/office/officeart/2005/8/layout/lProcess2"/>
    <dgm:cxn modelId="{96292D42-CAE8-4433-A7CE-1D2E5BA6D592}" type="presOf" srcId="{8C739A37-039B-40CB-B65A-2BB6A575028A}" destId="{B6085121-902E-4A61-8207-D4552B3ADC87}" srcOrd="0" destOrd="0" presId="urn:microsoft.com/office/officeart/2005/8/layout/lProcess2"/>
    <dgm:cxn modelId="{87B3C74A-3A4E-4088-9BBA-7899F508B8CA}" type="presOf" srcId="{8C739A37-039B-40CB-B65A-2BB6A575028A}" destId="{64D9DEC3-BE8C-4C8E-8A53-2183FECE8AB1}" srcOrd="1" destOrd="0" presId="urn:microsoft.com/office/officeart/2005/8/layout/lProcess2"/>
    <dgm:cxn modelId="{DE2FD96B-49D4-46A2-A436-C04C00293B7D}" type="presOf" srcId="{3B37CBC6-F2B3-4AC0-BBB3-102D958E855C}" destId="{4B54EA24-0AD6-49AE-B569-6A0075455420}" srcOrd="0" destOrd="0" presId="urn:microsoft.com/office/officeart/2005/8/layout/lProcess2"/>
    <dgm:cxn modelId="{A88AAD7A-58F1-46D1-B493-3F901ED8BEF3}" srcId="{54BFE829-88A4-4998-8560-A7CED9F99C01}" destId="{8C739A37-039B-40CB-B65A-2BB6A575028A}" srcOrd="2" destOrd="0" parTransId="{7BD0C8E8-E8C6-44E6-9D9C-D15044AE1A59}" sibTransId="{8DDFDA35-028F-4985-BD59-27308BD3D10B}"/>
    <dgm:cxn modelId="{9CE81796-14D7-499C-93E8-DEDF8603C15A}" srcId="{8C739A37-039B-40CB-B65A-2BB6A575028A}" destId="{17C8C997-DE9B-467D-979F-20DDCC6BD5D6}" srcOrd="0" destOrd="0" parTransId="{B3B7CE06-9658-415F-8A92-536FADF1824F}" sibTransId="{7A0C938B-0D36-450A-AA1F-556144768493}"/>
    <dgm:cxn modelId="{ED07AD96-F73D-40F5-AE58-423FFADB931D}" type="presOf" srcId="{98DCB008-4AAF-440C-92AF-19E7C573367D}" destId="{D5B332AA-4C15-460D-9422-BEA9F6311042}" srcOrd="0" destOrd="0" presId="urn:microsoft.com/office/officeart/2005/8/layout/lProcess2"/>
    <dgm:cxn modelId="{42275897-F76C-45A7-9125-0FDF460E3506}" srcId="{8C739A37-039B-40CB-B65A-2BB6A575028A}" destId="{E3FC7C46-A9AF-4668-A7B2-9BBABFA59BF8}" srcOrd="1" destOrd="0" parTransId="{5C5ED264-30A7-4D68-8FCB-0F3AD8D244D3}" sibTransId="{09C878FD-D9D2-45C1-8FF2-F35CA3A28C84}"/>
    <dgm:cxn modelId="{8495F3A4-4C3C-493E-8F68-F42B4914C792}" srcId="{54BFE829-88A4-4998-8560-A7CED9F99C01}" destId="{41FC84DF-9472-4BBA-85D0-EADF91819976}" srcOrd="0" destOrd="0" parTransId="{424D94B1-7E02-4B04-8B1F-C7126EEC4E7B}" sibTransId="{2F03BD50-948E-45BC-BC01-0B20B2BF157E}"/>
    <dgm:cxn modelId="{B112C0A5-E255-49FD-BE81-34145359D84B}" srcId="{8C739A37-039B-40CB-B65A-2BB6A575028A}" destId="{606FE0D6-3CC4-440E-9693-F9C5796206E9}" srcOrd="2" destOrd="0" parTransId="{BB7A8363-9DF4-43A2-A8A1-228B12B8B47D}" sibTransId="{3A522F81-930B-44F1-A7C7-59ECEB4B01F4}"/>
    <dgm:cxn modelId="{693D64AD-D148-4A19-B079-B313171A44B1}" srcId="{3B37CBC6-F2B3-4AC0-BBB3-102D958E855C}" destId="{92D96FBF-6855-4820-9BF3-9F9C9665C966}" srcOrd="0" destOrd="0" parTransId="{A33EF248-2AA5-42E4-81CC-784C23910E92}" sibTransId="{D3D9B0B4-F17B-433A-A694-8864E871CA1C}"/>
    <dgm:cxn modelId="{0C38CDB8-94BE-403A-9688-6DD5D0EEE72A}" srcId="{3B37CBC6-F2B3-4AC0-BBB3-102D958E855C}" destId="{98DCB008-4AAF-440C-92AF-19E7C573367D}" srcOrd="1" destOrd="0" parTransId="{3256EB98-492D-458D-AE09-65EAC3758B71}" sibTransId="{48A60D8A-7E03-44C0-8AC8-DD6D61D70979}"/>
    <dgm:cxn modelId="{2CDC28C6-BAAA-4622-A114-C911AE2E1E3E}" srcId="{54BFE829-88A4-4998-8560-A7CED9F99C01}" destId="{3B37CBC6-F2B3-4AC0-BBB3-102D958E855C}" srcOrd="1" destOrd="0" parTransId="{CEB8F2E4-A84D-4DB4-A534-D5F299655BFF}" sibTransId="{36FFA23C-1A59-4D84-9953-9B31FC9C38E6}"/>
    <dgm:cxn modelId="{78E923C9-43C5-494F-8E25-EE6808A2DA55}" type="presOf" srcId="{17C8C997-DE9B-467D-979F-20DDCC6BD5D6}" destId="{64681E8F-487F-4567-88AE-06083FD60B57}" srcOrd="0" destOrd="0" presId="urn:microsoft.com/office/officeart/2005/8/layout/lProcess2"/>
    <dgm:cxn modelId="{1BA9D5D7-209E-47D4-A815-15189677475C}" type="presOf" srcId="{41FC84DF-9472-4BBA-85D0-EADF91819976}" destId="{0D463F9B-36DF-48BD-AC5F-DF2BB0BE2DEE}" srcOrd="1" destOrd="0" presId="urn:microsoft.com/office/officeart/2005/8/layout/lProcess2"/>
    <dgm:cxn modelId="{DE45E7D8-350A-42D0-B95C-3263AB96CE66}" srcId="{41FC84DF-9472-4BBA-85D0-EADF91819976}" destId="{E3031767-C69F-4A48-8865-9A0296766296}" srcOrd="1" destOrd="0" parTransId="{53975C74-ED8A-47F4-8B21-42FF5FB1A1E2}" sibTransId="{4DA068CD-95D9-4A72-AA36-F0B206CDF542}"/>
    <dgm:cxn modelId="{14C6D7EC-95C5-4ACE-98E2-1CCA08A67B5F}" type="presOf" srcId="{E3FC7C46-A9AF-4668-A7B2-9BBABFA59BF8}" destId="{8105545F-B6E6-497D-8294-95BA44F6135D}" srcOrd="0" destOrd="0" presId="urn:microsoft.com/office/officeart/2005/8/layout/lProcess2"/>
    <dgm:cxn modelId="{179C5EFB-A231-4CFF-A74B-46728529FFC4}" srcId="{41FC84DF-9472-4BBA-85D0-EADF91819976}" destId="{95C90C93-FC85-4177-B0FF-A1727110D05F}" srcOrd="2" destOrd="0" parTransId="{81F2215E-F45A-417F-AC76-3464461761C5}" sibTransId="{AD06AEBB-6F6C-4621-91C6-CA0A4DF3DE5A}"/>
    <dgm:cxn modelId="{C9DFCFFF-B8D2-4331-8362-3E10453A7C37}" type="presOf" srcId="{606FE0D6-3CC4-440E-9693-F9C5796206E9}" destId="{E332CEC2-F4FB-410D-B96B-FB523FAAEA7E}" srcOrd="0" destOrd="0" presId="urn:microsoft.com/office/officeart/2005/8/layout/lProcess2"/>
    <dgm:cxn modelId="{380B8BF0-55B7-4D45-81F1-DE4C1FF15E33}" type="presParOf" srcId="{038AE8C6-B994-48F7-BBCD-FD7ED84C2130}" destId="{1BA054E0-C373-4202-969D-730F5B5EC511}" srcOrd="0" destOrd="0" presId="urn:microsoft.com/office/officeart/2005/8/layout/lProcess2"/>
    <dgm:cxn modelId="{F3468FD9-B2C0-4E32-A58B-AA79213BD475}" type="presParOf" srcId="{1BA054E0-C373-4202-969D-730F5B5EC511}" destId="{FC3D584A-E564-412A-8CE6-191546189A17}" srcOrd="0" destOrd="0" presId="urn:microsoft.com/office/officeart/2005/8/layout/lProcess2"/>
    <dgm:cxn modelId="{1D4F35FB-D970-40DB-ABAA-34069C15C57D}" type="presParOf" srcId="{1BA054E0-C373-4202-969D-730F5B5EC511}" destId="{0D463F9B-36DF-48BD-AC5F-DF2BB0BE2DEE}" srcOrd="1" destOrd="0" presId="urn:microsoft.com/office/officeart/2005/8/layout/lProcess2"/>
    <dgm:cxn modelId="{C7772C68-9167-4392-A8CB-4FEEFE2D1E39}" type="presParOf" srcId="{1BA054E0-C373-4202-969D-730F5B5EC511}" destId="{7AAB7A27-339E-4C4E-865E-31B8AE88C483}" srcOrd="2" destOrd="0" presId="urn:microsoft.com/office/officeart/2005/8/layout/lProcess2"/>
    <dgm:cxn modelId="{A3D7ED49-431B-4D71-AD13-672795709FC6}" type="presParOf" srcId="{7AAB7A27-339E-4C4E-865E-31B8AE88C483}" destId="{06AE24D3-6AB7-4927-B426-D037A435466D}" srcOrd="0" destOrd="0" presId="urn:microsoft.com/office/officeart/2005/8/layout/lProcess2"/>
    <dgm:cxn modelId="{12B9AB6D-FE6E-4856-A5AA-B2EC6CB68265}" type="presParOf" srcId="{06AE24D3-6AB7-4927-B426-D037A435466D}" destId="{12E1F99D-2996-4A57-A52B-6B709968A9ED}" srcOrd="0" destOrd="0" presId="urn:microsoft.com/office/officeart/2005/8/layout/lProcess2"/>
    <dgm:cxn modelId="{2E76A420-3732-4CA2-89C4-8884C0098487}" type="presParOf" srcId="{06AE24D3-6AB7-4927-B426-D037A435466D}" destId="{B1C53869-3C9A-46DB-BF88-639E5B101E8A}" srcOrd="1" destOrd="0" presId="urn:microsoft.com/office/officeart/2005/8/layout/lProcess2"/>
    <dgm:cxn modelId="{9CE02A54-F309-465F-918C-ED59E491A650}" type="presParOf" srcId="{06AE24D3-6AB7-4927-B426-D037A435466D}" destId="{C1CB04DC-B9ED-44A4-AF35-FFA9517D694C}" srcOrd="2" destOrd="0" presId="urn:microsoft.com/office/officeart/2005/8/layout/lProcess2"/>
    <dgm:cxn modelId="{C8A4E328-7E88-4EFA-8875-812EDA5A4F9D}" type="presParOf" srcId="{06AE24D3-6AB7-4927-B426-D037A435466D}" destId="{1E2CFA4E-010D-4130-8DA6-0B5BCF3B734D}" srcOrd="3" destOrd="0" presId="urn:microsoft.com/office/officeart/2005/8/layout/lProcess2"/>
    <dgm:cxn modelId="{55A73153-DF65-4E92-B3E5-792121498A4F}" type="presParOf" srcId="{06AE24D3-6AB7-4927-B426-D037A435466D}" destId="{B0C32785-B08E-4354-B2B8-68F1030F3CF5}" srcOrd="4" destOrd="0" presId="urn:microsoft.com/office/officeart/2005/8/layout/lProcess2"/>
    <dgm:cxn modelId="{D3E30E6C-C637-4333-B397-29E3A413FDB4}" type="presParOf" srcId="{038AE8C6-B994-48F7-BBCD-FD7ED84C2130}" destId="{63BD7EA4-D0BC-46ED-AF6B-3FBB4B620128}" srcOrd="1" destOrd="0" presId="urn:microsoft.com/office/officeart/2005/8/layout/lProcess2"/>
    <dgm:cxn modelId="{F80F1BBA-1292-4177-928F-FEF29F9FC871}" type="presParOf" srcId="{038AE8C6-B994-48F7-BBCD-FD7ED84C2130}" destId="{202BE1D3-5CBF-4612-9675-158FCCE589E2}" srcOrd="2" destOrd="0" presId="urn:microsoft.com/office/officeart/2005/8/layout/lProcess2"/>
    <dgm:cxn modelId="{CB94C7EF-C447-4C09-A7C2-F9A4AD367E40}" type="presParOf" srcId="{202BE1D3-5CBF-4612-9675-158FCCE589E2}" destId="{4B54EA24-0AD6-49AE-B569-6A0075455420}" srcOrd="0" destOrd="0" presId="urn:microsoft.com/office/officeart/2005/8/layout/lProcess2"/>
    <dgm:cxn modelId="{AFD28D54-5053-4D80-B902-EF1B73C69588}" type="presParOf" srcId="{202BE1D3-5CBF-4612-9675-158FCCE589E2}" destId="{7671797C-66C7-4A39-8C7D-47C66C28F00C}" srcOrd="1" destOrd="0" presId="urn:microsoft.com/office/officeart/2005/8/layout/lProcess2"/>
    <dgm:cxn modelId="{FB6863A1-4402-40D6-8A44-40C05F484378}" type="presParOf" srcId="{202BE1D3-5CBF-4612-9675-158FCCE589E2}" destId="{41847188-6183-43DD-A261-C6BFBAC03179}" srcOrd="2" destOrd="0" presId="urn:microsoft.com/office/officeart/2005/8/layout/lProcess2"/>
    <dgm:cxn modelId="{93885CCF-8BF8-4C65-880B-94441F1E32F7}" type="presParOf" srcId="{41847188-6183-43DD-A261-C6BFBAC03179}" destId="{A08EA863-FBB1-4D08-9772-E9C619E85DD6}" srcOrd="0" destOrd="0" presId="urn:microsoft.com/office/officeart/2005/8/layout/lProcess2"/>
    <dgm:cxn modelId="{DA0B2FCD-6D60-4EBD-9811-80752355F26D}" type="presParOf" srcId="{A08EA863-FBB1-4D08-9772-E9C619E85DD6}" destId="{A3ECAF20-E5C9-41F9-B4FB-A39EC8C12098}" srcOrd="0" destOrd="0" presId="urn:microsoft.com/office/officeart/2005/8/layout/lProcess2"/>
    <dgm:cxn modelId="{8D4D0336-2F24-4CD4-BBD7-6177C3EE44B4}" type="presParOf" srcId="{A08EA863-FBB1-4D08-9772-E9C619E85DD6}" destId="{88D6016B-E9E2-4902-9739-C5DDF08DFA13}" srcOrd="1" destOrd="0" presId="urn:microsoft.com/office/officeart/2005/8/layout/lProcess2"/>
    <dgm:cxn modelId="{1336D91B-970B-4235-ABB6-07D13966AF7F}" type="presParOf" srcId="{A08EA863-FBB1-4D08-9772-E9C619E85DD6}" destId="{D5B332AA-4C15-460D-9422-BEA9F6311042}" srcOrd="2" destOrd="0" presId="urn:microsoft.com/office/officeart/2005/8/layout/lProcess2"/>
    <dgm:cxn modelId="{19E3A15A-53F3-410D-9E65-99ED6359164C}" type="presParOf" srcId="{A08EA863-FBB1-4D08-9772-E9C619E85DD6}" destId="{4F011BA5-3BD2-4B08-A269-488685A0FE33}" srcOrd="3" destOrd="0" presId="urn:microsoft.com/office/officeart/2005/8/layout/lProcess2"/>
    <dgm:cxn modelId="{E74415EE-E6E7-440C-B02A-E0C5562ED573}" type="presParOf" srcId="{A08EA863-FBB1-4D08-9772-E9C619E85DD6}" destId="{51C34CD0-CBD6-4E57-B890-B68B3F78FFB2}" srcOrd="4" destOrd="0" presId="urn:microsoft.com/office/officeart/2005/8/layout/lProcess2"/>
    <dgm:cxn modelId="{2484CFB0-1870-4CCA-8354-EB716AE4AAD8}" type="presParOf" srcId="{038AE8C6-B994-48F7-BBCD-FD7ED84C2130}" destId="{21EA063E-085B-4FC3-A26B-582E9A7C9D67}" srcOrd="3" destOrd="0" presId="urn:microsoft.com/office/officeart/2005/8/layout/lProcess2"/>
    <dgm:cxn modelId="{E7F34B06-7EAF-4E4F-9A22-8151EF431719}" type="presParOf" srcId="{038AE8C6-B994-48F7-BBCD-FD7ED84C2130}" destId="{636A477B-5A12-401E-B5B9-D5B33AC3EA8B}" srcOrd="4" destOrd="0" presId="urn:microsoft.com/office/officeart/2005/8/layout/lProcess2"/>
    <dgm:cxn modelId="{6467C650-C7C0-45C5-A1D0-6D5387481557}" type="presParOf" srcId="{636A477B-5A12-401E-B5B9-D5B33AC3EA8B}" destId="{B6085121-902E-4A61-8207-D4552B3ADC87}" srcOrd="0" destOrd="0" presId="urn:microsoft.com/office/officeart/2005/8/layout/lProcess2"/>
    <dgm:cxn modelId="{E66C156D-37C3-482B-9059-5A8261804A1B}" type="presParOf" srcId="{636A477B-5A12-401E-B5B9-D5B33AC3EA8B}" destId="{64D9DEC3-BE8C-4C8E-8A53-2183FECE8AB1}" srcOrd="1" destOrd="0" presId="urn:microsoft.com/office/officeart/2005/8/layout/lProcess2"/>
    <dgm:cxn modelId="{47DF4FC4-5C7D-41F5-8D31-FF4970A83C2D}" type="presParOf" srcId="{636A477B-5A12-401E-B5B9-D5B33AC3EA8B}" destId="{05E6563B-7CEC-4854-905F-8C61A637E4BE}" srcOrd="2" destOrd="0" presId="urn:microsoft.com/office/officeart/2005/8/layout/lProcess2"/>
    <dgm:cxn modelId="{3F8983C8-C431-490F-9188-4B376C6DA63E}" type="presParOf" srcId="{05E6563B-7CEC-4854-905F-8C61A637E4BE}" destId="{3D583A19-AA5A-47D3-9DEC-EF93704D9B51}" srcOrd="0" destOrd="0" presId="urn:microsoft.com/office/officeart/2005/8/layout/lProcess2"/>
    <dgm:cxn modelId="{1C4896DD-2FF1-4B5E-A0EC-FBDBE513BF69}" type="presParOf" srcId="{3D583A19-AA5A-47D3-9DEC-EF93704D9B51}" destId="{64681E8F-487F-4567-88AE-06083FD60B57}" srcOrd="0" destOrd="0" presId="urn:microsoft.com/office/officeart/2005/8/layout/lProcess2"/>
    <dgm:cxn modelId="{3C11764D-C834-47E2-AB60-3826BA8629CA}" type="presParOf" srcId="{3D583A19-AA5A-47D3-9DEC-EF93704D9B51}" destId="{7C7B134B-9E64-4CE5-8816-B67A067AB451}" srcOrd="1" destOrd="0" presId="urn:microsoft.com/office/officeart/2005/8/layout/lProcess2"/>
    <dgm:cxn modelId="{D80FE89B-B4F9-4D8E-8222-348D001E426D}" type="presParOf" srcId="{3D583A19-AA5A-47D3-9DEC-EF93704D9B51}" destId="{8105545F-B6E6-497D-8294-95BA44F6135D}" srcOrd="2" destOrd="0" presId="urn:microsoft.com/office/officeart/2005/8/layout/lProcess2"/>
    <dgm:cxn modelId="{B9CDCC82-C36E-4C2F-AC97-183F0A93022C}" type="presParOf" srcId="{3D583A19-AA5A-47D3-9DEC-EF93704D9B51}" destId="{AC28FAEE-D8E1-40D7-BFD1-CC6BB2D13AEF}" srcOrd="3" destOrd="0" presId="urn:microsoft.com/office/officeart/2005/8/layout/lProcess2"/>
    <dgm:cxn modelId="{B3EE50FD-3F72-44DF-BDCC-1C3EA0ED6881}" type="presParOf" srcId="{3D583A19-AA5A-47D3-9DEC-EF93704D9B51}" destId="{E332CEC2-F4FB-410D-B96B-FB523FAAEA7E}"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F9F8665-B415-481E-98E3-3D15B7C63131}"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14BD000F-5079-42D1-92AE-E2FD50896696}">
      <dgm:prSet custT="1"/>
      <dgm:spPr>
        <a:solidFill>
          <a:srgbClr val="8698DA"/>
        </a:solidFill>
      </dgm:spPr>
      <dgm:t>
        <a:bodyPr/>
        <a:lstStyle/>
        <a:p>
          <a:r>
            <a:rPr lang="en-US" sz="1600" b="1" dirty="0">
              <a:solidFill>
                <a:schemeClr val="tx1"/>
              </a:solidFill>
            </a:rPr>
            <a:t>1. Collect Locations:</a:t>
          </a:r>
          <a:br>
            <a:rPr lang="en-US" sz="1600" dirty="0">
              <a:solidFill>
                <a:schemeClr val="tx1"/>
              </a:solidFill>
            </a:rPr>
          </a:br>
          <a:r>
            <a:rPr lang="en-US" sz="1600" dirty="0">
              <a:solidFill>
                <a:schemeClr val="tx1"/>
              </a:solidFill>
            </a:rPr>
            <a:t>Gather </a:t>
          </a:r>
          <a:r>
            <a:rPr lang="en-US" sz="1600" dirty="0" err="1">
              <a:solidFill>
                <a:schemeClr val="tx1"/>
              </a:solidFill>
            </a:rPr>
            <a:t>lat</a:t>
          </a:r>
          <a:r>
            <a:rPr lang="en-US" sz="1600" dirty="0">
              <a:solidFill>
                <a:schemeClr val="tx1"/>
              </a:solidFill>
            </a:rPr>
            <a:t>/long of origin, waypoints, and destination.</a:t>
          </a:r>
        </a:p>
      </dgm:t>
    </dgm:pt>
    <dgm:pt modelId="{21F84177-5D72-4288-B6D5-89D9DBD850C9}" type="parTrans" cxnId="{748E5225-25F1-490E-9EC7-73BDEFC72085}">
      <dgm:prSet/>
      <dgm:spPr/>
      <dgm:t>
        <a:bodyPr/>
        <a:lstStyle/>
        <a:p>
          <a:endParaRPr lang="en-US" sz="1600"/>
        </a:p>
      </dgm:t>
    </dgm:pt>
    <dgm:pt modelId="{ADAC7B85-EB71-455D-9C4E-C60F5DFA1C0A}" type="sibTrans" cxnId="{748E5225-25F1-490E-9EC7-73BDEFC72085}">
      <dgm:prSet custT="1"/>
      <dgm:spPr/>
      <dgm:t>
        <a:bodyPr/>
        <a:lstStyle/>
        <a:p>
          <a:endParaRPr lang="en-US" sz="1600"/>
        </a:p>
      </dgm:t>
    </dgm:pt>
    <dgm:pt modelId="{49BDD321-F80F-4393-822B-001E5F2CEDB8}">
      <dgm:prSet custT="1"/>
      <dgm:spPr>
        <a:solidFill>
          <a:srgbClr val="8698DA"/>
        </a:solidFill>
      </dgm:spPr>
      <dgm:t>
        <a:bodyPr/>
        <a:lstStyle/>
        <a:p>
          <a:r>
            <a:rPr lang="en-US" sz="1600" b="1" dirty="0">
              <a:solidFill>
                <a:schemeClr val="tx1"/>
              </a:solidFill>
            </a:rPr>
            <a:t>2. Check Local Cache:</a:t>
          </a:r>
          <a:br>
            <a:rPr lang="en-US" sz="1600" dirty="0">
              <a:solidFill>
                <a:schemeClr val="tx1"/>
              </a:solidFill>
            </a:rPr>
          </a:br>
          <a:r>
            <a:rPr lang="en-US" sz="1600" dirty="0">
              <a:solidFill>
                <a:schemeClr val="tx1"/>
              </a:solidFill>
            </a:rPr>
            <a:t>Use cached weather data if available (faster, fewer API calls).</a:t>
          </a:r>
        </a:p>
      </dgm:t>
    </dgm:pt>
    <dgm:pt modelId="{EE085F39-7B30-408E-8985-770CB9E247FF}" type="parTrans" cxnId="{CA9A65A6-BF06-43FD-8967-C11D16EDC788}">
      <dgm:prSet/>
      <dgm:spPr/>
      <dgm:t>
        <a:bodyPr/>
        <a:lstStyle/>
        <a:p>
          <a:endParaRPr lang="en-US" sz="1600"/>
        </a:p>
      </dgm:t>
    </dgm:pt>
    <dgm:pt modelId="{B43AEF67-FC0F-483E-897C-4B56D41D8C88}" type="sibTrans" cxnId="{CA9A65A6-BF06-43FD-8967-C11D16EDC788}">
      <dgm:prSet custT="1"/>
      <dgm:spPr/>
      <dgm:t>
        <a:bodyPr/>
        <a:lstStyle/>
        <a:p>
          <a:endParaRPr lang="en-US" sz="1600"/>
        </a:p>
      </dgm:t>
    </dgm:pt>
    <dgm:pt modelId="{85941820-1032-43B8-8A2B-3DBD7E9A5E81}">
      <dgm:prSet custT="1"/>
      <dgm:spPr>
        <a:solidFill>
          <a:srgbClr val="8698DA"/>
        </a:solidFill>
      </dgm:spPr>
      <dgm:t>
        <a:bodyPr/>
        <a:lstStyle/>
        <a:p>
          <a:r>
            <a:rPr lang="en-US" sz="1600" b="1" dirty="0">
              <a:solidFill>
                <a:schemeClr val="tx1"/>
              </a:solidFill>
            </a:rPr>
            <a:t>3. Fetch from API (if needed):</a:t>
          </a:r>
          <a:br>
            <a:rPr lang="en-US" sz="1600" dirty="0">
              <a:solidFill>
                <a:schemeClr val="tx1"/>
              </a:solidFill>
            </a:rPr>
          </a:br>
          <a:r>
            <a:rPr lang="en-US" sz="1600" dirty="0">
              <a:solidFill>
                <a:schemeClr val="tx1"/>
              </a:solidFill>
            </a:rPr>
            <a:t>Call </a:t>
          </a:r>
          <a:r>
            <a:rPr lang="en-US" sz="16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t>
          </a:r>
          <a:r>
            <a:rPr lang="en-US" sz="160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Meteo</a:t>
          </a:r>
          <a:r>
            <a:rPr lang="en-US" sz="16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 API</a:t>
          </a:r>
          <a:r>
            <a:rPr lang="en-US" sz="1600" dirty="0">
              <a:solidFill>
                <a:schemeClr val="tx1"/>
              </a:solidFill>
            </a:rPr>
            <a:t> for current &amp; hourly aviation weather.</a:t>
          </a:r>
        </a:p>
      </dgm:t>
    </dgm:pt>
    <dgm:pt modelId="{DC7E86B1-F8B5-4050-8BB4-956B8E6F7202}" type="parTrans" cxnId="{73B9EFC5-F30C-4D8C-884D-FDFC058045A9}">
      <dgm:prSet/>
      <dgm:spPr/>
      <dgm:t>
        <a:bodyPr/>
        <a:lstStyle/>
        <a:p>
          <a:endParaRPr lang="en-US" sz="1600"/>
        </a:p>
      </dgm:t>
    </dgm:pt>
    <dgm:pt modelId="{F0E90B53-620A-46E9-AC79-CA8E7037A936}" type="sibTrans" cxnId="{73B9EFC5-F30C-4D8C-884D-FDFC058045A9}">
      <dgm:prSet custT="1"/>
      <dgm:spPr/>
      <dgm:t>
        <a:bodyPr/>
        <a:lstStyle/>
        <a:p>
          <a:endParaRPr lang="en-US" sz="1600"/>
        </a:p>
      </dgm:t>
    </dgm:pt>
    <dgm:pt modelId="{E33126A1-98DA-4A7D-848A-3C9C6438D48F}">
      <dgm:prSet custT="1"/>
      <dgm:spPr>
        <a:solidFill>
          <a:srgbClr val="8698DA"/>
        </a:solidFill>
      </dgm:spPr>
      <dgm:t>
        <a:bodyPr/>
        <a:lstStyle/>
        <a:p>
          <a:r>
            <a:rPr lang="en-US" sz="1600" b="1">
              <a:solidFill>
                <a:schemeClr val="tx1"/>
              </a:solidFill>
            </a:rPr>
            <a:t>4. Cache New Data:</a:t>
          </a:r>
          <a:br>
            <a:rPr lang="en-US" sz="1600">
              <a:solidFill>
                <a:schemeClr val="tx1"/>
              </a:solidFill>
            </a:rPr>
          </a:br>
          <a:r>
            <a:rPr lang="en-US" sz="1600">
              <a:solidFill>
                <a:schemeClr val="tx1"/>
              </a:solidFill>
            </a:rPr>
            <a:t>Store fetched data for future reuse.</a:t>
          </a:r>
        </a:p>
      </dgm:t>
    </dgm:pt>
    <dgm:pt modelId="{30AE9388-3E56-4E23-9553-048F682C3167}" type="parTrans" cxnId="{04C760C0-F4BD-42A6-8573-788D86B1E0CB}">
      <dgm:prSet/>
      <dgm:spPr/>
      <dgm:t>
        <a:bodyPr/>
        <a:lstStyle/>
        <a:p>
          <a:endParaRPr lang="en-US" sz="1600"/>
        </a:p>
      </dgm:t>
    </dgm:pt>
    <dgm:pt modelId="{B5B537F4-2541-4725-9AA8-191A2492CAD3}" type="sibTrans" cxnId="{04C760C0-F4BD-42A6-8573-788D86B1E0CB}">
      <dgm:prSet custT="1"/>
      <dgm:spPr/>
      <dgm:t>
        <a:bodyPr/>
        <a:lstStyle/>
        <a:p>
          <a:endParaRPr lang="en-US" sz="1600"/>
        </a:p>
      </dgm:t>
    </dgm:pt>
    <dgm:pt modelId="{382B138B-8CD4-4197-A06E-9C6D7B13725A}">
      <dgm:prSet custT="1"/>
      <dgm:spPr>
        <a:solidFill>
          <a:srgbClr val="8698DA"/>
        </a:solidFill>
      </dgm:spPr>
      <dgm:t>
        <a:bodyPr/>
        <a:lstStyle/>
        <a:p>
          <a:r>
            <a:rPr lang="en-US" sz="1600" b="1">
              <a:solidFill>
                <a:schemeClr val="tx1"/>
              </a:solidFill>
            </a:rPr>
            <a:t>5. Parallel Processing:</a:t>
          </a:r>
          <a:br>
            <a:rPr lang="en-US" sz="1600">
              <a:solidFill>
                <a:schemeClr val="tx1"/>
              </a:solidFill>
            </a:rPr>
          </a:br>
          <a:r>
            <a:rPr lang="en-US" sz="1600">
              <a:solidFill>
                <a:schemeClr val="tx1"/>
              </a:solidFill>
            </a:rPr>
            <a:t>Fetch data for all locations simultaneously to improve speed.</a:t>
          </a:r>
        </a:p>
      </dgm:t>
    </dgm:pt>
    <dgm:pt modelId="{F4EFB1C6-A855-46AB-A6A3-3E6EC36E9790}" type="parTrans" cxnId="{EB7C5C17-D1BD-4EE3-9F13-DABD728634A9}">
      <dgm:prSet/>
      <dgm:spPr/>
      <dgm:t>
        <a:bodyPr/>
        <a:lstStyle/>
        <a:p>
          <a:endParaRPr lang="en-US" sz="1600"/>
        </a:p>
      </dgm:t>
    </dgm:pt>
    <dgm:pt modelId="{A1F9686F-71C9-4371-93C3-519CACC048F4}" type="sibTrans" cxnId="{EB7C5C17-D1BD-4EE3-9F13-DABD728634A9}">
      <dgm:prSet custT="1"/>
      <dgm:spPr/>
      <dgm:t>
        <a:bodyPr/>
        <a:lstStyle/>
        <a:p>
          <a:endParaRPr lang="en-US" sz="1600"/>
        </a:p>
      </dgm:t>
    </dgm:pt>
    <dgm:pt modelId="{5D8BDB00-6E47-4E5A-9698-5736DE87FDFC}">
      <dgm:prSet custT="1"/>
      <dgm:spPr>
        <a:solidFill>
          <a:srgbClr val="8698DA"/>
        </a:solidFill>
      </dgm:spPr>
      <dgm:t>
        <a:bodyPr/>
        <a:lstStyle/>
        <a:p>
          <a:r>
            <a:rPr lang="en-US" sz="1600" b="1" dirty="0">
              <a:solidFill>
                <a:schemeClr val="tx1"/>
              </a:solidFill>
            </a:rPr>
            <a:t>6. Fallback Mechanism:</a:t>
          </a:r>
          <a:br>
            <a:rPr lang="en-US" sz="1600" dirty="0">
              <a:solidFill>
                <a:schemeClr val="tx1"/>
              </a:solidFill>
            </a:rPr>
          </a:br>
          <a:r>
            <a:rPr lang="en-US" sz="1600" dirty="0">
              <a:solidFill>
                <a:schemeClr val="tx1"/>
              </a:solidFill>
            </a:rPr>
            <a:t>Generate mock weather data if API request fails.</a:t>
          </a:r>
        </a:p>
      </dgm:t>
    </dgm:pt>
    <dgm:pt modelId="{A0305D24-0FBD-4B15-A75F-E91EB4B9A62C}" type="parTrans" cxnId="{258AABDD-05F9-4685-AE4B-0329E43F4124}">
      <dgm:prSet/>
      <dgm:spPr/>
      <dgm:t>
        <a:bodyPr/>
        <a:lstStyle/>
        <a:p>
          <a:endParaRPr lang="en-US" sz="1600"/>
        </a:p>
      </dgm:t>
    </dgm:pt>
    <dgm:pt modelId="{49CFFB54-0EC7-4F94-8D67-11846E2CE54F}" type="sibTrans" cxnId="{258AABDD-05F9-4685-AE4B-0329E43F4124}">
      <dgm:prSet/>
      <dgm:spPr/>
      <dgm:t>
        <a:bodyPr/>
        <a:lstStyle/>
        <a:p>
          <a:endParaRPr lang="en-US" sz="1600"/>
        </a:p>
      </dgm:t>
    </dgm:pt>
    <dgm:pt modelId="{E5C8272E-1032-43C8-AEA6-F069CA44F7D1}" type="pres">
      <dgm:prSet presAssocID="{9F9F8665-B415-481E-98E3-3D15B7C63131}" presName="Name0" presStyleCnt="0">
        <dgm:presLayoutVars>
          <dgm:dir/>
          <dgm:resizeHandles val="exact"/>
        </dgm:presLayoutVars>
      </dgm:prSet>
      <dgm:spPr/>
    </dgm:pt>
    <dgm:pt modelId="{70B786E7-CC44-4043-BCF8-13A827577F95}" type="pres">
      <dgm:prSet presAssocID="{14BD000F-5079-42D1-92AE-E2FD50896696}" presName="node" presStyleLbl="node1" presStyleIdx="0" presStyleCnt="6">
        <dgm:presLayoutVars>
          <dgm:bulletEnabled val="1"/>
        </dgm:presLayoutVars>
      </dgm:prSet>
      <dgm:spPr/>
    </dgm:pt>
    <dgm:pt modelId="{F02ECBCA-D77D-4366-A939-E64E9638A4CB}" type="pres">
      <dgm:prSet presAssocID="{ADAC7B85-EB71-455D-9C4E-C60F5DFA1C0A}" presName="sibTrans" presStyleLbl="sibTrans1D1" presStyleIdx="0" presStyleCnt="5"/>
      <dgm:spPr/>
    </dgm:pt>
    <dgm:pt modelId="{39D2CE96-F8C5-47E6-AF77-E3F3DF760A7A}" type="pres">
      <dgm:prSet presAssocID="{ADAC7B85-EB71-455D-9C4E-C60F5DFA1C0A}" presName="connectorText" presStyleLbl="sibTrans1D1" presStyleIdx="0" presStyleCnt="5"/>
      <dgm:spPr/>
    </dgm:pt>
    <dgm:pt modelId="{FD295A29-F88D-4237-A533-7405B502FE15}" type="pres">
      <dgm:prSet presAssocID="{49BDD321-F80F-4393-822B-001E5F2CEDB8}" presName="node" presStyleLbl="node1" presStyleIdx="1" presStyleCnt="6">
        <dgm:presLayoutVars>
          <dgm:bulletEnabled val="1"/>
        </dgm:presLayoutVars>
      </dgm:prSet>
      <dgm:spPr/>
    </dgm:pt>
    <dgm:pt modelId="{6AE3D943-679A-4EE6-876D-2FFF6F91ECBB}" type="pres">
      <dgm:prSet presAssocID="{B43AEF67-FC0F-483E-897C-4B56D41D8C88}" presName="sibTrans" presStyleLbl="sibTrans1D1" presStyleIdx="1" presStyleCnt="5"/>
      <dgm:spPr/>
    </dgm:pt>
    <dgm:pt modelId="{C9D73A42-7879-4D4B-BD62-49F4578A46A4}" type="pres">
      <dgm:prSet presAssocID="{B43AEF67-FC0F-483E-897C-4B56D41D8C88}" presName="connectorText" presStyleLbl="sibTrans1D1" presStyleIdx="1" presStyleCnt="5"/>
      <dgm:spPr/>
    </dgm:pt>
    <dgm:pt modelId="{8469047B-0020-43E0-88E4-8F2C5ED69029}" type="pres">
      <dgm:prSet presAssocID="{85941820-1032-43B8-8A2B-3DBD7E9A5E81}" presName="node" presStyleLbl="node1" presStyleIdx="2" presStyleCnt="6">
        <dgm:presLayoutVars>
          <dgm:bulletEnabled val="1"/>
        </dgm:presLayoutVars>
      </dgm:prSet>
      <dgm:spPr/>
    </dgm:pt>
    <dgm:pt modelId="{5D17C9DF-0348-4C9B-832B-3248064F9C91}" type="pres">
      <dgm:prSet presAssocID="{F0E90B53-620A-46E9-AC79-CA8E7037A936}" presName="sibTrans" presStyleLbl="sibTrans1D1" presStyleIdx="2" presStyleCnt="5"/>
      <dgm:spPr/>
    </dgm:pt>
    <dgm:pt modelId="{BDCAF7C0-C4BF-4A0B-8290-27911CAB0C34}" type="pres">
      <dgm:prSet presAssocID="{F0E90B53-620A-46E9-AC79-CA8E7037A936}" presName="connectorText" presStyleLbl="sibTrans1D1" presStyleIdx="2" presStyleCnt="5"/>
      <dgm:spPr/>
    </dgm:pt>
    <dgm:pt modelId="{25A0F771-D5E7-46C1-A66F-1652F5E86876}" type="pres">
      <dgm:prSet presAssocID="{E33126A1-98DA-4A7D-848A-3C9C6438D48F}" presName="node" presStyleLbl="node1" presStyleIdx="3" presStyleCnt="6">
        <dgm:presLayoutVars>
          <dgm:bulletEnabled val="1"/>
        </dgm:presLayoutVars>
      </dgm:prSet>
      <dgm:spPr/>
    </dgm:pt>
    <dgm:pt modelId="{DA53DD3D-6A2E-47E0-9061-24E473FE22A7}" type="pres">
      <dgm:prSet presAssocID="{B5B537F4-2541-4725-9AA8-191A2492CAD3}" presName="sibTrans" presStyleLbl="sibTrans1D1" presStyleIdx="3" presStyleCnt="5"/>
      <dgm:spPr/>
    </dgm:pt>
    <dgm:pt modelId="{A5ACA4C7-F038-40C0-A088-41E72C650090}" type="pres">
      <dgm:prSet presAssocID="{B5B537F4-2541-4725-9AA8-191A2492CAD3}" presName="connectorText" presStyleLbl="sibTrans1D1" presStyleIdx="3" presStyleCnt="5"/>
      <dgm:spPr/>
    </dgm:pt>
    <dgm:pt modelId="{B5AE7DC3-323D-465B-B14F-21AE50EDBEE8}" type="pres">
      <dgm:prSet presAssocID="{382B138B-8CD4-4197-A06E-9C6D7B13725A}" presName="node" presStyleLbl="node1" presStyleIdx="4" presStyleCnt="6">
        <dgm:presLayoutVars>
          <dgm:bulletEnabled val="1"/>
        </dgm:presLayoutVars>
      </dgm:prSet>
      <dgm:spPr/>
    </dgm:pt>
    <dgm:pt modelId="{025C2A78-309B-4B4E-92D6-A6E80C09F033}" type="pres">
      <dgm:prSet presAssocID="{A1F9686F-71C9-4371-93C3-519CACC048F4}" presName="sibTrans" presStyleLbl="sibTrans1D1" presStyleIdx="4" presStyleCnt="5"/>
      <dgm:spPr/>
    </dgm:pt>
    <dgm:pt modelId="{FF464337-6C4E-404E-B659-4222E80EB718}" type="pres">
      <dgm:prSet presAssocID="{A1F9686F-71C9-4371-93C3-519CACC048F4}" presName="connectorText" presStyleLbl="sibTrans1D1" presStyleIdx="4" presStyleCnt="5"/>
      <dgm:spPr/>
    </dgm:pt>
    <dgm:pt modelId="{D432C5AA-620F-456E-80FC-C39EE7DC6E6D}" type="pres">
      <dgm:prSet presAssocID="{5D8BDB00-6E47-4E5A-9698-5736DE87FDFC}" presName="node" presStyleLbl="node1" presStyleIdx="5" presStyleCnt="6">
        <dgm:presLayoutVars>
          <dgm:bulletEnabled val="1"/>
        </dgm:presLayoutVars>
      </dgm:prSet>
      <dgm:spPr/>
    </dgm:pt>
  </dgm:ptLst>
  <dgm:cxnLst>
    <dgm:cxn modelId="{EB7C5C17-D1BD-4EE3-9F13-DABD728634A9}" srcId="{9F9F8665-B415-481E-98E3-3D15B7C63131}" destId="{382B138B-8CD4-4197-A06E-9C6D7B13725A}" srcOrd="4" destOrd="0" parTransId="{F4EFB1C6-A855-46AB-A6A3-3E6EC36E9790}" sibTransId="{A1F9686F-71C9-4371-93C3-519CACC048F4}"/>
    <dgm:cxn modelId="{748E5225-25F1-490E-9EC7-73BDEFC72085}" srcId="{9F9F8665-B415-481E-98E3-3D15B7C63131}" destId="{14BD000F-5079-42D1-92AE-E2FD50896696}" srcOrd="0" destOrd="0" parTransId="{21F84177-5D72-4288-B6D5-89D9DBD850C9}" sibTransId="{ADAC7B85-EB71-455D-9C4E-C60F5DFA1C0A}"/>
    <dgm:cxn modelId="{1104A225-E538-49FF-BE4C-8BDF9E890BC3}" type="presOf" srcId="{14BD000F-5079-42D1-92AE-E2FD50896696}" destId="{70B786E7-CC44-4043-BCF8-13A827577F95}" srcOrd="0" destOrd="0" presId="urn:microsoft.com/office/officeart/2016/7/layout/RepeatingBendingProcessNew"/>
    <dgm:cxn modelId="{5BB0F42D-ABA5-46AD-B43A-CB3274E673ED}" type="presOf" srcId="{B5B537F4-2541-4725-9AA8-191A2492CAD3}" destId="{DA53DD3D-6A2E-47E0-9061-24E473FE22A7}" srcOrd="0" destOrd="0" presId="urn:microsoft.com/office/officeart/2016/7/layout/RepeatingBendingProcessNew"/>
    <dgm:cxn modelId="{21EC513D-5C07-4354-A267-36B7B5B5B83A}" type="presOf" srcId="{E33126A1-98DA-4A7D-848A-3C9C6438D48F}" destId="{25A0F771-D5E7-46C1-A66F-1652F5E86876}" srcOrd="0" destOrd="0" presId="urn:microsoft.com/office/officeart/2016/7/layout/RepeatingBendingProcessNew"/>
    <dgm:cxn modelId="{49C2485D-BD6A-4307-A224-096C0A7D091B}" type="presOf" srcId="{85941820-1032-43B8-8A2B-3DBD7E9A5E81}" destId="{8469047B-0020-43E0-88E4-8F2C5ED69029}" srcOrd="0" destOrd="0" presId="urn:microsoft.com/office/officeart/2016/7/layout/RepeatingBendingProcessNew"/>
    <dgm:cxn modelId="{181A0342-273D-4DAC-B316-CF2E8F7B6D1E}" type="presOf" srcId="{B43AEF67-FC0F-483E-897C-4B56D41D8C88}" destId="{C9D73A42-7879-4D4B-BD62-49F4578A46A4}" srcOrd="1" destOrd="0" presId="urn:microsoft.com/office/officeart/2016/7/layout/RepeatingBendingProcessNew"/>
    <dgm:cxn modelId="{22D26546-F59E-4E93-AAD2-C3604941E18C}" type="presOf" srcId="{B5B537F4-2541-4725-9AA8-191A2492CAD3}" destId="{A5ACA4C7-F038-40C0-A088-41E72C650090}" srcOrd="1" destOrd="0" presId="urn:microsoft.com/office/officeart/2016/7/layout/RepeatingBendingProcessNew"/>
    <dgm:cxn modelId="{E5208157-109D-40F4-A766-862862CA355C}" type="presOf" srcId="{9F9F8665-B415-481E-98E3-3D15B7C63131}" destId="{E5C8272E-1032-43C8-AEA6-F069CA44F7D1}" srcOrd="0" destOrd="0" presId="urn:microsoft.com/office/officeart/2016/7/layout/RepeatingBendingProcessNew"/>
    <dgm:cxn modelId="{D655AB88-3243-43EB-9CF2-42ABAA9987CD}" type="presOf" srcId="{382B138B-8CD4-4197-A06E-9C6D7B13725A}" destId="{B5AE7DC3-323D-465B-B14F-21AE50EDBEE8}" srcOrd="0" destOrd="0" presId="urn:microsoft.com/office/officeart/2016/7/layout/RepeatingBendingProcessNew"/>
    <dgm:cxn modelId="{FA1A038D-0805-429D-AE22-B394CBC2D5CE}" type="presOf" srcId="{5D8BDB00-6E47-4E5A-9698-5736DE87FDFC}" destId="{D432C5AA-620F-456E-80FC-C39EE7DC6E6D}" srcOrd="0" destOrd="0" presId="urn:microsoft.com/office/officeart/2016/7/layout/RepeatingBendingProcessNew"/>
    <dgm:cxn modelId="{AB5B3A98-B2BD-48AD-8EC5-D5492362DE04}" type="presOf" srcId="{ADAC7B85-EB71-455D-9C4E-C60F5DFA1C0A}" destId="{F02ECBCA-D77D-4366-A939-E64E9638A4CB}" srcOrd="0" destOrd="0" presId="urn:microsoft.com/office/officeart/2016/7/layout/RepeatingBendingProcessNew"/>
    <dgm:cxn modelId="{C84E96A0-E413-40C9-ACBC-79DC9F2E88FB}" type="presOf" srcId="{F0E90B53-620A-46E9-AC79-CA8E7037A936}" destId="{BDCAF7C0-C4BF-4A0B-8290-27911CAB0C34}" srcOrd="1" destOrd="0" presId="urn:microsoft.com/office/officeart/2016/7/layout/RepeatingBendingProcessNew"/>
    <dgm:cxn modelId="{17D2CAA0-DDCB-4E7E-9D61-39294B074EC3}" type="presOf" srcId="{B43AEF67-FC0F-483E-897C-4B56D41D8C88}" destId="{6AE3D943-679A-4EE6-876D-2FFF6F91ECBB}" srcOrd="0" destOrd="0" presId="urn:microsoft.com/office/officeart/2016/7/layout/RepeatingBendingProcessNew"/>
    <dgm:cxn modelId="{F58D3EA5-F778-4225-87C0-34A9157F86FD}" type="presOf" srcId="{A1F9686F-71C9-4371-93C3-519CACC048F4}" destId="{025C2A78-309B-4B4E-92D6-A6E80C09F033}" srcOrd="0" destOrd="0" presId="urn:microsoft.com/office/officeart/2016/7/layout/RepeatingBendingProcessNew"/>
    <dgm:cxn modelId="{CA9A65A6-BF06-43FD-8967-C11D16EDC788}" srcId="{9F9F8665-B415-481E-98E3-3D15B7C63131}" destId="{49BDD321-F80F-4393-822B-001E5F2CEDB8}" srcOrd="1" destOrd="0" parTransId="{EE085F39-7B30-408E-8985-770CB9E247FF}" sibTransId="{B43AEF67-FC0F-483E-897C-4B56D41D8C88}"/>
    <dgm:cxn modelId="{EC71A8BD-9036-40E6-A8AD-D69837B02DE0}" type="presOf" srcId="{49BDD321-F80F-4393-822B-001E5F2CEDB8}" destId="{FD295A29-F88D-4237-A533-7405B502FE15}" srcOrd="0" destOrd="0" presId="urn:microsoft.com/office/officeart/2016/7/layout/RepeatingBendingProcessNew"/>
    <dgm:cxn modelId="{04C760C0-F4BD-42A6-8573-788D86B1E0CB}" srcId="{9F9F8665-B415-481E-98E3-3D15B7C63131}" destId="{E33126A1-98DA-4A7D-848A-3C9C6438D48F}" srcOrd="3" destOrd="0" parTransId="{30AE9388-3E56-4E23-9553-048F682C3167}" sibTransId="{B5B537F4-2541-4725-9AA8-191A2492CAD3}"/>
    <dgm:cxn modelId="{73B9EFC5-F30C-4D8C-884D-FDFC058045A9}" srcId="{9F9F8665-B415-481E-98E3-3D15B7C63131}" destId="{85941820-1032-43B8-8A2B-3DBD7E9A5E81}" srcOrd="2" destOrd="0" parTransId="{DC7E86B1-F8B5-4050-8BB4-956B8E6F7202}" sibTransId="{F0E90B53-620A-46E9-AC79-CA8E7037A936}"/>
    <dgm:cxn modelId="{E53364D7-F680-4033-BB5B-5160960CB31E}" type="presOf" srcId="{F0E90B53-620A-46E9-AC79-CA8E7037A936}" destId="{5D17C9DF-0348-4C9B-832B-3248064F9C91}" srcOrd="0" destOrd="0" presId="urn:microsoft.com/office/officeart/2016/7/layout/RepeatingBendingProcessNew"/>
    <dgm:cxn modelId="{258AABDD-05F9-4685-AE4B-0329E43F4124}" srcId="{9F9F8665-B415-481E-98E3-3D15B7C63131}" destId="{5D8BDB00-6E47-4E5A-9698-5736DE87FDFC}" srcOrd="5" destOrd="0" parTransId="{A0305D24-0FBD-4B15-A75F-E91EB4B9A62C}" sibTransId="{49CFFB54-0EC7-4F94-8D67-11846E2CE54F}"/>
    <dgm:cxn modelId="{DE68B6FC-56A6-4E39-A364-0655BF9014B9}" type="presOf" srcId="{ADAC7B85-EB71-455D-9C4E-C60F5DFA1C0A}" destId="{39D2CE96-F8C5-47E6-AF77-E3F3DF760A7A}" srcOrd="1" destOrd="0" presId="urn:microsoft.com/office/officeart/2016/7/layout/RepeatingBendingProcessNew"/>
    <dgm:cxn modelId="{59E847FF-7915-40AD-803D-D832571B0130}" type="presOf" srcId="{A1F9686F-71C9-4371-93C3-519CACC048F4}" destId="{FF464337-6C4E-404E-B659-4222E80EB718}" srcOrd="1" destOrd="0" presId="urn:microsoft.com/office/officeart/2016/7/layout/RepeatingBendingProcessNew"/>
    <dgm:cxn modelId="{FB43F713-7969-41F3-8882-AC00FB76F2FA}" type="presParOf" srcId="{E5C8272E-1032-43C8-AEA6-F069CA44F7D1}" destId="{70B786E7-CC44-4043-BCF8-13A827577F95}" srcOrd="0" destOrd="0" presId="urn:microsoft.com/office/officeart/2016/7/layout/RepeatingBendingProcessNew"/>
    <dgm:cxn modelId="{62F3833D-7ED9-4386-BB76-233513A0F65B}" type="presParOf" srcId="{E5C8272E-1032-43C8-AEA6-F069CA44F7D1}" destId="{F02ECBCA-D77D-4366-A939-E64E9638A4CB}" srcOrd="1" destOrd="0" presId="urn:microsoft.com/office/officeart/2016/7/layout/RepeatingBendingProcessNew"/>
    <dgm:cxn modelId="{71FCD48D-4D30-48EE-9788-66E8F2658408}" type="presParOf" srcId="{F02ECBCA-D77D-4366-A939-E64E9638A4CB}" destId="{39D2CE96-F8C5-47E6-AF77-E3F3DF760A7A}" srcOrd="0" destOrd="0" presId="urn:microsoft.com/office/officeart/2016/7/layout/RepeatingBendingProcessNew"/>
    <dgm:cxn modelId="{AE4EEFBE-B781-483F-8BEE-7154C39F94F2}" type="presParOf" srcId="{E5C8272E-1032-43C8-AEA6-F069CA44F7D1}" destId="{FD295A29-F88D-4237-A533-7405B502FE15}" srcOrd="2" destOrd="0" presId="urn:microsoft.com/office/officeart/2016/7/layout/RepeatingBendingProcessNew"/>
    <dgm:cxn modelId="{6633DAE7-45B1-41B7-99A7-9A3EB1598DB8}" type="presParOf" srcId="{E5C8272E-1032-43C8-AEA6-F069CA44F7D1}" destId="{6AE3D943-679A-4EE6-876D-2FFF6F91ECBB}" srcOrd="3" destOrd="0" presId="urn:microsoft.com/office/officeart/2016/7/layout/RepeatingBendingProcessNew"/>
    <dgm:cxn modelId="{E07AB83C-A7DB-443E-A5A8-FAFAB2CC02DA}" type="presParOf" srcId="{6AE3D943-679A-4EE6-876D-2FFF6F91ECBB}" destId="{C9D73A42-7879-4D4B-BD62-49F4578A46A4}" srcOrd="0" destOrd="0" presId="urn:microsoft.com/office/officeart/2016/7/layout/RepeatingBendingProcessNew"/>
    <dgm:cxn modelId="{E4291699-FB8A-4ADC-81B9-28BE1B363676}" type="presParOf" srcId="{E5C8272E-1032-43C8-AEA6-F069CA44F7D1}" destId="{8469047B-0020-43E0-88E4-8F2C5ED69029}" srcOrd="4" destOrd="0" presId="urn:microsoft.com/office/officeart/2016/7/layout/RepeatingBendingProcessNew"/>
    <dgm:cxn modelId="{F47D9FF9-0F87-46A9-8B31-CF19875BEAB6}" type="presParOf" srcId="{E5C8272E-1032-43C8-AEA6-F069CA44F7D1}" destId="{5D17C9DF-0348-4C9B-832B-3248064F9C91}" srcOrd="5" destOrd="0" presId="urn:microsoft.com/office/officeart/2016/7/layout/RepeatingBendingProcessNew"/>
    <dgm:cxn modelId="{99F6B270-95E1-4FD5-9A1E-3B8436A432B5}" type="presParOf" srcId="{5D17C9DF-0348-4C9B-832B-3248064F9C91}" destId="{BDCAF7C0-C4BF-4A0B-8290-27911CAB0C34}" srcOrd="0" destOrd="0" presId="urn:microsoft.com/office/officeart/2016/7/layout/RepeatingBendingProcessNew"/>
    <dgm:cxn modelId="{59AA7A8C-318A-4203-BDE5-67384096C082}" type="presParOf" srcId="{E5C8272E-1032-43C8-AEA6-F069CA44F7D1}" destId="{25A0F771-D5E7-46C1-A66F-1652F5E86876}" srcOrd="6" destOrd="0" presId="urn:microsoft.com/office/officeart/2016/7/layout/RepeatingBendingProcessNew"/>
    <dgm:cxn modelId="{53F7E603-0D37-4A65-B979-EB895FDC1E56}" type="presParOf" srcId="{E5C8272E-1032-43C8-AEA6-F069CA44F7D1}" destId="{DA53DD3D-6A2E-47E0-9061-24E473FE22A7}" srcOrd="7" destOrd="0" presId="urn:microsoft.com/office/officeart/2016/7/layout/RepeatingBendingProcessNew"/>
    <dgm:cxn modelId="{76CD93AC-81F1-4556-9FAB-161202E34ACD}" type="presParOf" srcId="{DA53DD3D-6A2E-47E0-9061-24E473FE22A7}" destId="{A5ACA4C7-F038-40C0-A088-41E72C650090}" srcOrd="0" destOrd="0" presId="urn:microsoft.com/office/officeart/2016/7/layout/RepeatingBendingProcessNew"/>
    <dgm:cxn modelId="{2F54B2BE-40C4-40C9-9977-06A5E381DE9E}" type="presParOf" srcId="{E5C8272E-1032-43C8-AEA6-F069CA44F7D1}" destId="{B5AE7DC3-323D-465B-B14F-21AE50EDBEE8}" srcOrd="8" destOrd="0" presId="urn:microsoft.com/office/officeart/2016/7/layout/RepeatingBendingProcessNew"/>
    <dgm:cxn modelId="{8F6BA097-D38E-4331-949B-F066E3C3A392}" type="presParOf" srcId="{E5C8272E-1032-43C8-AEA6-F069CA44F7D1}" destId="{025C2A78-309B-4B4E-92D6-A6E80C09F033}" srcOrd="9" destOrd="0" presId="urn:microsoft.com/office/officeart/2016/7/layout/RepeatingBendingProcessNew"/>
    <dgm:cxn modelId="{64894EC5-7832-404A-BE34-1C0CA7C37AF5}" type="presParOf" srcId="{025C2A78-309B-4B4E-92D6-A6E80C09F033}" destId="{FF464337-6C4E-404E-B659-4222E80EB718}" srcOrd="0" destOrd="0" presId="urn:microsoft.com/office/officeart/2016/7/layout/RepeatingBendingProcessNew"/>
    <dgm:cxn modelId="{E7ED30FD-E51E-46DB-89C1-470DB8BA1016}" type="presParOf" srcId="{E5C8272E-1032-43C8-AEA6-F069CA44F7D1}" destId="{D432C5AA-620F-456E-80FC-C39EE7DC6E6D}"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39497B0F-5FC0-46D7-8634-1B693F8D35DA}" type="doc">
      <dgm:prSet loTypeId="urn:microsoft.com/office/officeart/2005/8/layout/matrix3" loCatId="matrix" qsTypeId="urn:microsoft.com/office/officeart/2005/8/quickstyle/simple1" qsCatId="simple" csTypeId="urn:microsoft.com/office/officeart/2005/8/colors/accent2_1" csCatId="accent2" phldr="1"/>
      <dgm:spPr/>
      <dgm:t>
        <a:bodyPr/>
        <a:lstStyle/>
        <a:p>
          <a:endParaRPr lang="en-US"/>
        </a:p>
      </dgm:t>
    </dgm:pt>
    <dgm:pt modelId="{D5994D9F-BC45-4E75-B018-A91CD75278DF}">
      <dgm:prSet/>
      <dgm:spPr>
        <a:solidFill>
          <a:srgbClr val="8698DA"/>
        </a:solidFill>
        <a:ln>
          <a:noFill/>
        </a:ln>
      </dgm:spPr>
      <dgm:t>
        <a:bodyPr/>
        <a:lstStyle/>
        <a:p>
          <a:r>
            <a:rPr lang="en-IN" dirty="0"/>
            <a:t>📍 </a:t>
          </a:r>
          <a:r>
            <a:rPr lang="en-IN" b="1" dirty="0"/>
            <a:t>Finds Shortest &amp; Safest Routes</a:t>
          </a:r>
          <a:br>
            <a:rPr lang="en-IN" dirty="0"/>
          </a:br>
          <a:r>
            <a:rPr lang="en-IN" dirty="0"/>
            <a:t>Efficiently discovers optimal paths through complex airspaces.</a:t>
          </a:r>
          <a:endParaRPr lang="en-US" dirty="0"/>
        </a:p>
      </dgm:t>
    </dgm:pt>
    <dgm:pt modelId="{167C962B-8BFE-442A-B8B8-DF0B852840E6}" type="parTrans" cxnId="{311BB340-F08F-4DB9-8A96-2F5AC408AFEB}">
      <dgm:prSet/>
      <dgm:spPr/>
      <dgm:t>
        <a:bodyPr/>
        <a:lstStyle/>
        <a:p>
          <a:endParaRPr lang="en-US"/>
        </a:p>
      </dgm:t>
    </dgm:pt>
    <dgm:pt modelId="{43EF30ED-8B14-4854-9488-5BF921497711}" type="sibTrans" cxnId="{311BB340-F08F-4DB9-8A96-2F5AC408AFEB}">
      <dgm:prSet/>
      <dgm:spPr/>
      <dgm:t>
        <a:bodyPr/>
        <a:lstStyle/>
        <a:p>
          <a:endParaRPr lang="en-US"/>
        </a:p>
      </dgm:t>
    </dgm:pt>
    <dgm:pt modelId="{2B0C4E66-84A1-4D64-AA6E-065141CB8304}">
      <dgm:prSet/>
      <dgm:spPr>
        <a:solidFill>
          <a:srgbClr val="8698DA"/>
        </a:solidFill>
        <a:ln>
          <a:noFill/>
        </a:ln>
      </dgm:spPr>
      <dgm:t>
        <a:bodyPr/>
        <a:lstStyle/>
        <a:p>
          <a:r>
            <a:rPr lang="en-IN" dirty="0"/>
            <a:t>🌦️ </a:t>
          </a:r>
          <a:r>
            <a:rPr lang="en-IN" b="1" dirty="0"/>
            <a:t>Handles Dynamic Conditions</a:t>
          </a:r>
          <a:br>
            <a:rPr lang="en-IN" dirty="0"/>
          </a:br>
          <a:r>
            <a:rPr lang="en-IN" dirty="0"/>
            <a:t>Adapts to real-time changes like weather or traffic.</a:t>
          </a:r>
          <a:endParaRPr lang="en-US" dirty="0"/>
        </a:p>
      </dgm:t>
    </dgm:pt>
    <dgm:pt modelId="{F3263239-3BCF-492C-8780-287EBE54690D}" type="parTrans" cxnId="{A5B0A476-B7DF-4AD8-866F-B59078B42295}">
      <dgm:prSet/>
      <dgm:spPr/>
      <dgm:t>
        <a:bodyPr/>
        <a:lstStyle/>
        <a:p>
          <a:endParaRPr lang="en-US"/>
        </a:p>
      </dgm:t>
    </dgm:pt>
    <dgm:pt modelId="{104E3E04-8FF2-49E8-A94A-D84425D29498}" type="sibTrans" cxnId="{A5B0A476-B7DF-4AD8-866F-B59078B42295}">
      <dgm:prSet/>
      <dgm:spPr/>
      <dgm:t>
        <a:bodyPr/>
        <a:lstStyle/>
        <a:p>
          <a:endParaRPr lang="en-US"/>
        </a:p>
      </dgm:t>
    </dgm:pt>
    <dgm:pt modelId="{5CCF2C3C-3AC0-4285-9ABA-097B573FEA3D}">
      <dgm:prSet/>
      <dgm:spPr>
        <a:solidFill>
          <a:srgbClr val="8698DA"/>
        </a:solidFill>
        <a:ln>
          <a:noFill/>
        </a:ln>
      </dgm:spPr>
      <dgm:t>
        <a:bodyPr/>
        <a:lstStyle/>
        <a:p>
          <a:r>
            <a:rPr lang="en-IN" dirty="0"/>
            <a:t>🔁 </a:t>
          </a:r>
          <a:r>
            <a:rPr lang="en-IN" b="1" dirty="0"/>
            <a:t>Continuous Learning</a:t>
          </a:r>
          <a:br>
            <a:rPr lang="en-IN" dirty="0"/>
          </a:br>
          <a:r>
            <a:rPr lang="en-IN" dirty="0"/>
            <a:t>Improves routes over time using pheromone-based feedback.</a:t>
          </a:r>
          <a:endParaRPr lang="en-US" dirty="0"/>
        </a:p>
      </dgm:t>
    </dgm:pt>
    <dgm:pt modelId="{B7739E77-9E55-4C55-ACEF-3ADAD0E17653}" type="parTrans" cxnId="{9DD575E7-A072-42BE-AA77-B0552DBEAE99}">
      <dgm:prSet/>
      <dgm:spPr/>
      <dgm:t>
        <a:bodyPr/>
        <a:lstStyle/>
        <a:p>
          <a:endParaRPr lang="en-US"/>
        </a:p>
      </dgm:t>
    </dgm:pt>
    <dgm:pt modelId="{8D179EBC-E46E-4F74-A14C-C93357A8FA58}" type="sibTrans" cxnId="{9DD575E7-A072-42BE-AA77-B0552DBEAE99}">
      <dgm:prSet/>
      <dgm:spPr/>
      <dgm:t>
        <a:bodyPr/>
        <a:lstStyle/>
        <a:p>
          <a:endParaRPr lang="en-US"/>
        </a:p>
      </dgm:t>
    </dgm:pt>
    <dgm:pt modelId="{A225F670-E015-423A-8989-B360188C7149}">
      <dgm:prSet/>
      <dgm:spPr>
        <a:solidFill>
          <a:srgbClr val="8698DA"/>
        </a:solidFill>
        <a:ln>
          <a:noFill/>
        </a:ln>
      </dgm:spPr>
      <dgm:t>
        <a:bodyPr/>
        <a:lstStyle/>
        <a:p>
          <a:r>
            <a:rPr lang="en-IN" dirty="0"/>
            <a:t>🧩 </a:t>
          </a:r>
          <a:r>
            <a:rPr lang="en-IN" b="1" dirty="0"/>
            <a:t>Solves Complex Problems</a:t>
          </a:r>
          <a:br>
            <a:rPr lang="en-IN" dirty="0"/>
          </a:br>
          <a:r>
            <a:rPr lang="en-IN" dirty="0"/>
            <a:t>Ideal for multi-constraint environments (fuel, time, safety).</a:t>
          </a:r>
          <a:endParaRPr lang="en-US" dirty="0"/>
        </a:p>
      </dgm:t>
    </dgm:pt>
    <dgm:pt modelId="{73F2C6D7-8A5A-45F8-BD32-45E5178375A4}" type="parTrans" cxnId="{6A539D3D-0C56-459D-B275-D6DD200982AF}">
      <dgm:prSet/>
      <dgm:spPr/>
      <dgm:t>
        <a:bodyPr/>
        <a:lstStyle/>
        <a:p>
          <a:endParaRPr lang="en-US"/>
        </a:p>
      </dgm:t>
    </dgm:pt>
    <dgm:pt modelId="{2CBE81B4-8BEC-49E2-A472-376DC6157B3D}" type="sibTrans" cxnId="{6A539D3D-0C56-459D-B275-D6DD200982AF}">
      <dgm:prSet/>
      <dgm:spPr/>
      <dgm:t>
        <a:bodyPr/>
        <a:lstStyle/>
        <a:p>
          <a:endParaRPr lang="en-US"/>
        </a:p>
      </dgm:t>
    </dgm:pt>
    <dgm:pt modelId="{CE331EEF-7C9B-43D0-87B8-873E414F949B}" type="pres">
      <dgm:prSet presAssocID="{39497B0F-5FC0-46D7-8634-1B693F8D35DA}" presName="matrix" presStyleCnt="0">
        <dgm:presLayoutVars>
          <dgm:chMax val="1"/>
          <dgm:dir/>
          <dgm:resizeHandles val="exact"/>
        </dgm:presLayoutVars>
      </dgm:prSet>
      <dgm:spPr/>
    </dgm:pt>
    <dgm:pt modelId="{92812F01-1420-46BF-9854-B18E7E0571AD}" type="pres">
      <dgm:prSet presAssocID="{39497B0F-5FC0-46D7-8634-1B693F8D35DA}" presName="diamond" presStyleLbl="bgShp" presStyleIdx="0" presStyleCnt="1"/>
      <dgm:spPr>
        <a:solidFill>
          <a:srgbClr val="A4E4D2"/>
        </a:solidFill>
      </dgm:spPr>
    </dgm:pt>
    <dgm:pt modelId="{B0DA5874-E7E8-4EA7-B06F-2B72033A8B55}" type="pres">
      <dgm:prSet presAssocID="{39497B0F-5FC0-46D7-8634-1B693F8D35DA}" presName="quad1" presStyleLbl="node1" presStyleIdx="0" presStyleCnt="4">
        <dgm:presLayoutVars>
          <dgm:chMax val="0"/>
          <dgm:chPref val="0"/>
          <dgm:bulletEnabled val="1"/>
        </dgm:presLayoutVars>
      </dgm:prSet>
      <dgm:spPr/>
    </dgm:pt>
    <dgm:pt modelId="{3F1F1FDA-1B0C-4162-8C29-A2C1535098C6}" type="pres">
      <dgm:prSet presAssocID="{39497B0F-5FC0-46D7-8634-1B693F8D35DA}" presName="quad2" presStyleLbl="node1" presStyleIdx="1" presStyleCnt="4">
        <dgm:presLayoutVars>
          <dgm:chMax val="0"/>
          <dgm:chPref val="0"/>
          <dgm:bulletEnabled val="1"/>
        </dgm:presLayoutVars>
      </dgm:prSet>
      <dgm:spPr/>
    </dgm:pt>
    <dgm:pt modelId="{923CED6E-7CBE-48D2-91A9-CFF6D5214E29}" type="pres">
      <dgm:prSet presAssocID="{39497B0F-5FC0-46D7-8634-1B693F8D35DA}" presName="quad3" presStyleLbl="node1" presStyleIdx="2" presStyleCnt="4">
        <dgm:presLayoutVars>
          <dgm:chMax val="0"/>
          <dgm:chPref val="0"/>
          <dgm:bulletEnabled val="1"/>
        </dgm:presLayoutVars>
      </dgm:prSet>
      <dgm:spPr/>
    </dgm:pt>
    <dgm:pt modelId="{A9F56BFF-7FBB-4F0A-BF50-C3E21D26F33A}" type="pres">
      <dgm:prSet presAssocID="{39497B0F-5FC0-46D7-8634-1B693F8D35DA}" presName="quad4" presStyleLbl="node1" presStyleIdx="3" presStyleCnt="4">
        <dgm:presLayoutVars>
          <dgm:chMax val="0"/>
          <dgm:chPref val="0"/>
          <dgm:bulletEnabled val="1"/>
        </dgm:presLayoutVars>
      </dgm:prSet>
      <dgm:spPr/>
    </dgm:pt>
  </dgm:ptLst>
  <dgm:cxnLst>
    <dgm:cxn modelId="{B117DF0E-D0A5-4280-963D-EB79A4298649}" type="presOf" srcId="{D5994D9F-BC45-4E75-B018-A91CD75278DF}" destId="{B0DA5874-E7E8-4EA7-B06F-2B72033A8B55}" srcOrd="0" destOrd="0" presId="urn:microsoft.com/office/officeart/2005/8/layout/matrix3"/>
    <dgm:cxn modelId="{6A539D3D-0C56-459D-B275-D6DD200982AF}" srcId="{39497B0F-5FC0-46D7-8634-1B693F8D35DA}" destId="{A225F670-E015-423A-8989-B360188C7149}" srcOrd="3" destOrd="0" parTransId="{73F2C6D7-8A5A-45F8-BD32-45E5178375A4}" sibTransId="{2CBE81B4-8BEC-49E2-A472-376DC6157B3D}"/>
    <dgm:cxn modelId="{311BB340-F08F-4DB9-8A96-2F5AC408AFEB}" srcId="{39497B0F-5FC0-46D7-8634-1B693F8D35DA}" destId="{D5994D9F-BC45-4E75-B018-A91CD75278DF}" srcOrd="0" destOrd="0" parTransId="{167C962B-8BFE-442A-B8B8-DF0B852840E6}" sibTransId="{43EF30ED-8B14-4854-9488-5BF921497711}"/>
    <dgm:cxn modelId="{38AA504D-E51B-4888-98D7-25A8742FB6D9}" type="presOf" srcId="{39497B0F-5FC0-46D7-8634-1B693F8D35DA}" destId="{CE331EEF-7C9B-43D0-87B8-873E414F949B}" srcOrd="0" destOrd="0" presId="urn:microsoft.com/office/officeart/2005/8/layout/matrix3"/>
    <dgm:cxn modelId="{83FD4C73-8E29-4DA6-B726-BA8F5BBFDE6B}" type="presOf" srcId="{A225F670-E015-423A-8989-B360188C7149}" destId="{A9F56BFF-7FBB-4F0A-BF50-C3E21D26F33A}" srcOrd="0" destOrd="0" presId="urn:microsoft.com/office/officeart/2005/8/layout/matrix3"/>
    <dgm:cxn modelId="{A5B0A476-B7DF-4AD8-866F-B59078B42295}" srcId="{39497B0F-5FC0-46D7-8634-1B693F8D35DA}" destId="{2B0C4E66-84A1-4D64-AA6E-065141CB8304}" srcOrd="1" destOrd="0" parTransId="{F3263239-3BCF-492C-8780-287EBE54690D}" sibTransId="{104E3E04-8FF2-49E8-A94A-D84425D29498}"/>
    <dgm:cxn modelId="{764E9E97-7A34-4602-9719-A1E4AD9470AF}" type="presOf" srcId="{2B0C4E66-84A1-4D64-AA6E-065141CB8304}" destId="{3F1F1FDA-1B0C-4162-8C29-A2C1535098C6}" srcOrd="0" destOrd="0" presId="urn:microsoft.com/office/officeart/2005/8/layout/matrix3"/>
    <dgm:cxn modelId="{9DD575E7-A072-42BE-AA77-B0552DBEAE99}" srcId="{39497B0F-5FC0-46D7-8634-1B693F8D35DA}" destId="{5CCF2C3C-3AC0-4285-9ABA-097B573FEA3D}" srcOrd="2" destOrd="0" parTransId="{B7739E77-9E55-4C55-ACEF-3ADAD0E17653}" sibTransId="{8D179EBC-E46E-4F74-A14C-C93357A8FA58}"/>
    <dgm:cxn modelId="{C7C1BEED-E33D-4882-BB87-C63AC2AA0FA5}" type="presOf" srcId="{5CCF2C3C-3AC0-4285-9ABA-097B573FEA3D}" destId="{923CED6E-7CBE-48D2-91A9-CFF6D5214E29}" srcOrd="0" destOrd="0" presId="urn:microsoft.com/office/officeart/2005/8/layout/matrix3"/>
    <dgm:cxn modelId="{964002DF-18EA-47B1-B15B-C901E6B4EA1E}" type="presParOf" srcId="{CE331EEF-7C9B-43D0-87B8-873E414F949B}" destId="{92812F01-1420-46BF-9854-B18E7E0571AD}" srcOrd="0" destOrd="0" presId="urn:microsoft.com/office/officeart/2005/8/layout/matrix3"/>
    <dgm:cxn modelId="{D18A1FFE-67BD-4ECC-9FBC-5667ED55AEDD}" type="presParOf" srcId="{CE331EEF-7C9B-43D0-87B8-873E414F949B}" destId="{B0DA5874-E7E8-4EA7-B06F-2B72033A8B55}" srcOrd="1" destOrd="0" presId="urn:microsoft.com/office/officeart/2005/8/layout/matrix3"/>
    <dgm:cxn modelId="{82205C95-3214-4F15-AE77-88740209BEA3}" type="presParOf" srcId="{CE331EEF-7C9B-43D0-87B8-873E414F949B}" destId="{3F1F1FDA-1B0C-4162-8C29-A2C1535098C6}" srcOrd="2" destOrd="0" presId="urn:microsoft.com/office/officeart/2005/8/layout/matrix3"/>
    <dgm:cxn modelId="{38AA1A41-FB0E-46FB-A0C8-6AFF811AC826}" type="presParOf" srcId="{CE331EEF-7C9B-43D0-87B8-873E414F949B}" destId="{923CED6E-7CBE-48D2-91A9-CFF6D5214E29}" srcOrd="3" destOrd="0" presId="urn:microsoft.com/office/officeart/2005/8/layout/matrix3"/>
    <dgm:cxn modelId="{75B9C29F-5766-41C0-930E-323394C29110}" type="presParOf" srcId="{CE331EEF-7C9B-43D0-87B8-873E414F949B}" destId="{A9F56BFF-7FBB-4F0A-BF50-C3E21D26F33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CC8C9858-3C27-4275-9866-900145B9618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0A089CBD-E907-483F-B75B-730EA8070E2A}">
      <dgm:prSet custT="1"/>
      <dgm:spPr>
        <a:solidFill>
          <a:srgbClr val="8698DA"/>
        </a:solidFill>
        <a:ln>
          <a:solidFill>
            <a:srgbClr val="8698DA"/>
          </a:solidFill>
        </a:ln>
      </dgm:spPr>
      <dgm:t>
        <a:bodyPr/>
        <a:lstStyle/>
        <a:p>
          <a:r>
            <a:rPr lang="en-IN" sz="1600" dirty="0">
              <a:solidFill>
                <a:schemeClr val="tx1"/>
              </a:solidFill>
            </a:rPr>
            <a:t>🧠 </a:t>
          </a:r>
          <a:r>
            <a:rPr lang="en-IN" sz="1600" b="1" dirty="0">
              <a:solidFill>
                <a:schemeClr val="tx1"/>
              </a:solidFill>
            </a:rPr>
            <a:t>Handles Complex Constraints</a:t>
          </a:r>
          <a:br>
            <a:rPr lang="en-IN" sz="1600" dirty="0">
              <a:solidFill>
                <a:schemeClr val="tx1"/>
              </a:solidFill>
            </a:rPr>
          </a:br>
          <a:r>
            <a:rPr lang="en-IN" sz="1600" dirty="0">
              <a:solidFill>
                <a:schemeClr val="tx1"/>
              </a:solidFill>
            </a:rPr>
            <a:t>Optimizes routes considering weather, fuel, time &amp; airspace limits.</a:t>
          </a:r>
          <a:endParaRPr lang="en-US" sz="1600" dirty="0">
            <a:solidFill>
              <a:schemeClr val="tx1"/>
            </a:solidFill>
          </a:endParaRPr>
        </a:p>
      </dgm:t>
    </dgm:pt>
    <dgm:pt modelId="{0DA039FF-27AA-4DE8-9C6F-7D0F3655A959}" type="parTrans" cxnId="{26A6A13D-40CB-4F20-A4A6-45ADC9E95B92}">
      <dgm:prSet/>
      <dgm:spPr/>
      <dgm:t>
        <a:bodyPr/>
        <a:lstStyle/>
        <a:p>
          <a:endParaRPr lang="en-US"/>
        </a:p>
      </dgm:t>
    </dgm:pt>
    <dgm:pt modelId="{8C758CFF-2F90-48F2-9278-39E867289415}" type="sibTrans" cxnId="{26A6A13D-40CB-4F20-A4A6-45ADC9E95B92}">
      <dgm:prSet/>
      <dgm:spPr/>
      <dgm:t>
        <a:bodyPr/>
        <a:lstStyle/>
        <a:p>
          <a:endParaRPr lang="en-US"/>
        </a:p>
      </dgm:t>
    </dgm:pt>
    <dgm:pt modelId="{97E5EA43-DEF0-44AF-932D-4E40CCAB9B02}">
      <dgm:prSet custT="1"/>
      <dgm:spPr>
        <a:solidFill>
          <a:srgbClr val="8698DA"/>
        </a:solidFill>
      </dgm:spPr>
      <dgm:t>
        <a:bodyPr/>
        <a:lstStyle/>
        <a:p>
          <a:r>
            <a:rPr lang="en-IN" sz="1600" dirty="0">
              <a:solidFill>
                <a:schemeClr val="tx1"/>
              </a:solidFill>
            </a:rPr>
            <a:t>🔍 </a:t>
          </a:r>
          <a:r>
            <a:rPr lang="en-IN" sz="1600" b="1" dirty="0">
              <a:solidFill>
                <a:schemeClr val="tx1"/>
              </a:solidFill>
            </a:rPr>
            <a:t>Global Search Power</a:t>
          </a:r>
          <a:br>
            <a:rPr lang="en-IN" sz="1600" dirty="0">
              <a:solidFill>
                <a:schemeClr val="tx1"/>
              </a:solidFill>
            </a:rPr>
          </a:br>
          <a:r>
            <a:rPr lang="en-IN" sz="1600" dirty="0">
              <a:solidFill>
                <a:schemeClr val="tx1"/>
              </a:solidFill>
            </a:rPr>
            <a:t>Avoids local optima—finds better, more efficient routes.</a:t>
          </a:r>
          <a:endParaRPr lang="en-US" sz="1600" dirty="0">
            <a:solidFill>
              <a:schemeClr val="tx1"/>
            </a:solidFill>
          </a:endParaRPr>
        </a:p>
      </dgm:t>
    </dgm:pt>
    <dgm:pt modelId="{8CF7A921-2331-4BFA-AB7D-086484220697}" type="parTrans" cxnId="{8AA1A311-34F9-4D05-AA46-F466354AC26E}">
      <dgm:prSet/>
      <dgm:spPr/>
      <dgm:t>
        <a:bodyPr/>
        <a:lstStyle/>
        <a:p>
          <a:endParaRPr lang="en-US"/>
        </a:p>
      </dgm:t>
    </dgm:pt>
    <dgm:pt modelId="{250265DE-ACB5-42E8-870A-D3A0CF8331E4}" type="sibTrans" cxnId="{8AA1A311-34F9-4D05-AA46-F466354AC26E}">
      <dgm:prSet/>
      <dgm:spPr/>
      <dgm:t>
        <a:bodyPr/>
        <a:lstStyle/>
        <a:p>
          <a:endParaRPr lang="en-US"/>
        </a:p>
      </dgm:t>
    </dgm:pt>
    <dgm:pt modelId="{CD4D4C3F-B80D-4A77-81BF-2DAB7A549CB1}">
      <dgm:prSet custT="1"/>
      <dgm:spPr>
        <a:solidFill>
          <a:srgbClr val="8698DA"/>
        </a:solidFill>
      </dgm:spPr>
      <dgm:t>
        <a:bodyPr/>
        <a:lstStyle/>
        <a:p>
          <a:r>
            <a:rPr lang="en-IN" sz="1600" dirty="0">
              <a:solidFill>
                <a:schemeClr val="tx1"/>
              </a:solidFill>
            </a:rPr>
            <a:t>🔄 </a:t>
          </a:r>
          <a:r>
            <a:rPr lang="en-IN" sz="1600" b="1" dirty="0">
              <a:solidFill>
                <a:schemeClr val="tx1"/>
              </a:solidFill>
            </a:rPr>
            <a:t>Flexible &amp; Adaptive</a:t>
          </a:r>
          <a:br>
            <a:rPr lang="en-IN" sz="1600" dirty="0">
              <a:solidFill>
                <a:schemeClr val="tx1"/>
              </a:solidFill>
            </a:rPr>
          </a:br>
          <a:r>
            <a:rPr lang="en-IN" sz="1600" dirty="0">
              <a:solidFill>
                <a:schemeClr val="tx1"/>
              </a:solidFill>
            </a:rPr>
            <a:t>Adapts to real-time changes like traffic or emergencies.</a:t>
          </a:r>
          <a:endParaRPr lang="en-US" sz="1600" dirty="0">
            <a:solidFill>
              <a:schemeClr val="tx1"/>
            </a:solidFill>
          </a:endParaRPr>
        </a:p>
      </dgm:t>
    </dgm:pt>
    <dgm:pt modelId="{6B41C7A8-5810-4982-9B5E-D1DBD12E4ADF}" type="parTrans" cxnId="{CA5E2F04-C39C-49E7-B588-11712B5F9ED9}">
      <dgm:prSet/>
      <dgm:spPr/>
      <dgm:t>
        <a:bodyPr/>
        <a:lstStyle/>
        <a:p>
          <a:endParaRPr lang="en-US"/>
        </a:p>
      </dgm:t>
    </dgm:pt>
    <dgm:pt modelId="{94E87DD9-4C4F-4A31-94C1-B94A41C86345}" type="sibTrans" cxnId="{CA5E2F04-C39C-49E7-B588-11712B5F9ED9}">
      <dgm:prSet/>
      <dgm:spPr/>
      <dgm:t>
        <a:bodyPr/>
        <a:lstStyle/>
        <a:p>
          <a:endParaRPr lang="en-US"/>
        </a:p>
      </dgm:t>
    </dgm:pt>
    <dgm:pt modelId="{02EDB3A5-E8CE-475A-8BC6-A8C7B34ED496}">
      <dgm:prSet custT="1"/>
      <dgm:spPr>
        <a:solidFill>
          <a:srgbClr val="8698DA"/>
        </a:solidFill>
      </dgm:spPr>
      <dgm:t>
        <a:bodyPr/>
        <a:lstStyle/>
        <a:p>
          <a:r>
            <a:rPr lang="en-IN" sz="1600" dirty="0">
              <a:solidFill>
                <a:schemeClr val="tx1"/>
              </a:solidFill>
            </a:rPr>
            <a:t>⚙️ </a:t>
          </a:r>
          <a:r>
            <a:rPr lang="en-IN" sz="1600" b="1" dirty="0">
              <a:solidFill>
                <a:schemeClr val="tx1"/>
              </a:solidFill>
            </a:rPr>
            <a:t>Parallel Exploration</a:t>
          </a:r>
          <a:br>
            <a:rPr lang="en-IN" sz="1600" dirty="0">
              <a:solidFill>
                <a:schemeClr val="tx1"/>
              </a:solidFill>
            </a:rPr>
          </a:br>
          <a:r>
            <a:rPr lang="en-IN" sz="1600" dirty="0">
              <a:solidFill>
                <a:schemeClr val="tx1"/>
              </a:solidFill>
            </a:rPr>
            <a:t>Evaluates many route possibilities at once for faster results.</a:t>
          </a:r>
          <a:endParaRPr lang="en-US" sz="1600" dirty="0"/>
        </a:p>
      </dgm:t>
    </dgm:pt>
    <dgm:pt modelId="{E54C7026-1F69-42EA-AC1D-81BE03E654CB}" type="parTrans" cxnId="{03EFDA3E-7013-47F4-8434-60624DC4BB5D}">
      <dgm:prSet/>
      <dgm:spPr/>
      <dgm:t>
        <a:bodyPr/>
        <a:lstStyle/>
        <a:p>
          <a:endParaRPr lang="en-US"/>
        </a:p>
      </dgm:t>
    </dgm:pt>
    <dgm:pt modelId="{5AFFE4B2-131F-42F1-9915-3C71D4CDE888}" type="sibTrans" cxnId="{03EFDA3E-7013-47F4-8434-60624DC4BB5D}">
      <dgm:prSet/>
      <dgm:spPr/>
      <dgm:t>
        <a:bodyPr/>
        <a:lstStyle/>
        <a:p>
          <a:endParaRPr lang="en-US"/>
        </a:p>
      </dgm:t>
    </dgm:pt>
    <dgm:pt modelId="{268363A4-C426-4FE7-AD4A-AED37B645989}">
      <dgm:prSet custT="1"/>
      <dgm:spPr>
        <a:solidFill>
          <a:srgbClr val="8698DA"/>
        </a:solidFill>
      </dgm:spPr>
      <dgm:t>
        <a:bodyPr/>
        <a:lstStyle/>
        <a:p>
          <a:r>
            <a:rPr lang="en-IN" sz="1600" dirty="0"/>
            <a:t>🌐 </a:t>
          </a:r>
          <a:r>
            <a:rPr lang="en-IN" sz="1600" b="1" dirty="0">
              <a:solidFill>
                <a:schemeClr val="tx1"/>
              </a:solidFill>
            </a:rPr>
            <a:t>Works Well in Dynamic Environments</a:t>
          </a:r>
          <a:br>
            <a:rPr lang="en-IN" sz="1600" dirty="0">
              <a:solidFill>
                <a:schemeClr val="tx1"/>
              </a:solidFill>
            </a:rPr>
          </a:br>
          <a:r>
            <a:rPr lang="en-IN" sz="1600" dirty="0">
              <a:solidFill>
                <a:schemeClr val="tx1"/>
              </a:solidFill>
            </a:rPr>
            <a:t>Ideal for evolving flight conditions and variable constraints.</a:t>
          </a:r>
          <a:endParaRPr lang="en-US" sz="1600" dirty="0">
            <a:solidFill>
              <a:schemeClr val="tx1"/>
            </a:solidFill>
          </a:endParaRPr>
        </a:p>
      </dgm:t>
    </dgm:pt>
    <dgm:pt modelId="{A6B0E36D-9710-4C6A-81EF-8CAAF1F1E51C}" type="parTrans" cxnId="{54FF4753-113E-4EA8-911C-62786AE9B337}">
      <dgm:prSet/>
      <dgm:spPr/>
      <dgm:t>
        <a:bodyPr/>
        <a:lstStyle/>
        <a:p>
          <a:endParaRPr lang="en-US"/>
        </a:p>
      </dgm:t>
    </dgm:pt>
    <dgm:pt modelId="{A55F92B0-A18B-46D5-966D-50BA115056A8}" type="sibTrans" cxnId="{54FF4753-113E-4EA8-911C-62786AE9B337}">
      <dgm:prSet/>
      <dgm:spPr/>
      <dgm:t>
        <a:bodyPr/>
        <a:lstStyle/>
        <a:p>
          <a:endParaRPr lang="en-US"/>
        </a:p>
      </dgm:t>
    </dgm:pt>
    <dgm:pt modelId="{3A42A9A1-A17C-4852-9FD4-DD692F78C029}" type="pres">
      <dgm:prSet presAssocID="{CC8C9858-3C27-4275-9866-900145B96186}" presName="linear" presStyleCnt="0">
        <dgm:presLayoutVars>
          <dgm:animLvl val="lvl"/>
          <dgm:resizeHandles val="exact"/>
        </dgm:presLayoutVars>
      </dgm:prSet>
      <dgm:spPr/>
    </dgm:pt>
    <dgm:pt modelId="{E75CD888-6DAA-4B80-B5B6-1DD607CA6178}" type="pres">
      <dgm:prSet presAssocID="{0A089CBD-E907-483F-B75B-730EA8070E2A}" presName="parentText" presStyleLbl="node1" presStyleIdx="0" presStyleCnt="5">
        <dgm:presLayoutVars>
          <dgm:chMax val="0"/>
          <dgm:bulletEnabled val="1"/>
        </dgm:presLayoutVars>
      </dgm:prSet>
      <dgm:spPr/>
    </dgm:pt>
    <dgm:pt modelId="{BC827F9B-3B17-4BF3-AF85-BC75157D36C5}" type="pres">
      <dgm:prSet presAssocID="{8C758CFF-2F90-48F2-9278-39E867289415}" presName="spacer" presStyleCnt="0"/>
      <dgm:spPr/>
    </dgm:pt>
    <dgm:pt modelId="{ACAE5B69-7C0D-46E5-B96E-080747C2E77B}" type="pres">
      <dgm:prSet presAssocID="{97E5EA43-DEF0-44AF-932D-4E40CCAB9B02}" presName="parentText" presStyleLbl="node1" presStyleIdx="1" presStyleCnt="5">
        <dgm:presLayoutVars>
          <dgm:chMax val="0"/>
          <dgm:bulletEnabled val="1"/>
        </dgm:presLayoutVars>
      </dgm:prSet>
      <dgm:spPr/>
    </dgm:pt>
    <dgm:pt modelId="{7583E581-DBAB-4C7E-9729-AB2AFDCDDCE4}" type="pres">
      <dgm:prSet presAssocID="{250265DE-ACB5-42E8-870A-D3A0CF8331E4}" presName="spacer" presStyleCnt="0"/>
      <dgm:spPr/>
    </dgm:pt>
    <dgm:pt modelId="{0A149F8B-4783-45F3-8113-C587437744B9}" type="pres">
      <dgm:prSet presAssocID="{CD4D4C3F-B80D-4A77-81BF-2DAB7A549CB1}" presName="parentText" presStyleLbl="node1" presStyleIdx="2" presStyleCnt="5">
        <dgm:presLayoutVars>
          <dgm:chMax val="0"/>
          <dgm:bulletEnabled val="1"/>
        </dgm:presLayoutVars>
      </dgm:prSet>
      <dgm:spPr/>
    </dgm:pt>
    <dgm:pt modelId="{639197A7-BDAC-4A70-8001-88E56B094DBA}" type="pres">
      <dgm:prSet presAssocID="{94E87DD9-4C4F-4A31-94C1-B94A41C86345}" presName="spacer" presStyleCnt="0"/>
      <dgm:spPr/>
    </dgm:pt>
    <dgm:pt modelId="{8D8BE11C-69EF-4A2B-ACC6-BB9124D58A0F}" type="pres">
      <dgm:prSet presAssocID="{02EDB3A5-E8CE-475A-8BC6-A8C7B34ED496}" presName="parentText" presStyleLbl="node1" presStyleIdx="3" presStyleCnt="5">
        <dgm:presLayoutVars>
          <dgm:chMax val="0"/>
          <dgm:bulletEnabled val="1"/>
        </dgm:presLayoutVars>
      </dgm:prSet>
      <dgm:spPr/>
    </dgm:pt>
    <dgm:pt modelId="{E41526E5-F697-4E41-820E-B2A3A1F00C3B}" type="pres">
      <dgm:prSet presAssocID="{5AFFE4B2-131F-42F1-9915-3C71D4CDE888}" presName="spacer" presStyleCnt="0"/>
      <dgm:spPr/>
    </dgm:pt>
    <dgm:pt modelId="{48AFCF68-C6C8-4DF1-A1A5-EF10F61F686C}" type="pres">
      <dgm:prSet presAssocID="{268363A4-C426-4FE7-AD4A-AED37B645989}" presName="parentText" presStyleLbl="node1" presStyleIdx="4" presStyleCnt="5">
        <dgm:presLayoutVars>
          <dgm:chMax val="0"/>
          <dgm:bulletEnabled val="1"/>
        </dgm:presLayoutVars>
      </dgm:prSet>
      <dgm:spPr/>
    </dgm:pt>
  </dgm:ptLst>
  <dgm:cxnLst>
    <dgm:cxn modelId="{CA5E2F04-C39C-49E7-B588-11712B5F9ED9}" srcId="{CC8C9858-3C27-4275-9866-900145B96186}" destId="{CD4D4C3F-B80D-4A77-81BF-2DAB7A549CB1}" srcOrd="2" destOrd="0" parTransId="{6B41C7A8-5810-4982-9B5E-D1DBD12E4ADF}" sibTransId="{94E87DD9-4C4F-4A31-94C1-B94A41C86345}"/>
    <dgm:cxn modelId="{8AA1A311-34F9-4D05-AA46-F466354AC26E}" srcId="{CC8C9858-3C27-4275-9866-900145B96186}" destId="{97E5EA43-DEF0-44AF-932D-4E40CCAB9B02}" srcOrd="1" destOrd="0" parTransId="{8CF7A921-2331-4BFA-AB7D-086484220697}" sibTransId="{250265DE-ACB5-42E8-870A-D3A0CF8331E4}"/>
    <dgm:cxn modelId="{B0B16518-4964-4027-82EE-F83FDA1C604C}" type="presOf" srcId="{CD4D4C3F-B80D-4A77-81BF-2DAB7A549CB1}" destId="{0A149F8B-4783-45F3-8113-C587437744B9}" srcOrd="0" destOrd="0" presId="urn:microsoft.com/office/officeart/2005/8/layout/vList2"/>
    <dgm:cxn modelId="{26A6A13D-40CB-4F20-A4A6-45ADC9E95B92}" srcId="{CC8C9858-3C27-4275-9866-900145B96186}" destId="{0A089CBD-E907-483F-B75B-730EA8070E2A}" srcOrd="0" destOrd="0" parTransId="{0DA039FF-27AA-4DE8-9C6F-7D0F3655A959}" sibTransId="{8C758CFF-2F90-48F2-9278-39E867289415}"/>
    <dgm:cxn modelId="{FFF01A3E-060A-4BEE-BFCA-5941739067CE}" type="presOf" srcId="{0A089CBD-E907-483F-B75B-730EA8070E2A}" destId="{E75CD888-6DAA-4B80-B5B6-1DD607CA6178}" srcOrd="0" destOrd="0" presId="urn:microsoft.com/office/officeart/2005/8/layout/vList2"/>
    <dgm:cxn modelId="{03EFDA3E-7013-47F4-8434-60624DC4BB5D}" srcId="{CC8C9858-3C27-4275-9866-900145B96186}" destId="{02EDB3A5-E8CE-475A-8BC6-A8C7B34ED496}" srcOrd="3" destOrd="0" parTransId="{E54C7026-1F69-42EA-AC1D-81BE03E654CB}" sibTransId="{5AFFE4B2-131F-42F1-9915-3C71D4CDE888}"/>
    <dgm:cxn modelId="{8EF5E34C-1964-45F7-A564-241AA4066817}" type="presOf" srcId="{02EDB3A5-E8CE-475A-8BC6-A8C7B34ED496}" destId="{8D8BE11C-69EF-4A2B-ACC6-BB9124D58A0F}" srcOrd="0" destOrd="0" presId="urn:microsoft.com/office/officeart/2005/8/layout/vList2"/>
    <dgm:cxn modelId="{EC8E796F-9F77-47FE-AAD2-EE2DFC4E5994}" type="presOf" srcId="{97E5EA43-DEF0-44AF-932D-4E40CCAB9B02}" destId="{ACAE5B69-7C0D-46E5-B96E-080747C2E77B}" srcOrd="0" destOrd="0" presId="urn:microsoft.com/office/officeart/2005/8/layout/vList2"/>
    <dgm:cxn modelId="{54FF4753-113E-4EA8-911C-62786AE9B337}" srcId="{CC8C9858-3C27-4275-9866-900145B96186}" destId="{268363A4-C426-4FE7-AD4A-AED37B645989}" srcOrd="4" destOrd="0" parTransId="{A6B0E36D-9710-4C6A-81EF-8CAAF1F1E51C}" sibTransId="{A55F92B0-A18B-46D5-966D-50BA115056A8}"/>
    <dgm:cxn modelId="{5622387B-2C60-425D-AE42-58878A11FDD8}" type="presOf" srcId="{268363A4-C426-4FE7-AD4A-AED37B645989}" destId="{48AFCF68-C6C8-4DF1-A1A5-EF10F61F686C}" srcOrd="0" destOrd="0" presId="urn:microsoft.com/office/officeart/2005/8/layout/vList2"/>
    <dgm:cxn modelId="{D63E03C3-CF93-4F92-BE43-F3DDBD8648D6}" type="presOf" srcId="{CC8C9858-3C27-4275-9866-900145B96186}" destId="{3A42A9A1-A17C-4852-9FD4-DD692F78C029}" srcOrd="0" destOrd="0" presId="urn:microsoft.com/office/officeart/2005/8/layout/vList2"/>
    <dgm:cxn modelId="{F5C47D60-0020-451B-9781-98853F1D0F42}" type="presParOf" srcId="{3A42A9A1-A17C-4852-9FD4-DD692F78C029}" destId="{E75CD888-6DAA-4B80-B5B6-1DD607CA6178}" srcOrd="0" destOrd="0" presId="urn:microsoft.com/office/officeart/2005/8/layout/vList2"/>
    <dgm:cxn modelId="{353D8CC7-9907-483C-8735-FD4AADD111E8}" type="presParOf" srcId="{3A42A9A1-A17C-4852-9FD4-DD692F78C029}" destId="{BC827F9B-3B17-4BF3-AF85-BC75157D36C5}" srcOrd="1" destOrd="0" presId="urn:microsoft.com/office/officeart/2005/8/layout/vList2"/>
    <dgm:cxn modelId="{473C6EF7-6E1C-4C6A-BC7D-65CEED6354FF}" type="presParOf" srcId="{3A42A9A1-A17C-4852-9FD4-DD692F78C029}" destId="{ACAE5B69-7C0D-46E5-B96E-080747C2E77B}" srcOrd="2" destOrd="0" presId="urn:microsoft.com/office/officeart/2005/8/layout/vList2"/>
    <dgm:cxn modelId="{921E6A6D-F860-4DF7-933B-C4815FBD5339}" type="presParOf" srcId="{3A42A9A1-A17C-4852-9FD4-DD692F78C029}" destId="{7583E581-DBAB-4C7E-9729-AB2AFDCDDCE4}" srcOrd="3" destOrd="0" presId="urn:microsoft.com/office/officeart/2005/8/layout/vList2"/>
    <dgm:cxn modelId="{2735EC74-3FB8-486A-8325-8279909FD400}" type="presParOf" srcId="{3A42A9A1-A17C-4852-9FD4-DD692F78C029}" destId="{0A149F8B-4783-45F3-8113-C587437744B9}" srcOrd="4" destOrd="0" presId="urn:microsoft.com/office/officeart/2005/8/layout/vList2"/>
    <dgm:cxn modelId="{62ECA0E2-887E-4388-9CF0-51C59844CCB0}" type="presParOf" srcId="{3A42A9A1-A17C-4852-9FD4-DD692F78C029}" destId="{639197A7-BDAC-4A70-8001-88E56B094DBA}" srcOrd="5" destOrd="0" presId="urn:microsoft.com/office/officeart/2005/8/layout/vList2"/>
    <dgm:cxn modelId="{0EBAAA86-11CD-4CE7-84BD-4231C8CA3A9B}" type="presParOf" srcId="{3A42A9A1-A17C-4852-9FD4-DD692F78C029}" destId="{8D8BE11C-69EF-4A2B-ACC6-BB9124D58A0F}" srcOrd="6" destOrd="0" presId="urn:microsoft.com/office/officeart/2005/8/layout/vList2"/>
    <dgm:cxn modelId="{3E3AD798-3F70-4AC9-87CD-72E51DD9CF0A}" type="presParOf" srcId="{3A42A9A1-A17C-4852-9FD4-DD692F78C029}" destId="{E41526E5-F697-4E41-820E-B2A3A1F00C3B}" srcOrd="7" destOrd="0" presId="urn:microsoft.com/office/officeart/2005/8/layout/vList2"/>
    <dgm:cxn modelId="{37C9E1EE-EE66-4EF8-82E2-6F6E95B4BEDB}" type="presParOf" srcId="{3A42A9A1-A17C-4852-9FD4-DD692F78C029}" destId="{48AFCF68-C6C8-4DF1-A1A5-EF10F61F686C}"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23C831-32D9-4A92-88B2-A59FD784E60D}"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3EF5156-94E5-4DBD-94CD-8E6D2B931BAB}">
      <dgm:prSet/>
      <dgm:spPr>
        <a:solidFill>
          <a:srgbClr val="8698DA"/>
        </a:solidFill>
      </dgm:spPr>
      <dgm:t>
        <a:bodyPr/>
        <a:lstStyle/>
        <a:p>
          <a:r>
            <a:rPr lang="en-US" dirty="0">
              <a:solidFill>
                <a:schemeClr val="tx1"/>
              </a:solidFill>
            </a:rPr>
            <a:t>🧠 </a:t>
          </a:r>
          <a:r>
            <a:rPr lang="en-US" b="1" dirty="0">
              <a:solidFill>
                <a:schemeClr val="tx1"/>
              </a:solidFill>
            </a:rPr>
            <a:t>Learns by Experience</a:t>
          </a:r>
          <a:br>
            <a:rPr lang="en-US" dirty="0">
              <a:solidFill>
                <a:schemeClr val="tx1"/>
              </a:solidFill>
            </a:rPr>
          </a:br>
          <a:r>
            <a:rPr lang="en-US" dirty="0">
              <a:solidFill>
                <a:schemeClr val="tx1"/>
              </a:solidFill>
            </a:rPr>
            <a:t>Improves decisions over time through trial and error.</a:t>
          </a:r>
          <a:endParaRPr lang="en-US" dirty="0"/>
        </a:p>
      </dgm:t>
    </dgm:pt>
    <dgm:pt modelId="{CDB55E4F-AAF9-4DB2-912A-3F162EA0CA5E}" type="parTrans" cxnId="{56DD6FF4-69A6-4C4A-BA0E-3954AAE4EE7D}">
      <dgm:prSet/>
      <dgm:spPr/>
      <dgm:t>
        <a:bodyPr/>
        <a:lstStyle/>
        <a:p>
          <a:endParaRPr lang="en-US"/>
        </a:p>
      </dgm:t>
    </dgm:pt>
    <dgm:pt modelId="{391AB1E2-347A-400E-B8E7-7CE2894DBDAC}" type="sibTrans" cxnId="{56DD6FF4-69A6-4C4A-BA0E-3954AAE4EE7D}">
      <dgm:prSet/>
      <dgm:spPr/>
      <dgm:t>
        <a:bodyPr/>
        <a:lstStyle/>
        <a:p>
          <a:endParaRPr lang="en-US"/>
        </a:p>
      </dgm:t>
    </dgm:pt>
    <dgm:pt modelId="{E3F44A2C-4D7B-4305-B55C-CFCD9B0C613A}">
      <dgm:prSet/>
      <dgm:spPr>
        <a:solidFill>
          <a:srgbClr val="8698DA"/>
        </a:solidFill>
      </dgm:spPr>
      <dgm:t>
        <a:bodyPr/>
        <a:lstStyle/>
        <a:p>
          <a:r>
            <a:rPr lang="en-US" dirty="0">
              <a:solidFill>
                <a:schemeClr val="tx1"/>
              </a:solidFill>
            </a:rPr>
            <a:t>🔄 </a:t>
          </a:r>
          <a:r>
            <a:rPr lang="en-US" b="1" dirty="0">
              <a:solidFill>
                <a:schemeClr val="tx1"/>
              </a:solidFill>
            </a:rPr>
            <a:t>Adapts to Dynamic Environments</a:t>
          </a:r>
          <a:br>
            <a:rPr lang="en-US" dirty="0">
              <a:solidFill>
                <a:schemeClr val="tx1"/>
              </a:solidFill>
            </a:rPr>
          </a:br>
          <a:r>
            <a:rPr lang="en-US" dirty="0">
              <a:solidFill>
                <a:schemeClr val="tx1"/>
              </a:solidFill>
            </a:rPr>
            <a:t>Perfect for real-time changes like weather, traffic, or emergencies.</a:t>
          </a:r>
        </a:p>
      </dgm:t>
    </dgm:pt>
    <dgm:pt modelId="{1447472C-50EE-4CE9-9E1B-5ED7AE101667}" type="parTrans" cxnId="{C97AB943-2BB9-4E98-811E-6289A63377A7}">
      <dgm:prSet/>
      <dgm:spPr/>
      <dgm:t>
        <a:bodyPr/>
        <a:lstStyle/>
        <a:p>
          <a:endParaRPr lang="en-US"/>
        </a:p>
      </dgm:t>
    </dgm:pt>
    <dgm:pt modelId="{BD811FA3-D3A0-4EC7-94EC-295125AA87B3}" type="sibTrans" cxnId="{C97AB943-2BB9-4E98-811E-6289A63377A7}">
      <dgm:prSet/>
      <dgm:spPr/>
      <dgm:t>
        <a:bodyPr/>
        <a:lstStyle/>
        <a:p>
          <a:endParaRPr lang="en-US"/>
        </a:p>
      </dgm:t>
    </dgm:pt>
    <dgm:pt modelId="{415AC4CF-F4BA-48D2-9E5C-33BCF23B498E}">
      <dgm:prSet/>
      <dgm:spPr>
        <a:solidFill>
          <a:srgbClr val="8698DA"/>
        </a:solidFill>
      </dgm:spPr>
      <dgm:t>
        <a:bodyPr/>
        <a:lstStyle/>
        <a:p>
          <a:r>
            <a:rPr lang="en-US" dirty="0"/>
            <a:t>🎯 </a:t>
          </a:r>
          <a:r>
            <a:rPr lang="en-US" b="1" dirty="0">
              <a:solidFill>
                <a:schemeClr val="tx1"/>
              </a:solidFill>
            </a:rPr>
            <a:t>Goal-Driven Optimization</a:t>
          </a:r>
          <a:br>
            <a:rPr lang="en-US" dirty="0">
              <a:solidFill>
                <a:schemeClr val="tx1"/>
              </a:solidFill>
            </a:rPr>
          </a:br>
          <a:r>
            <a:rPr lang="en-US" dirty="0">
              <a:solidFill>
                <a:schemeClr val="tx1"/>
              </a:solidFill>
            </a:rPr>
            <a:t>Focuses on maximizing long-term rewards (e.g., fuel savings, time efficiency).</a:t>
          </a:r>
        </a:p>
      </dgm:t>
    </dgm:pt>
    <dgm:pt modelId="{85F1F8D8-FEC0-466D-85B5-0DE64391DD1C}" type="parTrans" cxnId="{CCDA1965-855A-4B62-A099-38D6D7332F61}">
      <dgm:prSet/>
      <dgm:spPr/>
      <dgm:t>
        <a:bodyPr/>
        <a:lstStyle/>
        <a:p>
          <a:endParaRPr lang="en-US"/>
        </a:p>
      </dgm:t>
    </dgm:pt>
    <dgm:pt modelId="{A6DC7E95-46A9-44FF-9B82-1B893048B1A6}" type="sibTrans" cxnId="{CCDA1965-855A-4B62-A099-38D6D7332F61}">
      <dgm:prSet/>
      <dgm:spPr/>
      <dgm:t>
        <a:bodyPr/>
        <a:lstStyle/>
        <a:p>
          <a:endParaRPr lang="en-US"/>
        </a:p>
      </dgm:t>
    </dgm:pt>
    <dgm:pt modelId="{058646C1-E847-4D87-8460-EB2BCAAA31AE}">
      <dgm:prSet/>
      <dgm:spPr>
        <a:solidFill>
          <a:srgbClr val="8698DA"/>
        </a:solidFill>
      </dgm:spPr>
      <dgm:t>
        <a:bodyPr/>
        <a:lstStyle/>
        <a:p>
          <a:r>
            <a:rPr lang="en-US" dirty="0"/>
            <a:t>🕹️ </a:t>
          </a:r>
          <a:r>
            <a:rPr lang="en-US" b="1" dirty="0">
              <a:solidFill>
                <a:schemeClr val="tx1"/>
              </a:solidFill>
            </a:rPr>
            <a:t>Autonomous Decision Making</a:t>
          </a:r>
          <a:br>
            <a:rPr lang="en-US" dirty="0">
              <a:solidFill>
                <a:schemeClr val="tx1"/>
              </a:solidFill>
            </a:rPr>
          </a:br>
          <a:r>
            <a:rPr lang="en-US" dirty="0">
              <a:solidFill>
                <a:schemeClr val="tx1"/>
              </a:solidFill>
            </a:rPr>
            <a:t>Ideal for systems requiring minimal human intervention.</a:t>
          </a:r>
        </a:p>
      </dgm:t>
    </dgm:pt>
    <dgm:pt modelId="{A021BD08-AD59-44A6-902F-D224E611EFDB}" type="parTrans" cxnId="{7AB71CE7-2D81-4BA5-A173-211435228082}">
      <dgm:prSet/>
      <dgm:spPr/>
      <dgm:t>
        <a:bodyPr/>
        <a:lstStyle/>
        <a:p>
          <a:endParaRPr lang="en-US"/>
        </a:p>
      </dgm:t>
    </dgm:pt>
    <dgm:pt modelId="{4AED979A-EFC1-4E46-9F2C-D02B5C131AF1}" type="sibTrans" cxnId="{7AB71CE7-2D81-4BA5-A173-211435228082}">
      <dgm:prSet/>
      <dgm:spPr/>
      <dgm:t>
        <a:bodyPr/>
        <a:lstStyle/>
        <a:p>
          <a:endParaRPr lang="en-US"/>
        </a:p>
      </dgm:t>
    </dgm:pt>
    <dgm:pt modelId="{4D9576C2-4B1C-49A5-8789-772CDDF23117}">
      <dgm:prSet/>
      <dgm:spPr>
        <a:solidFill>
          <a:srgbClr val="8698DA"/>
        </a:solidFill>
      </dgm:spPr>
      <dgm:t>
        <a:bodyPr/>
        <a:lstStyle/>
        <a:p>
          <a:r>
            <a:rPr lang="en-US" dirty="0"/>
            <a:t>🌐 </a:t>
          </a:r>
          <a:r>
            <a:rPr lang="en-US" b="1" dirty="0">
              <a:solidFill>
                <a:schemeClr val="tx1"/>
              </a:solidFill>
            </a:rPr>
            <a:t>Scalable &amp; Flexible</a:t>
          </a:r>
          <a:br>
            <a:rPr lang="en-US" dirty="0">
              <a:solidFill>
                <a:schemeClr val="tx1"/>
              </a:solidFill>
            </a:rPr>
          </a:br>
          <a:r>
            <a:rPr lang="en-US" dirty="0">
              <a:solidFill>
                <a:schemeClr val="tx1"/>
              </a:solidFill>
            </a:rPr>
            <a:t>Works well in large, complex, and variable systems like air traffic networks.</a:t>
          </a:r>
        </a:p>
      </dgm:t>
    </dgm:pt>
    <dgm:pt modelId="{A2175398-3E31-426C-9BCA-5B6109831015}" type="parTrans" cxnId="{3BD7A458-16F1-42DB-8E52-95A294BE77BB}">
      <dgm:prSet/>
      <dgm:spPr/>
      <dgm:t>
        <a:bodyPr/>
        <a:lstStyle/>
        <a:p>
          <a:endParaRPr lang="en-US"/>
        </a:p>
      </dgm:t>
    </dgm:pt>
    <dgm:pt modelId="{BE1B7FE8-1D08-49D0-B458-34F8FCAE0D0E}" type="sibTrans" cxnId="{3BD7A458-16F1-42DB-8E52-95A294BE77BB}">
      <dgm:prSet/>
      <dgm:spPr/>
      <dgm:t>
        <a:bodyPr/>
        <a:lstStyle/>
        <a:p>
          <a:endParaRPr lang="en-US"/>
        </a:p>
      </dgm:t>
    </dgm:pt>
    <dgm:pt modelId="{CC651136-EB41-4EC1-B7F5-0D72B1E648FC}" type="pres">
      <dgm:prSet presAssocID="{8423C831-32D9-4A92-88B2-A59FD784E60D}" presName="linear" presStyleCnt="0">
        <dgm:presLayoutVars>
          <dgm:animLvl val="lvl"/>
          <dgm:resizeHandles val="exact"/>
        </dgm:presLayoutVars>
      </dgm:prSet>
      <dgm:spPr/>
    </dgm:pt>
    <dgm:pt modelId="{13DF6F8D-15AD-4972-AFD9-B8D5F776A5D3}" type="pres">
      <dgm:prSet presAssocID="{D3EF5156-94E5-4DBD-94CD-8E6D2B931BAB}" presName="parentText" presStyleLbl="node1" presStyleIdx="0" presStyleCnt="5">
        <dgm:presLayoutVars>
          <dgm:chMax val="0"/>
          <dgm:bulletEnabled val="1"/>
        </dgm:presLayoutVars>
      </dgm:prSet>
      <dgm:spPr/>
    </dgm:pt>
    <dgm:pt modelId="{CDD4C0FE-8077-4C00-AC29-1C5C3ECA0274}" type="pres">
      <dgm:prSet presAssocID="{391AB1E2-347A-400E-B8E7-7CE2894DBDAC}" presName="spacer" presStyleCnt="0"/>
      <dgm:spPr/>
    </dgm:pt>
    <dgm:pt modelId="{4E77E6ED-8AE9-4A6C-AA26-1E64E42261C6}" type="pres">
      <dgm:prSet presAssocID="{E3F44A2C-4D7B-4305-B55C-CFCD9B0C613A}" presName="parentText" presStyleLbl="node1" presStyleIdx="1" presStyleCnt="5">
        <dgm:presLayoutVars>
          <dgm:chMax val="0"/>
          <dgm:bulletEnabled val="1"/>
        </dgm:presLayoutVars>
      </dgm:prSet>
      <dgm:spPr/>
    </dgm:pt>
    <dgm:pt modelId="{6E8A0BAB-5F6C-4A5E-8D12-FCDD30BE6C57}" type="pres">
      <dgm:prSet presAssocID="{BD811FA3-D3A0-4EC7-94EC-295125AA87B3}" presName="spacer" presStyleCnt="0"/>
      <dgm:spPr/>
    </dgm:pt>
    <dgm:pt modelId="{E4AD0914-BFEA-46FC-AFC6-DF78D81590E9}" type="pres">
      <dgm:prSet presAssocID="{415AC4CF-F4BA-48D2-9E5C-33BCF23B498E}" presName="parentText" presStyleLbl="node1" presStyleIdx="2" presStyleCnt="5">
        <dgm:presLayoutVars>
          <dgm:chMax val="0"/>
          <dgm:bulletEnabled val="1"/>
        </dgm:presLayoutVars>
      </dgm:prSet>
      <dgm:spPr/>
    </dgm:pt>
    <dgm:pt modelId="{F0A54831-D46A-4813-8940-D0C6D8CBB72D}" type="pres">
      <dgm:prSet presAssocID="{A6DC7E95-46A9-44FF-9B82-1B893048B1A6}" presName="spacer" presStyleCnt="0"/>
      <dgm:spPr/>
    </dgm:pt>
    <dgm:pt modelId="{0C995977-8AFD-453D-9846-9DCD71B499FD}" type="pres">
      <dgm:prSet presAssocID="{058646C1-E847-4D87-8460-EB2BCAAA31AE}" presName="parentText" presStyleLbl="node1" presStyleIdx="3" presStyleCnt="5">
        <dgm:presLayoutVars>
          <dgm:chMax val="0"/>
          <dgm:bulletEnabled val="1"/>
        </dgm:presLayoutVars>
      </dgm:prSet>
      <dgm:spPr/>
    </dgm:pt>
    <dgm:pt modelId="{29BBC100-DC99-4A69-B771-481B45FAA2BA}" type="pres">
      <dgm:prSet presAssocID="{4AED979A-EFC1-4E46-9F2C-D02B5C131AF1}" presName="spacer" presStyleCnt="0"/>
      <dgm:spPr/>
    </dgm:pt>
    <dgm:pt modelId="{E025672A-A83F-4545-B70B-0C6989A1EEF4}" type="pres">
      <dgm:prSet presAssocID="{4D9576C2-4B1C-49A5-8789-772CDDF23117}" presName="parentText" presStyleLbl="node1" presStyleIdx="4" presStyleCnt="5">
        <dgm:presLayoutVars>
          <dgm:chMax val="0"/>
          <dgm:bulletEnabled val="1"/>
        </dgm:presLayoutVars>
      </dgm:prSet>
      <dgm:spPr/>
    </dgm:pt>
  </dgm:ptLst>
  <dgm:cxnLst>
    <dgm:cxn modelId="{1E59E13C-EF47-4D9D-AD1B-0EAEC72B7CD1}" type="presOf" srcId="{8423C831-32D9-4A92-88B2-A59FD784E60D}" destId="{CC651136-EB41-4EC1-B7F5-0D72B1E648FC}" srcOrd="0" destOrd="0" presId="urn:microsoft.com/office/officeart/2005/8/layout/vList2"/>
    <dgm:cxn modelId="{C97AB943-2BB9-4E98-811E-6289A63377A7}" srcId="{8423C831-32D9-4A92-88B2-A59FD784E60D}" destId="{E3F44A2C-4D7B-4305-B55C-CFCD9B0C613A}" srcOrd="1" destOrd="0" parTransId="{1447472C-50EE-4CE9-9E1B-5ED7AE101667}" sibTransId="{BD811FA3-D3A0-4EC7-94EC-295125AA87B3}"/>
    <dgm:cxn modelId="{CCDA1965-855A-4B62-A099-38D6D7332F61}" srcId="{8423C831-32D9-4A92-88B2-A59FD784E60D}" destId="{415AC4CF-F4BA-48D2-9E5C-33BCF23B498E}" srcOrd="2" destOrd="0" parTransId="{85F1F8D8-FEC0-466D-85B5-0DE64391DD1C}" sibTransId="{A6DC7E95-46A9-44FF-9B82-1B893048B1A6}"/>
    <dgm:cxn modelId="{3BD7A458-16F1-42DB-8E52-95A294BE77BB}" srcId="{8423C831-32D9-4A92-88B2-A59FD784E60D}" destId="{4D9576C2-4B1C-49A5-8789-772CDDF23117}" srcOrd="4" destOrd="0" parTransId="{A2175398-3E31-426C-9BCA-5B6109831015}" sibTransId="{BE1B7FE8-1D08-49D0-B458-34F8FCAE0D0E}"/>
    <dgm:cxn modelId="{BA890B9A-9825-42EF-8748-39305FA198F9}" type="presOf" srcId="{4D9576C2-4B1C-49A5-8789-772CDDF23117}" destId="{E025672A-A83F-4545-B70B-0C6989A1EEF4}" srcOrd="0" destOrd="0" presId="urn:microsoft.com/office/officeart/2005/8/layout/vList2"/>
    <dgm:cxn modelId="{E9359C9D-B38D-495F-9B57-4A338DB13848}" type="presOf" srcId="{058646C1-E847-4D87-8460-EB2BCAAA31AE}" destId="{0C995977-8AFD-453D-9846-9DCD71B499FD}" srcOrd="0" destOrd="0" presId="urn:microsoft.com/office/officeart/2005/8/layout/vList2"/>
    <dgm:cxn modelId="{001E649E-1828-422F-9AFF-CC9DCA67E3A1}" type="presOf" srcId="{415AC4CF-F4BA-48D2-9E5C-33BCF23B498E}" destId="{E4AD0914-BFEA-46FC-AFC6-DF78D81590E9}" srcOrd="0" destOrd="0" presId="urn:microsoft.com/office/officeart/2005/8/layout/vList2"/>
    <dgm:cxn modelId="{7F7DB7A1-6DDD-4D21-BC9F-2626933677DC}" type="presOf" srcId="{E3F44A2C-4D7B-4305-B55C-CFCD9B0C613A}" destId="{4E77E6ED-8AE9-4A6C-AA26-1E64E42261C6}" srcOrd="0" destOrd="0" presId="urn:microsoft.com/office/officeart/2005/8/layout/vList2"/>
    <dgm:cxn modelId="{F73C4FD3-79BC-4CD8-B0F3-53D98BFA2FB8}" type="presOf" srcId="{D3EF5156-94E5-4DBD-94CD-8E6D2B931BAB}" destId="{13DF6F8D-15AD-4972-AFD9-B8D5F776A5D3}" srcOrd="0" destOrd="0" presId="urn:microsoft.com/office/officeart/2005/8/layout/vList2"/>
    <dgm:cxn modelId="{7AB71CE7-2D81-4BA5-A173-211435228082}" srcId="{8423C831-32D9-4A92-88B2-A59FD784E60D}" destId="{058646C1-E847-4D87-8460-EB2BCAAA31AE}" srcOrd="3" destOrd="0" parTransId="{A021BD08-AD59-44A6-902F-D224E611EFDB}" sibTransId="{4AED979A-EFC1-4E46-9F2C-D02B5C131AF1}"/>
    <dgm:cxn modelId="{56DD6FF4-69A6-4C4A-BA0E-3954AAE4EE7D}" srcId="{8423C831-32D9-4A92-88B2-A59FD784E60D}" destId="{D3EF5156-94E5-4DBD-94CD-8E6D2B931BAB}" srcOrd="0" destOrd="0" parTransId="{CDB55E4F-AAF9-4DB2-912A-3F162EA0CA5E}" sibTransId="{391AB1E2-347A-400E-B8E7-7CE2894DBDAC}"/>
    <dgm:cxn modelId="{C5CF81FC-71CB-4CAB-8E9A-8157AD52FF6B}" type="presParOf" srcId="{CC651136-EB41-4EC1-B7F5-0D72B1E648FC}" destId="{13DF6F8D-15AD-4972-AFD9-B8D5F776A5D3}" srcOrd="0" destOrd="0" presId="urn:microsoft.com/office/officeart/2005/8/layout/vList2"/>
    <dgm:cxn modelId="{4390970B-D16E-4AA5-92A2-0C7163EE7C9E}" type="presParOf" srcId="{CC651136-EB41-4EC1-B7F5-0D72B1E648FC}" destId="{CDD4C0FE-8077-4C00-AC29-1C5C3ECA0274}" srcOrd="1" destOrd="0" presId="urn:microsoft.com/office/officeart/2005/8/layout/vList2"/>
    <dgm:cxn modelId="{57F420B7-2371-4B5D-8C35-3654CF95961D}" type="presParOf" srcId="{CC651136-EB41-4EC1-B7F5-0D72B1E648FC}" destId="{4E77E6ED-8AE9-4A6C-AA26-1E64E42261C6}" srcOrd="2" destOrd="0" presId="urn:microsoft.com/office/officeart/2005/8/layout/vList2"/>
    <dgm:cxn modelId="{643BDE96-2D3C-43A0-97A5-69F8A1A1CD5E}" type="presParOf" srcId="{CC651136-EB41-4EC1-B7F5-0D72B1E648FC}" destId="{6E8A0BAB-5F6C-4A5E-8D12-FCDD30BE6C57}" srcOrd="3" destOrd="0" presId="urn:microsoft.com/office/officeart/2005/8/layout/vList2"/>
    <dgm:cxn modelId="{54CB6003-C3D8-4FB2-989C-0FBBAF658E53}" type="presParOf" srcId="{CC651136-EB41-4EC1-B7F5-0D72B1E648FC}" destId="{E4AD0914-BFEA-46FC-AFC6-DF78D81590E9}" srcOrd="4" destOrd="0" presId="urn:microsoft.com/office/officeart/2005/8/layout/vList2"/>
    <dgm:cxn modelId="{3B82D2E3-DAEA-4513-9FBF-BFA01FC7DE2B}" type="presParOf" srcId="{CC651136-EB41-4EC1-B7F5-0D72B1E648FC}" destId="{F0A54831-D46A-4813-8940-D0C6D8CBB72D}" srcOrd="5" destOrd="0" presId="urn:microsoft.com/office/officeart/2005/8/layout/vList2"/>
    <dgm:cxn modelId="{950B747A-9FFC-48A0-9574-BD4AFE106BF4}" type="presParOf" srcId="{CC651136-EB41-4EC1-B7F5-0D72B1E648FC}" destId="{0C995977-8AFD-453D-9846-9DCD71B499FD}" srcOrd="6" destOrd="0" presId="urn:microsoft.com/office/officeart/2005/8/layout/vList2"/>
    <dgm:cxn modelId="{AB47FEBA-702D-427C-BEF0-D7D51D20E3FD}" type="presParOf" srcId="{CC651136-EB41-4EC1-B7F5-0D72B1E648FC}" destId="{29BBC100-DC99-4A69-B771-481B45FAA2BA}" srcOrd="7" destOrd="0" presId="urn:microsoft.com/office/officeart/2005/8/layout/vList2"/>
    <dgm:cxn modelId="{8C606577-3DAF-4CA2-A1A6-EFFAA58691F6}" type="presParOf" srcId="{CC651136-EB41-4EC1-B7F5-0D72B1E648FC}" destId="{E025672A-A83F-4545-B70B-0C6989A1EEF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360EF7-4F15-4489-B834-D8C37061E891}"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D0CCB71D-81E5-4502-A816-7F4F1ED72431}">
      <dgm:prSet phldrT="[Text]"/>
      <dgm:spPr>
        <a:solidFill>
          <a:srgbClr val="8698DA"/>
        </a:solidFill>
      </dgm:spPr>
      <dgm:t>
        <a:bodyPr/>
        <a:lstStyle/>
        <a:p>
          <a:pPr>
            <a:buFont typeface="Arial" panose="020B0604020202020204" pitchFamily="34" charset="0"/>
            <a:buChar char="•"/>
          </a:pPr>
          <a:r>
            <a:rPr lang="en-US" dirty="0">
              <a:solidFill>
                <a:schemeClr val="tx1"/>
              </a:solidFill>
            </a:rPr>
            <a:t>Assume static conditions (ignoring weather or traffic dynamics)</a:t>
          </a:r>
          <a:endParaRPr lang="en-IN" dirty="0">
            <a:solidFill>
              <a:schemeClr val="tx1"/>
            </a:solidFill>
          </a:endParaRPr>
        </a:p>
      </dgm:t>
    </dgm:pt>
    <dgm:pt modelId="{5D0CA97C-4AA9-4A8C-83DA-5F2A32A411A0}" type="parTrans" cxnId="{EB0EA76E-1EF1-4A1D-A4AC-3F2ECF6FCD17}">
      <dgm:prSet/>
      <dgm:spPr/>
      <dgm:t>
        <a:bodyPr/>
        <a:lstStyle/>
        <a:p>
          <a:endParaRPr lang="en-IN"/>
        </a:p>
      </dgm:t>
    </dgm:pt>
    <dgm:pt modelId="{8572D4EE-36A8-467B-BC49-6740D3D233E5}" type="sibTrans" cxnId="{EB0EA76E-1EF1-4A1D-A4AC-3F2ECF6FCD17}">
      <dgm:prSet/>
      <dgm:spPr/>
      <dgm:t>
        <a:bodyPr/>
        <a:lstStyle/>
        <a:p>
          <a:endParaRPr lang="en-IN"/>
        </a:p>
      </dgm:t>
    </dgm:pt>
    <dgm:pt modelId="{0B727EC8-4AC3-4BEC-AF56-B5553B437326}">
      <dgm:prSet phldrT="[Text]"/>
      <dgm:spPr>
        <a:solidFill>
          <a:srgbClr val="8698DA"/>
        </a:solidFill>
      </dgm:spPr>
      <dgm:t>
        <a:bodyPr/>
        <a:lstStyle/>
        <a:p>
          <a:pPr>
            <a:buFont typeface="Arial" panose="020B0604020202020204" pitchFamily="34" charset="0"/>
            <a:buChar char="•"/>
          </a:pPr>
          <a:r>
            <a:rPr lang="en-US" dirty="0">
              <a:solidFill>
                <a:schemeClr val="tx1"/>
              </a:solidFill>
            </a:rPr>
            <a:t>Struggle with multi-objective trade-offs (fuel vs. time vs. safety)</a:t>
          </a:r>
          <a:endParaRPr lang="en-IN" dirty="0">
            <a:solidFill>
              <a:schemeClr val="tx1"/>
            </a:solidFill>
          </a:endParaRPr>
        </a:p>
      </dgm:t>
    </dgm:pt>
    <dgm:pt modelId="{39488F89-F422-4135-A77C-1E1A3ED2B0CB}" type="parTrans" cxnId="{C624294C-FFAD-4160-AFE7-EABC31A26BC5}">
      <dgm:prSet/>
      <dgm:spPr/>
      <dgm:t>
        <a:bodyPr/>
        <a:lstStyle/>
        <a:p>
          <a:endParaRPr lang="en-IN"/>
        </a:p>
      </dgm:t>
    </dgm:pt>
    <dgm:pt modelId="{795E5C90-E736-450E-80C1-A96272B16AAC}" type="sibTrans" cxnId="{C624294C-FFAD-4160-AFE7-EABC31A26BC5}">
      <dgm:prSet/>
      <dgm:spPr/>
      <dgm:t>
        <a:bodyPr/>
        <a:lstStyle/>
        <a:p>
          <a:endParaRPr lang="en-IN"/>
        </a:p>
      </dgm:t>
    </dgm:pt>
    <dgm:pt modelId="{905A8E7E-E5EC-4605-9B13-686A0CC98FF4}">
      <dgm:prSet phldrT="[Text]"/>
      <dgm:spPr>
        <a:solidFill>
          <a:srgbClr val="8698DA"/>
        </a:solidFill>
      </dgm:spPr>
      <dgm:t>
        <a:bodyPr/>
        <a:lstStyle/>
        <a:p>
          <a:pPr>
            <a:buFont typeface="Arial" panose="020B0604020202020204" pitchFamily="34" charset="0"/>
            <a:buChar char="•"/>
          </a:pPr>
          <a:r>
            <a:rPr lang="en-US" dirty="0">
              <a:solidFill>
                <a:schemeClr val="tx1"/>
              </a:solidFill>
            </a:rPr>
            <a:t>Lack adaptability to </a:t>
          </a:r>
          <a:r>
            <a:rPr lang="en-US" b="1" dirty="0">
              <a:solidFill>
                <a:schemeClr val="tx1"/>
              </a:solidFill>
            </a:rPr>
            <a:t>real-time changes</a:t>
          </a:r>
          <a:r>
            <a:rPr lang="en-US" dirty="0">
              <a:solidFill>
                <a:schemeClr val="tx1"/>
              </a:solidFill>
            </a:rPr>
            <a:t> (e.g., sudden no-fly zones or weather)</a:t>
          </a:r>
          <a:endParaRPr lang="en-IN" dirty="0">
            <a:solidFill>
              <a:schemeClr val="tx1"/>
            </a:solidFill>
          </a:endParaRPr>
        </a:p>
      </dgm:t>
    </dgm:pt>
    <dgm:pt modelId="{F9A95BC6-D41B-4C00-8C00-14C49DA1E7C5}" type="parTrans" cxnId="{FC614D4D-2BAC-4F6E-8CF6-2DA1432E91AD}">
      <dgm:prSet/>
      <dgm:spPr/>
      <dgm:t>
        <a:bodyPr/>
        <a:lstStyle/>
        <a:p>
          <a:endParaRPr lang="en-IN"/>
        </a:p>
      </dgm:t>
    </dgm:pt>
    <dgm:pt modelId="{53956D52-71AB-4DB4-9ACC-77A21A1A6ECE}" type="sibTrans" cxnId="{FC614D4D-2BAC-4F6E-8CF6-2DA1432E91AD}">
      <dgm:prSet/>
      <dgm:spPr/>
      <dgm:t>
        <a:bodyPr/>
        <a:lstStyle/>
        <a:p>
          <a:endParaRPr lang="en-IN"/>
        </a:p>
      </dgm:t>
    </dgm:pt>
    <dgm:pt modelId="{173D0266-A917-487B-9115-9E9192E24A00}">
      <dgm:prSet phldrT="[Text]"/>
      <dgm:spPr>
        <a:solidFill>
          <a:srgbClr val="8698DA"/>
        </a:solidFill>
      </dgm:spPr>
      <dgm:t>
        <a:bodyPr/>
        <a:lstStyle/>
        <a:p>
          <a:pPr>
            <a:buFont typeface="Arial" panose="020B0604020202020204" pitchFamily="34" charset="0"/>
            <a:buChar char="•"/>
          </a:pPr>
          <a:r>
            <a:rPr lang="en-US" dirty="0">
              <a:solidFill>
                <a:schemeClr val="tx1"/>
              </a:solidFill>
            </a:rPr>
            <a:t>Get stuck in </a:t>
          </a:r>
          <a:r>
            <a:rPr lang="en-US" b="1" dirty="0">
              <a:solidFill>
                <a:schemeClr val="tx1"/>
              </a:solidFill>
            </a:rPr>
            <a:t>local optima</a:t>
          </a:r>
          <a:r>
            <a:rPr lang="en-US" dirty="0">
              <a:solidFill>
                <a:schemeClr val="tx1"/>
              </a:solidFill>
            </a:rPr>
            <a:t> due to limited exploration</a:t>
          </a:r>
          <a:endParaRPr lang="en-IN" dirty="0">
            <a:solidFill>
              <a:schemeClr val="tx1"/>
            </a:solidFill>
          </a:endParaRPr>
        </a:p>
      </dgm:t>
    </dgm:pt>
    <dgm:pt modelId="{34378352-8EFF-4387-93C3-94E6D4ABD671}" type="parTrans" cxnId="{1CA812AD-DA2C-48E8-9389-805031588977}">
      <dgm:prSet/>
      <dgm:spPr/>
      <dgm:t>
        <a:bodyPr/>
        <a:lstStyle/>
        <a:p>
          <a:endParaRPr lang="en-IN"/>
        </a:p>
      </dgm:t>
    </dgm:pt>
    <dgm:pt modelId="{499EC22A-A48E-4C13-8C0E-1D697749B526}" type="sibTrans" cxnId="{1CA812AD-DA2C-48E8-9389-805031588977}">
      <dgm:prSet/>
      <dgm:spPr/>
      <dgm:t>
        <a:bodyPr/>
        <a:lstStyle/>
        <a:p>
          <a:endParaRPr lang="en-IN"/>
        </a:p>
      </dgm:t>
    </dgm:pt>
    <dgm:pt modelId="{6C4AF935-591B-4D37-AD4B-8FF8FAF45535}" type="pres">
      <dgm:prSet presAssocID="{B2360EF7-4F15-4489-B834-D8C37061E891}" presName="matrix" presStyleCnt="0">
        <dgm:presLayoutVars>
          <dgm:chMax val="1"/>
          <dgm:dir/>
          <dgm:resizeHandles val="exact"/>
        </dgm:presLayoutVars>
      </dgm:prSet>
      <dgm:spPr/>
    </dgm:pt>
    <dgm:pt modelId="{13E232C1-808F-4AFF-A6A4-178F8A3AFB02}" type="pres">
      <dgm:prSet presAssocID="{B2360EF7-4F15-4489-B834-D8C37061E891}" presName="diamond" presStyleLbl="bgShp" presStyleIdx="0" presStyleCnt="1"/>
      <dgm:spPr>
        <a:solidFill>
          <a:schemeClr val="accent3">
            <a:lumMod val="20000"/>
            <a:lumOff val="80000"/>
          </a:schemeClr>
        </a:solidFill>
      </dgm:spPr>
    </dgm:pt>
    <dgm:pt modelId="{FA76252C-9E85-4B1A-9B50-A383014C4C33}" type="pres">
      <dgm:prSet presAssocID="{B2360EF7-4F15-4489-B834-D8C37061E891}" presName="quad1" presStyleLbl="node1" presStyleIdx="0" presStyleCnt="4">
        <dgm:presLayoutVars>
          <dgm:chMax val="0"/>
          <dgm:chPref val="0"/>
          <dgm:bulletEnabled val="1"/>
        </dgm:presLayoutVars>
      </dgm:prSet>
      <dgm:spPr/>
    </dgm:pt>
    <dgm:pt modelId="{2733D310-FCE7-4091-B76E-4084C728D0B3}" type="pres">
      <dgm:prSet presAssocID="{B2360EF7-4F15-4489-B834-D8C37061E891}" presName="quad2" presStyleLbl="node1" presStyleIdx="1" presStyleCnt="4" custLinFactNeighborX="-667" custLinFactNeighborY="-1265">
        <dgm:presLayoutVars>
          <dgm:chMax val="0"/>
          <dgm:chPref val="0"/>
          <dgm:bulletEnabled val="1"/>
        </dgm:presLayoutVars>
      </dgm:prSet>
      <dgm:spPr/>
    </dgm:pt>
    <dgm:pt modelId="{833964C6-410A-45AB-A39D-5F0805331180}" type="pres">
      <dgm:prSet presAssocID="{B2360EF7-4F15-4489-B834-D8C37061E891}" presName="quad3" presStyleLbl="node1" presStyleIdx="2" presStyleCnt="4" custLinFactNeighborX="2962" custLinFactNeighborY="-569">
        <dgm:presLayoutVars>
          <dgm:chMax val="0"/>
          <dgm:chPref val="0"/>
          <dgm:bulletEnabled val="1"/>
        </dgm:presLayoutVars>
      </dgm:prSet>
      <dgm:spPr/>
    </dgm:pt>
    <dgm:pt modelId="{05945DC2-49E9-40AF-9B1D-033140C0BE47}" type="pres">
      <dgm:prSet presAssocID="{B2360EF7-4F15-4489-B834-D8C37061E891}" presName="quad4" presStyleLbl="node1" presStyleIdx="3" presStyleCnt="4" custLinFactNeighborX="297" custLinFactNeighborY="-703">
        <dgm:presLayoutVars>
          <dgm:chMax val="0"/>
          <dgm:chPref val="0"/>
          <dgm:bulletEnabled val="1"/>
        </dgm:presLayoutVars>
      </dgm:prSet>
      <dgm:spPr/>
    </dgm:pt>
  </dgm:ptLst>
  <dgm:cxnLst>
    <dgm:cxn modelId="{154DCA1D-E28C-48AA-AB4A-11314D6C4403}" type="presOf" srcId="{D0CCB71D-81E5-4502-A816-7F4F1ED72431}" destId="{FA76252C-9E85-4B1A-9B50-A383014C4C33}" srcOrd="0" destOrd="0" presId="urn:microsoft.com/office/officeart/2005/8/layout/matrix3"/>
    <dgm:cxn modelId="{600F1B25-EE2D-439D-A053-27D8B7578B73}" type="presOf" srcId="{0B727EC8-4AC3-4BEC-AF56-B5553B437326}" destId="{2733D310-FCE7-4091-B76E-4084C728D0B3}" srcOrd="0" destOrd="0" presId="urn:microsoft.com/office/officeart/2005/8/layout/matrix3"/>
    <dgm:cxn modelId="{C624294C-FFAD-4160-AFE7-EABC31A26BC5}" srcId="{B2360EF7-4F15-4489-B834-D8C37061E891}" destId="{0B727EC8-4AC3-4BEC-AF56-B5553B437326}" srcOrd="1" destOrd="0" parTransId="{39488F89-F422-4135-A77C-1E1A3ED2B0CB}" sibTransId="{795E5C90-E736-450E-80C1-A96272B16AAC}"/>
    <dgm:cxn modelId="{FC614D4D-2BAC-4F6E-8CF6-2DA1432E91AD}" srcId="{B2360EF7-4F15-4489-B834-D8C37061E891}" destId="{905A8E7E-E5EC-4605-9B13-686A0CC98FF4}" srcOrd="2" destOrd="0" parTransId="{F9A95BC6-D41B-4C00-8C00-14C49DA1E7C5}" sibTransId="{53956D52-71AB-4DB4-9ACC-77A21A1A6ECE}"/>
    <dgm:cxn modelId="{EB0EA76E-1EF1-4A1D-A4AC-3F2ECF6FCD17}" srcId="{B2360EF7-4F15-4489-B834-D8C37061E891}" destId="{D0CCB71D-81E5-4502-A816-7F4F1ED72431}" srcOrd="0" destOrd="0" parTransId="{5D0CA97C-4AA9-4A8C-83DA-5F2A32A411A0}" sibTransId="{8572D4EE-36A8-467B-BC49-6740D3D233E5}"/>
    <dgm:cxn modelId="{1CA812AD-DA2C-48E8-9389-805031588977}" srcId="{B2360EF7-4F15-4489-B834-D8C37061E891}" destId="{173D0266-A917-487B-9115-9E9192E24A00}" srcOrd="3" destOrd="0" parTransId="{34378352-8EFF-4387-93C3-94E6D4ABD671}" sibTransId="{499EC22A-A48E-4C13-8C0E-1D697749B526}"/>
    <dgm:cxn modelId="{6E1DC3C6-96D0-4B87-AFE6-19C3D5D1328B}" type="presOf" srcId="{173D0266-A917-487B-9115-9E9192E24A00}" destId="{05945DC2-49E9-40AF-9B1D-033140C0BE47}" srcOrd="0" destOrd="0" presId="urn:microsoft.com/office/officeart/2005/8/layout/matrix3"/>
    <dgm:cxn modelId="{8D5AE0D4-CAAA-4F99-8CFC-2D06DEFEA10E}" type="presOf" srcId="{905A8E7E-E5EC-4605-9B13-686A0CC98FF4}" destId="{833964C6-410A-45AB-A39D-5F0805331180}" srcOrd="0" destOrd="0" presId="urn:microsoft.com/office/officeart/2005/8/layout/matrix3"/>
    <dgm:cxn modelId="{3673CAD6-765A-40A0-8798-CCD4F4983CF9}" type="presOf" srcId="{B2360EF7-4F15-4489-B834-D8C37061E891}" destId="{6C4AF935-591B-4D37-AD4B-8FF8FAF45535}" srcOrd="0" destOrd="0" presId="urn:microsoft.com/office/officeart/2005/8/layout/matrix3"/>
    <dgm:cxn modelId="{7D1F74EE-10D0-479D-8B76-D5F73D98A8C5}" type="presParOf" srcId="{6C4AF935-591B-4D37-AD4B-8FF8FAF45535}" destId="{13E232C1-808F-4AFF-A6A4-178F8A3AFB02}" srcOrd="0" destOrd="0" presId="urn:microsoft.com/office/officeart/2005/8/layout/matrix3"/>
    <dgm:cxn modelId="{F164904E-E245-496A-8CAF-140626AC1920}" type="presParOf" srcId="{6C4AF935-591B-4D37-AD4B-8FF8FAF45535}" destId="{FA76252C-9E85-4B1A-9B50-A383014C4C33}" srcOrd="1" destOrd="0" presId="urn:microsoft.com/office/officeart/2005/8/layout/matrix3"/>
    <dgm:cxn modelId="{C193BC67-74E5-4421-8FC1-236FEBA35444}" type="presParOf" srcId="{6C4AF935-591B-4D37-AD4B-8FF8FAF45535}" destId="{2733D310-FCE7-4091-B76E-4084C728D0B3}" srcOrd="2" destOrd="0" presId="urn:microsoft.com/office/officeart/2005/8/layout/matrix3"/>
    <dgm:cxn modelId="{731B8BA2-80CA-4B13-A76D-D49B090D50E6}" type="presParOf" srcId="{6C4AF935-591B-4D37-AD4B-8FF8FAF45535}" destId="{833964C6-410A-45AB-A39D-5F0805331180}" srcOrd="3" destOrd="0" presId="urn:microsoft.com/office/officeart/2005/8/layout/matrix3"/>
    <dgm:cxn modelId="{05496319-6515-4AF8-83AC-35A9D375A130}" type="presParOf" srcId="{6C4AF935-591B-4D37-AD4B-8FF8FAF45535}" destId="{05945DC2-49E9-40AF-9B1D-033140C0BE47}"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70B9B7-0085-44AE-A5E3-1268E1E99009}"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35ECDC4C-469C-453F-89AF-CCEA99E8E74E}">
      <dgm:prSet phldrT="[Text]"/>
      <dgm:spPr>
        <a:solidFill>
          <a:srgbClr val="8698DA"/>
        </a:solidFill>
      </dgm:spPr>
      <dgm:t>
        <a:bodyPr/>
        <a:lstStyle/>
        <a:p>
          <a:pPr>
            <a:buClrTx/>
            <a:buSzTx/>
            <a:buFont typeface="Arial" panose="020B0604020202020204" pitchFamily="34" charset="0"/>
            <a:buChar char="•"/>
          </a:pPr>
          <a:r>
            <a:rPr kumimoji="0" lang="en-US" altLang="en-US" b="0" i="0" u="none" strike="noStrike" cap="none" normalizeH="0" baseline="0" dirty="0">
              <a:ln>
                <a:noFill/>
              </a:ln>
              <a:solidFill>
                <a:schemeClr val="tx1"/>
              </a:solidFill>
              <a:effectLst/>
            </a:rPr>
            <a:t>No single algorithm can address all complexities of real-world airspace.</a:t>
          </a:r>
          <a:endParaRPr lang="en-IN" dirty="0">
            <a:solidFill>
              <a:schemeClr val="tx1"/>
            </a:solidFill>
          </a:endParaRPr>
        </a:p>
      </dgm:t>
    </dgm:pt>
    <dgm:pt modelId="{2C78217A-D3A9-49C6-BB6A-058F62DF9A6A}" type="parTrans" cxnId="{00008787-7F5E-4610-917E-2364AE3F6B54}">
      <dgm:prSet/>
      <dgm:spPr/>
      <dgm:t>
        <a:bodyPr/>
        <a:lstStyle/>
        <a:p>
          <a:endParaRPr lang="en-IN"/>
        </a:p>
      </dgm:t>
    </dgm:pt>
    <dgm:pt modelId="{09B98395-931C-4F86-B48A-D5D3D1C5E5D7}" type="sibTrans" cxnId="{00008787-7F5E-4610-917E-2364AE3F6B54}">
      <dgm:prSet/>
      <dgm:spPr/>
      <dgm:t>
        <a:bodyPr/>
        <a:lstStyle/>
        <a:p>
          <a:endParaRPr lang="en-IN"/>
        </a:p>
      </dgm:t>
    </dgm:pt>
    <dgm:pt modelId="{DE9AF3BB-452D-4CE5-B2F6-ED6A359FE1A6}">
      <dgm:prSet phldrT="[Text]"/>
      <dgm:spPr>
        <a:solidFill>
          <a:srgbClr val="8698DA"/>
        </a:solidFill>
      </dgm:spPr>
      <dgm:t>
        <a:bodyPr/>
        <a:lstStyle/>
        <a:p>
          <a:pPr>
            <a:buClrTx/>
            <a:buSzTx/>
            <a:buFont typeface="Arial" panose="020B0604020202020204" pitchFamily="34" charset="0"/>
            <a:buChar char="•"/>
          </a:pPr>
          <a:r>
            <a:rPr kumimoji="0" lang="en-US" altLang="en-US" b="0" i="0" u="none" strike="noStrike" cap="none" normalizeH="0" baseline="0" dirty="0">
              <a:ln>
                <a:noFill/>
              </a:ln>
              <a:solidFill>
                <a:schemeClr val="tx1"/>
              </a:solidFill>
              <a:effectLst/>
            </a:rPr>
            <a:t>ACO </a:t>
          </a:r>
          <a:r>
            <a:rPr kumimoji="0" lang="en-US" altLang="en-US" b="1" i="0" u="none" strike="noStrike" cap="none" normalizeH="0" baseline="0" dirty="0">
              <a:ln>
                <a:noFill/>
              </a:ln>
              <a:solidFill>
                <a:schemeClr val="tx1"/>
              </a:solidFill>
              <a:effectLst/>
            </a:rPr>
            <a:t>explores efficiently</a:t>
          </a:r>
          <a:r>
            <a:rPr kumimoji="0" lang="en-US" altLang="en-US" b="0" i="0" u="none" strike="noStrike" cap="none" normalizeH="0" baseline="0" dirty="0">
              <a:ln>
                <a:noFill/>
              </a:ln>
              <a:solidFill>
                <a:schemeClr val="tx1"/>
              </a:solidFill>
              <a:effectLst/>
            </a:rPr>
            <a:t> and models path dynamics like congestion.</a:t>
          </a:r>
          <a:endParaRPr lang="en-IN" dirty="0">
            <a:solidFill>
              <a:schemeClr val="tx1"/>
            </a:solidFill>
          </a:endParaRPr>
        </a:p>
      </dgm:t>
    </dgm:pt>
    <dgm:pt modelId="{4AF8C2D1-AA72-43AD-99D4-074A400F54FC}" type="parTrans" cxnId="{48F38E0C-B877-4119-AD7F-C3B1942DFADC}">
      <dgm:prSet/>
      <dgm:spPr/>
      <dgm:t>
        <a:bodyPr/>
        <a:lstStyle/>
        <a:p>
          <a:endParaRPr lang="en-IN"/>
        </a:p>
      </dgm:t>
    </dgm:pt>
    <dgm:pt modelId="{9CB31ADE-976E-4BA7-86BE-AEA712190083}" type="sibTrans" cxnId="{48F38E0C-B877-4119-AD7F-C3B1942DFADC}">
      <dgm:prSet/>
      <dgm:spPr/>
      <dgm:t>
        <a:bodyPr/>
        <a:lstStyle/>
        <a:p>
          <a:endParaRPr lang="en-IN"/>
        </a:p>
      </dgm:t>
    </dgm:pt>
    <dgm:pt modelId="{39C1FB4A-919B-4C4B-A54B-1CCDC504C366}">
      <dgm:prSet phldrT="[Text]"/>
      <dgm:spPr>
        <a:solidFill>
          <a:srgbClr val="8698DA"/>
        </a:solidFill>
      </dgm:spPr>
      <dgm:t>
        <a:bodyPr/>
        <a:lstStyle/>
        <a:p>
          <a:pPr>
            <a:buClrTx/>
            <a:buSzTx/>
            <a:buFont typeface="Arial" panose="020B0604020202020204" pitchFamily="34" charset="0"/>
            <a:buChar char="•"/>
          </a:pPr>
          <a:r>
            <a:rPr kumimoji="0" lang="en-US" altLang="en-US" b="0" i="0" u="none" strike="noStrike" cap="none" normalizeH="0" baseline="0" dirty="0">
              <a:ln>
                <a:noFill/>
              </a:ln>
              <a:solidFill>
                <a:schemeClr val="tx1"/>
              </a:solidFill>
              <a:effectLst/>
            </a:rPr>
            <a:t>GA </a:t>
          </a:r>
          <a:r>
            <a:rPr kumimoji="0" lang="en-US" altLang="en-US" b="1" i="0" u="none" strike="noStrike" cap="none" normalizeH="0" baseline="0" dirty="0">
              <a:ln>
                <a:noFill/>
              </a:ln>
              <a:solidFill>
                <a:schemeClr val="tx1"/>
              </a:solidFill>
              <a:effectLst/>
            </a:rPr>
            <a:t>optimizes</a:t>
          </a:r>
          <a:r>
            <a:rPr kumimoji="0" lang="en-US" altLang="en-US" b="0" i="0" u="none" strike="noStrike" cap="none" normalizeH="0" baseline="0" dirty="0">
              <a:ln>
                <a:noFill/>
              </a:ln>
              <a:solidFill>
                <a:schemeClr val="tx1"/>
              </a:solidFill>
              <a:effectLst/>
            </a:rPr>
            <a:t> across constraints like fuel, safety, time, and altitude limits.</a:t>
          </a:r>
          <a:endParaRPr lang="en-IN" dirty="0">
            <a:solidFill>
              <a:schemeClr val="tx1"/>
            </a:solidFill>
          </a:endParaRPr>
        </a:p>
      </dgm:t>
    </dgm:pt>
    <dgm:pt modelId="{E2347A14-3FAE-43CE-B57B-46A62BD8744D}" type="parTrans" cxnId="{BDA8675E-0B19-4522-8518-1FBC97991FEB}">
      <dgm:prSet/>
      <dgm:spPr/>
      <dgm:t>
        <a:bodyPr/>
        <a:lstStyle/>
        <a:p>
          <a:endParaRPr lang="en-IN"/>
        </a:p>
      </dgm:t>
    </dgm:pt>
    <dgm:pt modelId="{3D13B533-4786-44CB-864F-2E7607936DFA}" type="sibTrans" cxnId="{BDA8675E-0B19-4522-8518-1FBC97991FEB}">
      <dgm:prSet/>
      <dgm:spPr/>
      <dgm:t>
        <a:bodyPr/>
        <a:lstStyle/>
        <a:p>
          <a:endParaRPr lang="en-IN"/>
        </a:p>
      </dgm:t>
    </dgm:pt>
    <dgm:pt modelId="{6BAB9AD0-59DE-4EBB-AAED-860351E8E838}">
      <dgm:prSet phldrT="[Text]"/>
      <dgm:spPr>
        <a:solidFill>
          <a:srgbClr val="8698DA"/>
        </a:solidFill>
      </dgm:spPr>
      <dgm:t>
        <a:bodyPr/>
        <a:lstStyle/>
        <a:p>
          <a:pPr>
            <a:buClrTx/>
            <a:buSzTx/>
            <a:buFont typeface="Arial" panose="020B0604020202020204" pitchFamily="34" charset="0"/>
            <a:buChar char="•"/>
          </a:pPr>
          <a:r>
            <a:rPr kumimoji="0" lang="en-US" altLang="en-US" b="0" i="0" u="none" strike="noStrike" cap="none" normalizeH="0" baseline="0" dirty="0">
              <a:ln>
                <a:noFill/>
              </a:ln>
              <a:solidFill>
                <a:schemeClr val="tx1"/>
              </a:solidFill>
              <a:effectLst/>
            </a:rPr>
            <a:t>RL </a:t>
          </a:r>
          <a:r>
            <a:rPr kumimoji="0" lang="en-US" altLang="en-US" b="1" i="0" u="none" strike="noStrike" cap="none" normalizeH="0" baseline="0" dirty="0">
              <a:ln>
                <a:noFill/>
              </a:ln>
              <a:solidFill>
                <a:schemeClr val="tx1"/>
              </a:solidFill>
              <a:effectLst/>
            </a:rPr>
            <a:t>adapts on-the-fly</a:t>
          </a:r>
          <a:r>
            <a:rPr kumimoji="0" lang="en-US" altLang="en-US" b="0" i="0" u="none" strike="noStrike" cap="none" normalizeH="0" baseline="0" dirty="0">
              <a:ln>
                <a:noFill/>
              </a:ln>
              <a:solidFill>
                <a:schemeClr val="tx1"/>
              </a:solidFill>
              <a:effectLst/>
            </a:rPr>
            <a:t>, reacting to sudden changes (weather, no-fly zones, ATC directives).</a:t>
          </a:r>
          <a:endParaRPr lang="en-IN" dirty="0">
            <a:solidFill>
              <a:schemeClr val="tx1"/>
            </a:solidFill>
          </a:endParaRPr>
        </a:p>
      </dgm:t>
    </dgm:pt>
    <dgm:pt modelId="{D3CC1E51-3BE4-4E24-8D00-28B1E57092D4}" type="parTrans" cxnId="{682DF960-4B29-4D20-A2B1-EA98B8D7AED2}">
      <dgm:prSet/>
      <dgm:spPr/>
      <dgm:t>
        <a:bodyPr/>
        <a:lstStyle/>
        <a:p>
          <a:endParaRPr lang="en-IN"/>
        </a:p>
      </dgm:t>
    </dgm:pt>
    <dgm:pt modelId="{B8860C67-1395-4163-A473-EDA6E8E7A902}" type="sibTrans" cxnId="{682DF960-4B29-4D20-A2B1-EA98B8D7AED2}">
      <dgm:prSet/>
      <dgm:spPr/>
      <dgm:t>
        <a:bodyPr/>
        <a:lstStyle/>
        <a:p>
          <a:endParaRPr lang="en-IN"/>
        </a:p>
      </dgm:t>
    </dgm:pt>
    <dgm:pt modelId="{03B3EA5D-0BA2-4E74-AF1A-E112BBE0C7C0}" type="pres">
      <dgm:prSet presAssocID="{E770B9B7-0085-44AE-A5E3-1268E1E99009}" presName="matrix" presStyleCnt="0">
        <dgm:presLayoutVars>
          <dgm:chMax val="1"/>
          <dgm:dir/>
          <dgm:resizeHandles val="exact"/>
        </dgm:presLayoutVars>
      </dgm:prSet>
      <dgm:spPr/>
    </dgm:pt>
    <dgm:pt modelId="{6796AC4E-D460-44EF-898D-FC30755EC190}" type="pres">
      <dgm:prSet presAssocID="{E770B9B7-0085-44AE-A5E3-1268E1E99009}" presName="diamond" presStyleLbl="bgShp" presStyleIdx="0" presStyleCnt="1" custScaleX="83509" custScaleY="82318"/>
      <dgm:spPr>
        <a:solidFill>
          <a:srgbClr val="A4E4D2"/>
        </a:solidFill>
      </dgm:spPr>
    </dgm:pt>
    <dgm:pt modelId="{F10AEEBE-9BDE-4F70-BE68-BE2B7706C8E6}" type="pres">
      <dgm:prSet presAssocID="{E770B9B7-0085-44AE-A5E3-1268E1E99009}" presName="quad1" presStyleLbl="node1" presStyleIdx="0" presStyleCnt="4">
        <dgm:presLayoutVars>
          <dgm:chMax val="0"/>
          <dgm:chPref val="0"/>
          <dgm:bulletEnabled val="1"/>
        </dgm:presLayoutVars>
      </dgm:prSet>
      <dgm:spPr/>
    </dgm:pt>
    <dgm:pt modelId="{5B0A1055-F0B7-4BDF-A53B-852E8AFBD98B}" type="pres">
      <dgm:prSet presAssocID="{E770B9B7-0085-44AE-A5E3-1268E1E99009}" presName="quad2" presStyleLbl="node1" presStyleIdx="1" presStyleCnt="4">
        <dgm:presLayoutVars>
          <dgm:chMax val="0"/>
          <dgm:chPref val="0"/>
          <dgm:bulletEnabled val="1"/>
        </dgm:presLayoutVars>
      </dgm:prSet>
      <dgm:spPr/>
    </dgm:pt>
    <dgm:pt modelId="{AD7C4613-24C7-4B22-810A-5D6A7F4A563F}" type="pres">
      <dgm:prSet presAssocID="{E770B9B7-0085-44AE-A5E3-1268E1E99009}" presName="quad3" presStyleLbl="node1" presStyleIdx="2" presStyleCnt="4">
        <dgm:presLayoutVars>
          <dgm:chMax val="0"/>
          <dgm:chPref val="0"/>
          <dgm:bulletEnabled val="1"/>
        </dgm:presLayoutVars>
      </dgm:prSet>
      <dgm:spPr/>
    </dgm:pt>
    <dgm:pt modelId="{374920CE-2272-4D40-A77C-4F2B9AAB0115}" type="pres">
      <dgm:prSet presAssocID="{E770B9B7-0085-44AE-A5E3-1268E1E99009}" presName="quad4" presStyleLbl="node1" presStyleIdx="3" presStyleCnt="4">
        <dgm:presLayoutVars>
          <dgm:chMax val="0"/>
          <dgm:chPref val="0"/>
          <dgm:bulletEnabled val="1"/>
        </dgm:presLayoutVars>
      </dgm:prSet>
      <dgm:spPr/>
    </dgm:pt>
  </dgm:ptLst>
  <dgm:cxnLst>
    <dgm:cxn modelId="{48F38E0C-B877-4119-AD7F-C3B1942DFADC}" srcId="{E770B9B7-0085-44AE-A5E3-1268E1E99009}" destId="{DE9AF3BB-452D-4CE5-B2F6-ED6A359FE1A6}" srcOrd="1" destOrd="0" parTransId="{4AF8C2D1-AA72-43AD-99D4-074A400F54FC}" sibTransId="{9CB31ADE-976E-4BA7-86BE-AEA712190083}"/>
    <dgm:cxn modelId="{BDA8675E-0B19-4522-8518-1FBC97991FEB}" srcId="{E770B9B7-0085-44AE-A5E3-1268E1E99009}" destId="{39C1FB4A-919B-4C4B-A54B-1CCDC504C366}" srcOrd="2" destOrd="0" parTransId="{E2347A14-3FAE-43CE-B57B-46A62BD8744D}" sibTransId="{3D13B533-4786-44CB-864F-2E7607936DFA}"/>
    <dgm:cxn modelId="{682DF960-4B29-4D20-A2B1-EA98B8D7AED2}" srcId="{E770B9B7-0085-44AE-A5E3-1268E1E99009}" destId="{6BAB9AD0-59DE-4EBB-AAED-860351E8E838}" srcOrd="3" destOrd="0" parTransId="{D3CC1E51-3BE4-4E24-8D00-28B1E57092D4}" sibTransId="{B8860C67-1395-4163-A473-EDA6E8E7A902}"/>
    <dgm:cxn modelId="{0881AC4D-0329-4370-8B2E-FE721B9F87EA}" type="presOf" srcId="{6BAB9AD0-59DE-4EBB-AAED-860351E8E838}" destId="{374920CE-2272-4D40-A77C-4F2B9AAB0115}" srcOrd="0" destOrd="0" presId="urn:microsoft.com/office/officeart/2005/8/layout/matrix3"/>
    <dgm:cxn modelId="{10F9C27D-F445-4CF5-9D08-0E45F4BF52DA}" type="presOf" srcId="{DE9AF3BB-452D-4CE5-B2F6-ED6A359FE1A6}" destId="{5B0A1055-F0B7-4BDF-A53B-852E8AFBD98B}" srcOrd="0" destOrd="0" presId="urn:microsoft.com/office/officeart/2005/8/layout/matrix3"/>
    <dgm:cxn modelId="{A10F0982-2642-4D9C-AF30-F3C4961DBF04}" type="presOf" srcId="{39C1FB4A-919B-4C4B-A54B-1CCDC504C366}" destId="{AD7C4613-24C7-4B22-810A-5D6A7F4A563F}" srcOrd="0" destOrd="0" presId="urn:microsoft.com/office/officeart/2005/8/layout/matrix3"/>
    <dgm:cxn modelId="{00008787-7F5E-4610-917E-2364AE3F6B54}" srcId="{E770B9B7-0085-44AE-A5E3-1268E1E99009}" destId="{35ECDC4C-469C-453F-89AF-CCEA99E8E74E}" srcOrd="0" destOrd="0" parTransId="{2C78217A-D3A9-49C6-BB6A-058F62DF9A6A}" sibTransId="{09B98395-931C-4F86-B48A-D5D3D1C5E5D7}"/>
    <dgm:cxn modelId="{147954A9-B3F7-4527-9058-B68C908B2D9E}" type="presOf" srcId="{35ECDC4C-469C-453F-89AF-CCEA99E8E74E}" destId="{F10AEEBE-9BDE-4F70-BE68-BE2B7706C8E6}" srcOrd="0" destOrd="0" presId="urn:microsoft.com/office/officeart/2005/8/layout/matrix3"/>
    <dgm:cxn modelId="{619E85B0-5B17-4B6E-AF9A-76DF86C5C64E}" type="presOf" srcId="{E770B9B7-0085-44AE-A5E3-1268E1E99009}" destId="{03B3EA5D-0BA2-4E74-AF1A-E112BBE0C7C0}" srcOrd="0" destOrd="0" presId="urn:microsoft.com/office/officeart/2005/8/layout/matrix3"/>
    <dgm:cxn modelId="{4EA52342-B568-465D-88C2-92923CF6AA58}" type="presParOf" srcId="{03B3EA5D-0BA2-4E74-AF1A-E112BBE0C7C0}" destId="{6796AC4E-D460-44EF-898D-FC30755EC190}" srcOrd="0" destOrd="0" presId="urn:microsoft.com/office/officeart/2005/8/layout/matrix3"/>
    <dgm:cxn modelId="{676D57E6-F32E-4F13-8CBE-420C56861EF0}" type="presParOf" srcId="{03B3EA5D-0BA2-4E74-AF1A-E112BBE0C7C0}" destId="{F10AEEBE-9BDE-4F70-BE68-BE2B7706C8E6}" srcOrd="1" destOrd="0" presId="urn:microsoft.com/office/officeart/2005/8/layout/matrix3"/>
    <dgm:cxn modelId="{6A0A8F7E-EE53-4D3C-99A9-8AE8ED7D205A}" type="presParOf" srcId="{03B3EA5D-0BA2-4E74-AF1A-E112BBE0C7C0}" destId="{5B0A1055-F0B7-4BDF-A53B-852E8AFBD98B}" srcOrd="2" destOrd="0" presId="urn:microsoft.com/office/officeart/2005/8/layout/matrix3"/>
    <dgm:cxn modelId="{D9D09AC9-533D-4749-87D6-519EBA1E8FEB}" type="presParOf" srcId="{03B3EA5D-0BA2-4E74-AF1A-E112BBE0C7C0}" destId="{AD7C4613-24C7-4B22-810A-5D6A7F4A563F}" srcOrd="3" destOrd="0" presId="urn:microsoft.com/office/officeart/2005/8/layout/matrix3"/>
    <dgm:cxn modelId="{C661A859-5715-411D-9C7F-9FFBD87CBA15}" type="presParOf" srcId="{03B3EA5D-0BA2-4E74-AF1A-E112BBE0C7C0}" destId="{374920CE-2272-4D40-A77C-4F2B9AAB0115}"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F1B204-2F0F-4FE4-BE91-E3EEC8576CA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03B3FF-0955-4848-9711-4EF789D608A1}">
      <dgm:prSet custT="1"/>
      <dgm:spPr/>
      <dgm:t>
        <a:bodyPr/>
        <a:lstStyle/>
        <a:p>
          <a:r>
            <a:rPr lang="en-US" sz="1600" b="0" i="0" baseline="0" dirty="0"/>
            <a:t> </a:t>
          </a:r>
          <a:r>
            <a:rPr lang="en-US" sz="1600" b="1" i="0" baseline="0" dirty="0"/>
            <a:t>More adaptable</a:t>
          </a:r>
          <a:r>
            <a:rPr lang="en-US" sz="1600" b="0" i="0" baseline="0" dirty="0"/>
            <a:t> in unpredictable real-world airspace</a:t>
          </a:r>
          <a:endParaRPr lang="en-US" sz="1600" dirty="0"/>
        </a:p>
      </dgm:t>
    </dgm:pt>
    <dgm:pt modelId="{D475E723-4877-4FAD-BBA9-9A3E2DC8F449}" type="parTrans" cxnId="{891CDEC3-3B55-40BF-B9D1-15E886EFBEE5}">
      <dgm:prSet/>
      <dgm:spPr/>
      <dgm:t>
        <a:bodyPr/>
        <a:lstStyle/>
        <a:p>
          <a:endParaRPr lang="en-US"/>
        </a:p>
      </dgm:t>
    </dgm:pt>
    <dgm:pt modelId="{ED06B0AC-F091-40FE-A8BE-E5AC5C856CE2}" type="sibTrans" cxnId="{891CDEC3-3B55-40BF-B9D1-15E886EFBEE5}">
      <dgm:prSet/>
      <dgm:spPr/>
      <dgm:t>
        <a:bodyPr/>
        <a:lstStyle/>
        <a:p>
          <a:endParaRPr lang="en-US"/>
        </a:p>
      </dgm:t>
    </dgm:pt>
    <dgm:pt modelId="{D4E5CBE7-C14B-4170-9A34-C77155149F6E}">
      <dgm:prSet custT="1"/>
      <dgm:spPr/>
      <dgm:t>
        <a:bodyPr/>
        <a:lstStyle/>
        <a:p>
          <a:r>
            <a:rPr lang="en-US" sz="1600" b="0" i="0" baseline="0" dirty="0"/>
            <a:t> </a:t>
          </a:r>
          <a:r>
            <a:rPr lang="en-US" sz="1600" b="1" i="0" baseline="0" dirty="0"/>
            <a:t>Balances exploration &amp; exploitation</a:t>
          </a:r>
          <a:r>
            <a:rPr lang="en-US" sz="1600" b="0" i="0" baseline="0" dirty="0"/>
            <a:t> (avoids local optima)</a:t>
          </a:r>
          <a:endParaRPr lang="en-US" sz="1600" dirty="0"/>
        </a:p>
      </dgm:t>
    </dgm:pt>
    <dgm:pt modelId="{CB5A4C42-B11E-4F5B-8B89-EBF5A7F84892}" type="parTrans" cxnId="{AC273033-2552-4675-AE59-84B7BD734331}">
      <dgm:prSet/>
      <dgm:spPr/>
      <dgm:t>
        <a:bodyPr/>
        <a:lstStyle/>
        <a:p>
          <a:endParaRPr lang="en-US"/>
        </a:p>
      </dgm:t>
    </dgm:pt>
    <dgm:pt modelId="{B6CBECB5-C0CC-4B4C-8F74-184E71E333BF}" type="sibTrans" cxnId="{AC273033-2552-4675-AE59-84B7BD734331}">
      <dgm:prSet/>
      <dgm:spPr/>
      <dgm:t>
        <a:bodyPr/>
        <a:lstStyle/>
        <a:p>
          <a:endParaRPr lang="en-US"/>
        </a:p>
      </dgm:t>
    </dgm:pt>
    <dgm:pt modelId="{60817B5B-DA11-4F79-9E26-57FA6640BADF}">
      <dgm:prSet custT="1"/>
      <dgm:spPr/>
      <dgm:t>
        <a:bodyPr/>
        <a:lstStyle/>
        <a:p>
          <a:r>
            <a:rPr lang="en-US" sz="1600" b="1" i="0" baseline="0" dirty="0"/>
            <a:t>Handles multiple objectives</a:t>
          </a:r>
          <a:r>
            <a:rPr lang="en-US" sz="1600" b="0" i="0" baseline="0" dirty="0"/>
            <a:t> holistically</a:t>
          </a:r>
          <a:endParaRPr lang="en-US" sz="1600" dirty="0"/>
        </a:p>
      </dgm:t>
    </dgm:pt>
    <dgm:pt modelId="{2BCFA71A-4D87-4889-8A7A-E10324858860}" type="parTrans" cxnId="{A21E1708-A97A-407C-8338-C1EAB82863B5}">
      <dgm:prSet/>
      <dgm:spPr/>
      <dgm:t>
        <a:bodyPr/>
        <a:lstStyle/>
        <a:p>
          <a:endParaRPr lang="en-US"/>
        </a:p>
      </dgm:t>
    </dgm:pt>
    <dgm:pt modelId="{A2A77DEC-BC84-46B7-B75E-5581C6B34387}" type="sibTrans" cxnId="{A21E1708-A97A-407C-8338-C1EAB82863B5}">
      <dgm:prSet/>
      <dgm:spPr/>
      <dgm:t>
        <a:bodyPr/>
        <a:lstStyle/>
        <a:p>
          <a:endParaRPr lang="en-US"/>
        </a:p>
      </dgm:t>
    </dgm:pt>
    <dgm:pt modelId="{D00F4DB7-58D9-43A5-BA44-D35D5638388E}">
      <dgm:prSet custT="1"/>
      <dgm:spPr/>
      <dgm:t>
        <a:bodyPr/>
        <a:lstStyle/>
        <a:p>
          <a:r>
            <a:rPr lang="en-US" sz="1600" b="0" i="0" baseline="0" dirty="0"/>
            <a:t> </a:t>
          </a:r>
          <a:r>
            <a:rPr lang="en-US" sz="1600" b="1" i="0" baseline="0" dirty="0"/>
            <a:t>Scales better</a:t>
          </a:r>
          <a:r>
            <a:rPr lang="en-US" sz="1600" b="0" i="0" baseline="0" dirty="0"/>
            <a:t> with complex global routing data and constraints</a:t>
          </a:r>
          <a:endParaRPr lang="en-US" sz="1600" dirty="0"/>
        </a:p>
      </dgm:t>
    </dgm:pt>
    <dgm:pt modelId="{E66E1935-1A3A-4246-BB65-3A4097FA1F3F}" type="parTrans" cxnId="{36DA0200-526D-4FEE-834C-6D09FF8B301E}">
      <dgm:prSet/>
      <dgm:spPr/>
      <dgm:t>
        <a:bodyPr/>
        <a:lstStyle/>
        <a:p>
          <a:endParaRPr lang="en-US"/>
        </a:p>
      </dgm:t>
    </dgm:pt>
    <dgm:pt modelId="{F3613F76-FEDB-4ABC-B339-7A3F8DAC3A07}" type="sibTrans" cxnId="{36DA0200-526D-4FEE-834C-6D09FF8B301E}">
      <dgm:prSet/>
      <dgm:spPr/>
      <dgm:t>
        <a:bodyPr/>
        <a:lstStyle/>
        <a:p>
          <a:endParaRPr lang="en-US"/>
        </a:p>
      </dgm:t>
    </dgm:pt>
    <dgm:pt modelId="{0CCB2B24-664C-4AAA-A88D-AD7516E5DD04}" type="pres">
      <dgm:prSet presAssocID="{18F1B204-2F0F-4FE4-BE91-E3EEC8576CAE}" presName="root" presStyleCnt="0">
        <dgm:presLayoutVars>
          <dgm:dir/>
          <dgm:resizeHandles val="exact"/>
        </dgm:presLayoutVars>
      </dgm:prSet>
      <dgm:spPr/>
    </dgm:pt>
    <dgm:pt modelId="{89D9066B-0E08-40DA-AA32-608C3F9D9B26}" type="pres">
      <dgm:prSet presAssocID="{BB03B3FF-0955-4848-9711-4EF789D608A1}" presName="compNode" presStyleCnt="0"/>
      <dgm:spPr/>
    </dgm:pt>
    <dgm:pt modelId="{67917B41-43F2-4884-946F-D94C6E644FF2}" type="pres">
      <dgm:prSet presAssocID="{BB03B3FF-0955-4848-9711-4EF789D608A1}" presName="bgRect" presStyleLbl="bgShp" presStyleIdx="0" presStyleCnt="4"/>
      <dgm:spPr>
        <a:solidFill>
          <a:srgbClr val="8698DA"/>
        </a:solidFill>
      </dgm:spPr>
    </dgm:pt>
    <dgm:pt modelId="{172547F9-B5A0-4874-AD38-FFDCFA2C78A3}" type="pres">
      <dgm:prSet presAssocID="{BB03B3FF-0955-4848-9711-4EF789D608A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8CCEEAAD-7D07-47C7-BF7C-8711D78FC269}" type="pres">
      <dgm:prSet presAssocID="{BB03B3FF-0955-4848-9711-4EF789D608A1}" presName="spaceRect" presStyleCnt="0"/>
      <dgm:spPr/>
    </dgm:pt>
    <dgm:pt modelId="{CCCF526E-9828-4209-B2D4-7327E8790893}" type="pres">
      <dgm:prSet presAssocID="{BB03B3FF-0955-4848-9711-4EF789D608A1}" presName="parTx" presStyleLbl="revTx" presStyleIdx="0" presStyleCnt="4">
        <dgm:presLayoutVars>
          <dgm:chMax val="0"/>
          <dgm:chPref val="0"/>
        </dgm:presLayoutVars>
      </dgm:prSet>
      <dgm:spPr/>
    </dgm:pt>
    <dgm:pt modelId="{B063208B-06F1-43C8-A358-FC461C31E116}" type="pres">
      <dgm:prSet presAssocID="{ED06B0AC-F091-40FE-A8BE-E5AC5C856CE2}" presName="sibTrans" presStyleCnt="0"/>
      <dgm:spPr/>
    </dgm:pt>
    <dgm:pt modelId="{46FF0B49-BF6D-43D1-B5A2-A816D5309142}" type="pres">
      <dgm:prSet presAssocID="{D4E5CBE7-C14B-4170-9A34-C77155149F6E}" presName="compNode" presStyleCnt="0"/>
      <dgm:spPr/>
    </dgm:pt>
    <dgm:pt modelId="{F882A73F-B862-41F9-9DC6-76171C6E4732}" type="pres">
      <dgm:prSet presAssocID="{D4E5CBE7-C14B-4170-9A34-C77155149F6E}" presName="bgRect" presStyleLbl="bgShp" presStyleIdx="1" presStyleCnt="4"/>
      <dgm:spPr>
        <a:solidFill>
          <a:srgbClr val="8698DA"/>
        </a:solidFill>
      </dgm:spPr>
    </dgm:pt>
    <dgm:pt modelId="{158A31C6-195F-4CF7-AF98-2119FCBBB102}" type="pres">
      <dgm:prSet presAssocID="{D4E5CBE7-C14B-4170-9A34-C77155149F6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0579DB1D-D916-4BF4-AA39-A2998F6ECC7C}" type="pres">
      <dgm:prSet presAssocID="{D4E5CBE7-C14B-4170-9A34-C77155149F6E}" presName="spaceRect" presStyleCnt="0"/>
      <dgm:spPr/>
    </dgm:pt>
    <dgm:pt modelId="{0C586E1E-4F1F-4520-AC3A-0E7552381EF9}" type="pres">
      <dgm:prSet presAssocID="{D4E5CBE7-C14B-4170-9A34-C77155149F6E}" presName="parTx" presStyleLbl="revTx" presStyleIdx="1" presStyleCnt="4">
        <dgm:presLayoutVars>
          <dgm:chMax val="0"/>
          <dgm:chPref val="0"/>
        </dgm:presLayoutVars>
      </dgm:prSet>
      <dgm:spPr/>
    </dgm:pt>
    <dgm:pt modelId="{2BBDDB65-7459-4764-9EE7-E6FF612192F8}" type="pres">
      <dgm:prSet presAssocID="{B6CBECB5-C0CC-4B4C-8F74-184E71E333BF}" presName="sibTrans" presStyleCnt="0"/>
      <dgm:spPr/>
    </dgm:pt>
    <dgm:pt modelId="{134E1D41-EEC5-4C9F-83E0-17B0C1164347}" type="pres">
      <dgm:prSet presAssocID="{60817B5B-DA11-4F79-9E26-57FA6640BADF}" presName="compNode" presStyleCnt="0"/>
      <dgm:spPr/>
    </dgm:pt>
    <dgm:pt modelId="{49C8EBDE-280B-4859-952E-F84451362CE0}" type="pres">
      <dgm:prSet presAssocID="{60817B5B-DA11-4F79-9E26-57FA6640BADF}" presName="bgRect" presStyleLbl="bgShp" presStyleIdx="2" presStyleCnt="4"/>
      <dgm:spPr>
        <a:solidFill>
          <a:srgbClr val="8698DA"/>
        </a:solidFill>
      </dgm:spPr>
    </dgm:pt>
    <dgm:pt modelId="{F64153BF-96AD-4167-A2AA-ECCC5BA30264}" type="pres">
      <dgm:prSet presAssocID="{60817B5B-DA11-4F79-9E26-57FA6640BAD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B483691-E2A5-447C-895E-AB923BCA84AB}" type="pres">
      <dgm:prSet presAssocID="{60817B5B-DA11-4F79-9E26-57FA6640BADF}" presName="spaceRect" presStyleCnt="0"/>
      <dgm:spPr/>
    </dgm:pt>
    <dgm:pt modelId="{8D375292-79DD-4E1B-8BDB-D51ACCFFBFE2}" type="pres">
      <dgm:prSet presAssocID="{60817B5B-DA11-4F79-9E26-57FA6640BADF}" presName="parTx" presStyleLbl="revTx" presStyleIdx="2" presStyleCnt="4">
        <dgm:presLayoutVars>
          <dgm:chMax val="0"/>
          <dgm:chPref val="0"/>
        </dgm:presLayoutVars>
      </dgm:prSet>
      <dgm:spPr/>
    </dgm:pt>
    <dgm:pt modelId="{FB8E59FA-3878-469C-A22D-59BE9FEB7F1C}" type="pres">
      <dgm:prSet presAssocID="{A2A77DEC-BC84-46B7-B75E-5581C6B34387}" presName="sibTrans" presStyleCnt="0"/>
      <dgm:spPr/>
    </dgm:pt>
    <dgm:pt modelId="{E43DB899-0A3B-4FAC-825F-717ED31DB7F2}" type="pres">
      <dgm:prSet presAssocID="{D00F4DB7-58D9-43A5-BA44-D35D5638388E}" presName="compNode" presStyleCnt="0"/>
      <dgm:spPr/>
    </dgm:pt>
    <dgm:pt modelId="{14424A80-1FF3-46B6-9220-4C0EF4F548C5}" type="pres">
      <dgm:prSet presAssocID="{D00F4DB7-58D9-43A5-BA44-D35D5638388E}" presName="bgRect" presStyleLbl="bgShp" presStyleIdx="3" presStyleCnt="4"/>
      <dgm:spPr>
        <a:solidFill>
          <a:srgbClr val="8698DA"/>
        </a:solidFill>
      </dgm:spPr>
    </dgm:pt>
    <dgm:pt modelId="{6649E17F-D77A-456D-A8F3-EE75ACA2EBE7}" type="pres">
      <dgm:prSet presAssocID="{D00F4DB7-58D9-43A5-BA44-D35D563838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0C6483F0-7411-4F2F-8729-5371759E43F4}" type="pres">
      <dgm:prSet presAssocID="{D00F4DB7-58D9-43A5-BA44-D35D5638388E}" presName="spaceRect" presStyleCnt="0"/>
      <dgm:spPr/>
    </dgm:pt>
    <dgm:pt modelId="{F3A81E15-F3B4-41C3-82E0-FB6A49D88E44}" type="pres">
      <dgm:prSet presAssocID="{D00F4DB7-58D9-43A5-BA44-D35D5638388E}" presName="parTx" presStyleLbl="revTx" presStyleIdx="3" presStyleCnt="4">
        <dgm:presLayoutVars>
          <dgm:chMax val="0"/>
          <dgm:chPref val="0"/>
        </dgm:presLayoutVars>
      </dgm:prSet>
      <dgm:spPr/>
    </dgm:pt>
  </dgm:ptLst>
  <dgm:cxnLst>
    <dgm:cxn modelId="{36DA0200-526D-4FEE-834C-6D09FF8B301E}" srcId="{18F1B204-2F0F-4FE4-BE91-E3EEC8576CAE}" destId="{D00F4DB7-58D9-43A5-BA44-D35D5638388E}" srcOrd="3" destOrd="0" parTransId="{E66E1935-1A3A-4246-BB65-3A4097FA1F3F}" sibTransId="{F3613F76-FEDB-4ABC-B339-7A3F8DAC3A07}"/>
    <dgm:cxn modelId="{A21E1708-A97A-407C-8338-C1EAB82863B5}" srcId="{18F1B204-2F0F-4FE4-BE91-E3EEC8576CAE}" destId="{60817B5B-DA11-4F79-9E26-57FA6640BADF}" srcOrd="2" destOrd="0" parTransId="{2BCFA71A-4D87-4889-8A7A-E10324858860}" sibTransId="{A2A77DEC-BC84-46B7-B75E-5581C6B34387}"/>
    <dgm:cxn modelId="{5446DD12-DBDB-44BC-AC5B-F6244FABEA3D}" type="presOf" srcId="{60817B5B-DA11-4F79-9E26-57FA6640BADF}" destId="{8D375292-79DD-4E1B-8BDB-D51ACCFFBFE2}" srcOrd="0" destOrd="0" presId="urn:microsoft.com/office/officeart/2018/2/layout/IconVerticalSolidList"/>
    <dgm:cxn modelId="{3D10492E-F64D-4361-A243-FF21DE254615}" type="presOf" srcId="{BB03B3FF-0955-4848-9711-4EF789D608A1}" destId="{CCCF526E-9828-4209-B2D4-7327E8790893}" srcOrd="0" destOrd="0" presId="urn:microsoft.com/office/officeart/2018/2/layout/IconVerticalSolidList"/>
    <dgm:cxn modelId="{AC273033-2552-4675-AE59-84B7BD734331}" srcId="{18F1B204-2F0F-4FE4-BE91-E3EEC8576CAE}" destId="{D4E5CBE7-C14B-4170-9A34-C77155149F6E}" srcOrd="1" destOrd="0" parTransId="{CB5A4C42-B11E-4F5B-8B89-EBF5A7F84892}" sibTransId="{B6CBECB5-C0CC-4B4C-8F74-184E71E333BF}"/>
    <dgm:cxn modelId="{7ADF2D43-E4F7-4A9F-9863-6DE8E5565525}" type="presOf" srcId="{D4E5CBE7-C14B-4170-9A34-C77155149F6E}" destId="{0C586E1E-4F1F-4520-AC3A-0E7552381EF9}" srcOrd="0" destOrd="0" presId="urn:microsoft.com/office/officeart/2018/2/layout/IconVerticalSolidList"/>
    <dgm:cxn modelId="{02F221B3-1EF8-474D-B795-ABE2EDBEDE2B}" type="presOf" srcId="{D00F4DB7-58D9-43A5-BA44-D35D5638388E}" destId="{F3A81E15-F3B4-41C3-82E0-FB6A49D88E44}" srcOrd="0" destOrd="0" presId="urn:microsoft.com/office/officeart/2018/2/layout/IconVerticalSolidList"/>
    <dgm:cxn modelId="{891CDEC3-3B55-40BF-B9D1-15E886EFBEE5}" srcId="{18F1B204-2F0F-4FE4-BE91-E3EEC8576CAE}" destId="{BB03B3FF-0955-4848-9711-4EF789D608A1}" srcOrd="0" destOrd="0" parTransId="{D475E723-4877-4FAD-BBA9-9A3E2DC8F449}" sibTransId="{ED06B0AC-F091-40FE-A8BE-E5AC5C856CE2}"/>
    <dgm:cxn modelId="{5BBA2BF9-2929-4348-A0DA-AB9E2B418747}" type="presOf" srcId="{18F1B204-2F0F-4FE4-BE91-E3EEC8576CAE}" destId="{0CCB2B24-664C-4AAA-A88D-AD7516E5DD04}" srcOrd="0" destOrd="0" presId="urn:microsoft.com/office/officeart/2018/2/layout/IconVerticalSolidList"/>
    <dgm:cxn modelId="{A7EB0F22-550B-4DB8-A852-49D1AD530766}" type="presParOf" srcId="{0CCB2B24-664C-4AAA-A88D-AD7516E5DD04}" destId="{89D9066B-0E08-40DA-AA32-608C3F9D9B26}" srcOrd="0" destOrd="0" presId="urn:microsoft.com/office/officeart/2018/2/layout/IconVerticalSolidList"/>
    <dgm:cxn modelId="{41290325-9539-47AF-AEFC-C807A3D78B6E}" type="presParOf" srcId="{89D9066B-0E08-40DA-AA32-608C3F9D9B26}" destId="{67917B41-43F2-4884-946F-D94C6E644FF2}" srcOrd="0" destOrd="0" presId="urn:microsoft.com/office/officeart/2018/2/layout/IconVerticalSolidList"/>
    <dgm:cxn modelId="{EF814787-5796-4B62-99F9-0DBD95F9CA40}" type="presParOf" srcId="{89D9066B-0E08-40DA-AA32-608C3F9D9B26}" destId="{172547F9-B5A0-4874-AD38-FFDCFA2C78A3}" srcOrd="1" destOrd="0" presId="urn:microsoft.com/office/officeart/2018/2/layout/IconVerticalSolidList"/>
    <dgm:cxn modelId="{F4661283-4531-4BA6-A36D-BCA0CE45FBCE}" type="presParOf" srcId="{89D9066B-0E08-40DA-AA32-608C3F9D9B26}" destId="{8CCEEAAD-7D07-47C7-BF7C-8711D78FC269}" srcOrd="2" destOrd="0" presId="urn:microsoft.com/office/officeart/2018/2/layout/IconVerticalSolidList"/>
    <dgm:cxn modelId="{6E21B53F-513B-42DA-9EDB-BABCE032B844}" type="presParOf" srcId="{89D9066B-0E08-40DA-AA32-608C3F9D9B26}" destId="{CCCF526E-9828-4209-B2D4-7327E8790893}" srcOrd="3" destOrd="0" presId="urn:microsoft.com/office/officeart/2018/2/layout/IconVerticalSolidList"/>
    <dgm:cxn modelId="{A9048BAC-97F9-4D92-8038-A307D0A7726C}" type="presParOf" srcId="{0CCB2B24-664C-4AAA-A88D-AD7516E5DD04}" destId="{B063208B-06F1-43C8-A358-FC461C31E116}" srcOrd="1" destOrd="0" presId="urn:microsoft.com/office/officeart/2018/2/layout/IconVerticalSolidList"/>
    <dgm:cxn modelId="{20A5BE1C-F777-4C8D-AFEA-2B8B6E779A05}" type="presParOf" srcId="{0CCB2B24-664C-4AAA-A88D-AD7516E5DD04}" destId="{46FF0B49-BF6D-43D1-B5A2-A816D5309142}" srcOrd="2" destOrd="0" presId="urn:microsoft.com/office/officeart/2018/2/layout/IconVerticalSolidList"/>
    <dgm:cxn modelId="{3A8F566D-64A0-4FB8-8A65-C9C210BCFF26}" type="presParOf" srcId="{46FF0B49-BF6D-43D1-B5A2-A816D5309142}" destId="{F882A73F-B862-41F9-9DC6-76171C6E4732}" srcOrd="0" destOrd="0" presId="urn:microsoft.com/office/officeart/2018/2/layout/IconVerticalSolidList"/>
    <dgm:cxn modelId="{D8E19FDE-1A7A-4D89-9AD7-06B740FD77E8}" type="presParOf" srcId="{46FF0B49-BF6D-43D1-B5A2-A816D5309142}" destId="{158A31C6-195F-4CF7-AF98-2119FCBBB102}" srcOrd="1" destOrd="0" presId="urn:microsoft.com/office/officeart/2018/2/layout/IconVerticalSolidList"/>
    <dgm:cxn modelId="{20821A62-9F35-440D-8EB5-18B4613F2D2B}" type="presParOf" srcId="{46FF0B49-BF6D-43D1-B5A2-A816D5309142}" destId="{0579DB1D-D916-4BF4-AA39-A2998F6ECC7C}" srcOrd="2" destOrd="0" presId="urn:microsoft.com/office/officeart/2018/2/layout/IconVerticalSolidList"/>
    <dgm:cxn modelId="{E5FEB8A8-BCFA-4443-A470-C8F6C7647EF4}" type="presParOf" srcId="{46FF0B49-BF6D-43D1-B5A2-A816D5309142}" destId="{0C586E1E-4F1F-4520-AC3A-0E7552381EF9}" srcOrd="3" destOrd="0" presId="urn:microsoft.com/office/officeart/2018/2/layout/IconVerticalSolidList"/>
    <dgm:cxn modelId="{13D54771-B8E0-4C03-9AAC-5CD05C7DD4C7}" type="presParOf" srcId="{0CCB2B24-664C-4AAA-A88D-AD7516E5DD04}" destId="{2BBDDB65-7459-4764-9EE7-E6FF612192F8}" srcOrd="3" destOrd="0" presId="urn:microsoft.com/office/officeart/2018/2/layout/IconVerticalSolidList"/>
    <dgm:cxn modelId="{874AC44C-3E4C-44BD-8245-B90042A82809}" type="presParOf" srcId="{0CCB2B24-664C-4AAA-A88D-AD7516E5DD04}" destId="{134E1D41-EEC5-4C9F-83E0-17B0C1164347}" srcOrd="4" destOrd="0" presId="urn:microsoft.com/office/officeart/2018/2/layout/IconVerticalSolidList"/>
    <dgm:cxn modelId="{92804A73-9431-4BC2-AEFD-C6F3592D0A1B}" type="presParOf" srcId="{134E1D41-EEC5-4C9F-83E0-17B0C1164347}" destId="{49C8EBDE-280B-4859-952E-F84451362CE0}" srcOrd="0" destOrd="0" presId="urn:microsoft.com/office/officeart/2018/2/layout/IconVerticalSolidList"/>
    <dgm:cxn modelId="{9650310B-8744-4738-8632-815FCED4825F}" type="presParOf" srcId="{134E1D41-EEC5-4C9F-83E0-17B0C1164347}" destId="{F64153BF-96AD-4167-A2AA-ECCC5BA30264}" srcOrd="1" destOrd="0" presId="urn:microsoft.com/office/officeart/2018/2/layout/IconVerticalSolidList"/>
    <dgm:cxn modelId="{C5599F8B-26E7-4C33-94EC-1C8C4355BCD8}" type="presParOf" srcId="{134E1D41-EEC5-4C9F-83E0-17B0C1164347}" destId="{1B483691-E2A5-447C-895E-AB923BCA84AB}" srcOrd="2" destOrd="0" presId="urn:microsoft.com/office/officeart/2018/2/layout/IconVerticalSolidList"/>
    <dgm:cxn modelId="{1022251B-D2E9-4BAB-9372-99E069DD7595}" type="presParOf" srcId="{134E1D41-EEC5-4C9F-83E0-17B0C1164347}" destId="{8D375292-79DD-4E1B-8BDB-D51ACCFFBFE2}" srcOrd="3" destOrd="0" presId="urn:microsoft.com/office/officeart/2018/2/layout/IconVerticalSolidList"/>
    <dgm:cxn modelId="{08F0370E-570C-414E-9CF3-509E48F61797}" type="presParOf" srcId="{0CCB2B24-664C-4AAA-A88D-AD7516E5DD04}" destId="{FB8E59FA-3878-469C-A22D-59BE9FEB7F1C}" srcOrd="5" destOrd="0" presId="urn:microsoft.com/office/officeart/2018/2/layout/IconVerticalSolidList"/>
    <dgm:cxn modelId="{77EEF7DB-DE2A-46DE-AACD-668D67B2AEE9}" type="presParOf" srcId="{0CCB2B24-664C-4AAA-A88D-AD7516E5DD04}" destId="{E43DB899-0A3B-4FAC-825F-717ED31DB7F2}" srcOrd="6" destOrd="0" presId="urn:microsoft.com/office/officeart/2018/2/layout/IconVerticalSolidList"/>
    <dgm:cxn modelId="{78408074-C9C0-4C85-8980-E0021BBB8B4E}" type="presParOf" srcId="{E43DB899-0A3B-4FAC-825F-717ED31DB7F2}" destId="{14424A80-1FF3-46B6-9220-4C0EF4F548C5}" srcOrd="0" destOrd="0" presId="urn:microsoft.com/office/officeart/2018/2/layout/IconVerticalSolidList"/>
    <dgm:cxn modelId="{F6F107C0-260A-421E-B6A9-5715AEFBE3C6}" type="presParOf" srcId="{E43DB899-0A3B-4FAC-825F-717ED31DB7F2}" destId="{6649E17F-D77A-456D-A8F3-EE75ACA2EBE7}" srcOrd="1" destOrd="0" presId="urn:microsoft.com/office/officeart/2018/2/layout/IconVerticalSolidList"/>
    <dgm:cxn modelId="{835B8B5E-17BA-47F3-B428-B7CFCE56BAF9}" type="presParOf" srcId="{E43DB899-0A3B-4FAC-825F-717ED31DB7F2}" destId="{0C6483F0-7411-4F2F-8729-5371759E43F4}" srcOrd="2" destOrd="0" presId="urn:microsoft.com/office/officeart/2018/2/layout/IconVerticalSolidList"/>
    <dgm:cxn modelId="{2F5EA2BF-25E9-4B2B-8050-2B269A7E1FF9}" type="presParOf" srcId="{E43DB899-0A3B-4FAC-825F-717ED31DB7F2}" destId="{F3A81E15-F3B4-41C3-82E0-FB6A49D88E4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4096FFC-C1BE-4AD7-8FBD-5FE63FF9E874}" type="doc">
      <dgm:prSet loTypeId="urn:microsoft.com/office/officeart/2005/8/layout/default" loCatId="list" qsTypeId="urn:microsoft.com/office/officeart/2005/8/quickstyle/simple4" qsCatId="simple" csTypeId="urn:microsoft.com/office/officeart/2005/8/colors/accent0_3" csCatId="mainScheme" phldr="1"/>
      <dgm:spPr/>
      <dgm:t>
        <a:bodyPr/>
        <a:lstStyle/>
        <a:p>
          <a:endParaRPr lang="en-US"/>
        </a:p>
      </dgm:t>
    </dgm:pt>
    <dgm:pt modelId="{85AD71E4-9CB6-418B-99E6-ED4C9FE7EA73}">
      <dgm:prSet custT="1"/>
      <dgm:spPr>
        <a:solidFill>
          <a:srgbClr val="8698DA"/>
        </a:solidFill>
      </dgm:spPr>
      <dgm:t>
        <a:bodyPr/>
        <a:lstStyle/>
        <a:p>
          <a:r>
            <a:rPr lang="en-US" sz="1600" b="0" i="0" baseline="0" dirty="0">
              <a:solidFill>
                <a:schemeClr val="tx1"/>
              </a:solidFill>
            </a:rPr>
            <a:t>Uses </a:t>
          </a:r>
          <a:r>
            <a:rPr lang="en-US" sz="1600" b="1" i="0" baseline="0" dirty="0">
              <a:solidFill>
                <a:schemeClr val="tx1"/>
              </a:solidFill>
            </a:rPr>
            <a:t>Open-</a:t>
          </a:r>
          <a:r>
            <a:rPr lang="en-US" sz="1600" b="1" i="0" baseline="0" dirty="0" err="1">
              <a:solidFill>
                <a:schemeClr val="tx1"/>
              </a:solidFill>
            </a:rPr>
            <a:t>Meteo</a:t>
          </a:r>
          <a:r>
            <a:rPr lang="en-US" sz="1600" b="1" i="0" baseline="0" dirty="0">
              <a:solidFill>
                <a:schemeClr val="tx1"/>
              </a:solidFill>
            </a:rPr>
            <a:t> API</a:t>
          </a:r>
          <a:r>
            <a:rPr lang="en-US" sz="1600" b="0" i="0" baseline="0" dirty="0">
              <a:solidFill>
                <a:schemeClr val="tx1"/>
              </a:solidFill>
            </a:rPr>
            <a:t> to fetch weather by </a:t>
          </a:r>
          <a:r>
            <a:rPr lang="en-US" sz="1600" b="1" i="0" baseline="0" dirty="0">
              <a:solidFill>
                <a:schemeClr val="tx1"/>
              </a:solidFill>
            </a:rPr>
            <a:t>latitude &amp; longitude</a:t>
          </a:r>
          <a:endParaRPr lang="en-US" sz="1600" dirty="0">
            <a:solidFill>
              <a:schemeClr val="tx1"/>
            </a:solidFill>
          </a:endParaRPr>
        </a:p>
      </dgm:t>
    </dgm:pt>
    <dgm:pt modelId="{658FD54C-1B7E-464C-BF57-AAF509397AE5}" type="parTrans" cxnId="{0A6B8423-E2B7-43EE-90EF-C6439F469BC0}">
      <dgm:prSet/>
      <dgm:spPr/>
      <dgm:t>
        <a:bodyPr/>
        <a:lstStyle/>
        <a:p>
          <a:endParaRPr lang="en-US"/>
        </a:p>
      </dgm:t>
    </dgm:pt>
    <dgm:pt modelId="{8DF90410-BC5A-4705-AA08-08E469350663}" type="sibTrans" cxnId="{0A6B8423-E2B7-43EE-90EF-C6439F469BC0}">
      <dgm:prSet/>
      <dgm:spPr/>
      <dgm:t>
        <a:bodyPr/>
        <a:lstStyle/>
        <a:p>
          <a:endParaRPr lang="en-US"/>
        </a:p>
      </dgm:t>
    </dgm:pt>
    <dgm:pt modelId="{02262099-D63E-49E8-9CDF-F0B4C593BB12}">
      <dgm:prSet custT="1"/>
      <dgm:spPr>
        <a:solidFill>
          <a:srgbClr val="8698DA"/>
        </a:solidFill>
      </dgm:spPr>
      <dgm:t>
        <a:bodyPr/>
        <a:lstStyle/>
        <a:p>
          <a:r>
            <a:rPr lang="en-US" sz="1600" b="0" i="0" baseline="0" dirty="0">
              <a:solidFill>
                <a:schemeClr val="tx1"/>
              </a:solidFill>
            </a:rPr>
            <a:t>Retrieves key metrics:</a:t>
          </a:r>
          <a:br>
            <a:rPr lang="en-US" sz="1600" b="0" i="0" baseline="0" dirty="0">
              <a:solidFill>
                <a:schemeClr val="tx1"/>
              </a:solidFill>
            </a:rPr>
          </a:br>
          <a:r>
            <a:rPr lang="en-US" sz="1600" b="0" i="0" baseline="0" dirty="0">
              <a:solidFill>
                <a:schemeClr val="tx1"/>
              </a:solidFill>
            </a:rPr>
            <a:t>🌡️ Temperature | 💨 Wind | ☁️ Cloud Cover | 🌧️ Rain | 👀 Visibility</a:t>
          </a:r>
          <a:endParaRPr lang="en-US" sz="1600" dirty="0">
            <a:solidFill>
              <a:schemeClr val="tx1"/>
            </a:solidFill>
          </a:endParaRPr>
        </a:p>
      </dgm:t>
    </dgm:pt>
    <dgm:pt modelId="{E6BB05F8-D0AA-4B17-B484-0B971953AE73}" type="parTrans" cxnId="{32FF7161-8BD6-4846-95DA-E20EAEBC81E1}">
      <dgm:prSet/>
      <dgm:spPr/>
      <dgm:t>
        <a:bodyPr/>
        <a:lstStyle/>
        <a:p>
          <a:endParaRPr lang="en-US"/>
        </a:p>
      </dgm:t>
    </dgm:pt>
    <dgm:pt modelId="{4123DA8E-4297-4D49-BCCD-1AB9459BA557}" type="sibTrans" cxnId="{32FF7161-8BD6-4846-95DA-E20EAEBC81E1}">
      <dgm:prSet/>
      <dgm:spPr/>
      <dgm:t>
        <a:bodyPr/>
        <a:lstStyle/>
        <a:p>
          <a:endParaRPr lang="en-US"/>
        </a:p>
      </dgm:t>
    </dgm:pt>
    <dgm:pt modelId="{88F5E762-3334-4468-81EA-938888B9A7FD}">
      <dgm:prSet custT="1"/>
      <dgm:spPr>
        <a:solidFill>
          <a:srgbClr val="8698DA"/>
        </a:solidFill>
      </dgm:spPr>
      <dgm:t>
        <a:bodyPr/>
        <a:lstStyle/>
        <a:p>
          <a:r>
            <a:rPr lang="en-US" sz="1600" b="1" i="0" baseline="0" dirty="0">
              <a:solidFill>
                <a:schemeClr val="tx1"/>
              </a:solidFill>
            </a:rPr>
            <a:t>Redis Cache</a:t>
          </a:r>
          <a:r>
            <a:rPr lang="en-US" sz="1600" b="0" i="0" baseline="0" dirty="0">
              <a:solidFill>
                <a:schemeClr val="tx1"/>
              </a:solidFill>
            </a:rPr>
            <a:t> used to reduce API calls (10mins TTL)</a:t>
          </a:r>
          <a:endParaRPr lang="en-US" sz="1600" dirty="0">
            <a:solidFill>
              <a:schemeClr val="tx1"/>
            </a:solidFill>
          </a:endParaRPr>
        </a:p>
      </dgm:t>
    </dgm:pt>
    <dgm:pt modelId="{A31923BF-B0B8-4B1B-BBA8-4E7AA8171A9E}" type="parTrans" cxnId="{F5C78983-8EEA-46FE-AC98-A18173F1BFDF}">
      <dgm:prSet/>
      <dgm:spPr/>
      <dgm:t>
        <a:bodyPr/>
        <a:lstStyle/>
        <a:p>
          <a:endParaRPr lang="en-US"/>
        </a:p>
      </dgm:t>
    </dgm:pt>
    <dgm:pt modelId="{20DAA195-9269-4CE2-B251-51B5FD1FC2AC}" type="sibTrans" cxnId="{F5C78983-8EEA-46FE-AC98-A18173F1BFDF}">
      <dgm:prSet/>
      <dgm:spPr/>
      <dgm:t>
        <a:bodyPr/>
        <a:lstStyle/>
        <a:p>
          <a:endParaRPr lang="en-US"/>
        </a:p>
      </dgm:t>
    </dgm:pt>
    <dgm:pt modelId="{2B4C300C-FBC9-4EF2-A81A-9EC6A4D757DD}">
      <dgm:prSet custT="1"/>
      <dgm:spPr>
        <a:solidFill>
          <a:srgbClr val="8698DA"/>
        </a:solidFill>
      </dgm:spPr>
      <dgm:t>
        <a:bodyPr/>
        <a:lstStyle/>
        <a:p>
          <a:r>
            <a:rPr lang="en-US" sz="1600" b="0" i="0" baseline="0" dirty="0">
              <a:solidFill>
                <a:schemeClr val="tx1"/>
              </a:solidFill>
            </a:rPr>
            <a:t>Falls back to </a:t>
          </a:r>
          <a:r>
            <a:rPr lang="en-US" sz="1600" b="1" i="0" baseline="0" dirty="0">
              <a:solidFill>
                <a:schemeClr val="tx1"/>
              </a:solidFill>
            </a:rPr>
            <a:t>dummy data</a:t>
          </a:r>
          <a:r>
            <a:rPr lang="en-US" sz="1600" b="0" i="0" baseline="0" dirty="0">
              <a:solidFill>
                <a:schemeClr val="tx1"/>
              </a:solidFill>
            </a:rPr>
            <a:t> if API fails</a:t>
          </a:r>
          <a:endParaRPr lang="en-US" sz="1600" dirty="0">
            <a:solidFill>
              <a:schemeClr val="tx1"/>
            </a:solidFill>
          </a:endParaRPr>
        </a:p>
      </dgm:t>
    </dgm:pt>
    <dgm:pt modelId="{8A84B4C4-E539-4738-B9DE-063102417C50}" type="parTrans" cxnId="{C743DEF6-EC32-4A9D-857D-6F8B52158D05}">
      <dgm:prSet/>
      <dgm:spPr/>
      <dgm:t>
        <a:bodyPr/>
        <a:lstStyle/>
        <a:p>
          <a:endParaRPr lang="en-US"/>
        </a:p>
      </dgm:t>
    </dgm:pt>
    <dgm:pt modelId="{F82A0A52-4001-48D3-ACF8-41E2C1604BA2}" type="sibTrans" cxnId="{C743DEF6-EC32-4A9D-857D-6F8B52158D05}">
      <dgm:prSet/>
      <dgm:spPr/>
      <dgm:t>
        <a:bodyPr/>
        <a:lstStyle/>
        <a:p>
          <a:endParaRPr lang="en-US"/>
        </a:p>
      </dgm:t>
    </dgm:pt>
    <dgm:pt modelId="{6D8DBE8D-EB4F-4106-8349-0DF46199B824}">
      <dgm:prSet custT="1"/>
      <dgm:spPr>
        <a:solidFill>
          <a:srgbClr val="8698DA"/>
        </a:solidFill>
      </dgm:spPr>
      <dgm:t>
        <a:bodyPr/>
        <a:lstStyle/>
        <a:p>
          <a:r>
            <a:rPr lang="en-US" sz="1600" b="0" i="0" baseline="0" dirty="0">
              <a:solidFill>
                <a:schemeClr val="tx1"/>
              </a:solidFill>
            </a:rPr>
            <a:t>Powers route decisions by factoring in weather impacts</a:t>
          </a:r>
          <a:endParaRPr lang="en-US" sz="1600" dirty="0">
            <a:solidFill>
              <a:schemeClr val="tx1"/>
            </a:solidFill>
          </a:endParaRPr>
        </a:p>
      </dgm:t>
    </dgm:pt>
    <dgm:pt modelId="{E9B74D2A-C76B-4B32-9213-73FF81AF70B0}" type="parTrans" cxnId="{73A0819C-7F08-48DA-8E65-970D39BA9FFD}">
      <dgm:prSet/>
      <dgm:spPr/>
      <dgm:t>
        <a:bodyPr/>
        <a:lstStyle/>
        <a:p>
          <a:endParaRPr lang="en-US"/>
        </a:p>
      </dgm:t>
    </dgm:pt>
    <dgm:pt modelId="{7E8E8033-D845-416B-A054-06998349A699}" type="sibTrans" cxnId="{73A0819C-7F08-48DA-8E65-970D39BA9FFD}">
      <dgm:prSet/>
      <dgm:spPr/>
      <dgm:t>
        <a:bodyPr/>
        <a:lstStyle/>
        <a:p>
          <a:endParaRPr lang="en-US"/>
        </a:p>
      </dgm:t>
    </dgm:pt>
    <dgm:pt modelId="{5F14F61F-4489-4C7B-AB70-2389C0E1174D}" type="pres">
      <dgm:prSet presAssocID="{44096FFC-C1BE-4AD7-8FBD-5FE63FF9E874}" presName="diagram" presStyleCnt="0">
        <dgm:presLayoutVars>
          <dgm:dir/>
          <dgm:resizeHandles val="exact"/>
        </dgm:presLayoutVars>
      </dgm:prSet>
      <dgm:spPr/>
    </dgm:pt>
    <dgm:pt modelId="{D3D65E96-6DE0-4308-A196-F024666F9E67}" type="pres">
      <dgm:prSet presAssocID="{85AD71E4-9CB6-418B-99E6-ED4C9FE7EA73}" presName="node" presStyleLbl="node1" presStyleIdx="0" presStyleCnt="5">
        <dgm:presLayoutVars>
          <dgm:bulletEnabled val="1"/>
        </dgm:presLayoutVars>
      </dgm:prSet>
      <dgm:spPr/>
    </dgm:pt>
    <dgm:pt modelId="{6F447A14-9E3E-41FF-877C-E3E738F8D861}" type="pres">
      <dgm:prSet presAssocID="{8DF90410-BC5A-4705-AA08-08E469350663}" presName="sibTrans" presStyleCnt="0"/>
      <dgm:spPr/>
    </dgm:pt>
    <dgm:pt modelId="{43494B9F-9A8C-4DA4-8561-859C803F45D1}" type="pres">
      <dgm:prSet presAssocID="{02262099-D63E-49E8-9CDF-F0B4C593BB12}" presName="node" presStyleLbl="node1" presStyleIdx="1" presStyleCnt="5">
        <dgm:presLayoutVars>
          <dgm:bulletEnabled val="1"/>
        </dgm:presLayoutVars>
      </dgm:prSet>
      <dgm:spPr/>
    </dgm:pt>
    <dgm:pt modelId="{0F32ADC9-CCA0-4C6F-B747-323E498282C5}" type="pres">
      <dgm:prSet presAssocID="{4123DA8E-4297-4D49-BCCD-1AB9459BA557}" presName="sibTrans" presStyleCnt="0"/>
      <dgm:spPr/>
    </dgm:pt>
    <dgm:pt modelId="{975C5B37-4570-4B48-9B48-79365D272B72}" type="pres">
      <dgm:prSet presAssocID="{88F5E762-3334-4468-81EA-938888B9A7FD}" presName="node" presStyleLbl="node1" presStyleIdx="2" presStyleCnt="5">
        <dgm:presLayoutVars>
          <dgm:bulletEnabled val="1"/>
        </dgm:presLayoutVars>
      </dgm:prSet>
      <dgm:spPr/>
    </dgm:pt>
    <dgm:pt modelId="{5FCCA698-D363-4059-9994-72431DDE471D}" type="pres">
      <dgm:prSet presAssocID="{20DAA195-9269-4CE2-B251-51B5FD1FC2AC}" presName="sibTrans" presStyleCnt="0"/>
      <dgm:spPr/>
    </dgm:pt>
    <dgm:pt modelId="{E2B32B94-A49A-4623-B6EC-BA90070335D4}" type="pres">
      <dgm:prSet presAssocID="{2B4C300C-FBC9-4EF2-A81A-9EC6A4D757DD}" presName="node" presStyleLbl="node1" presStyleIdx="3" presStyleCnt="5">
        <dgm:presLayoutVars>
          <dgm:bulletEnabled val="1"/>
        </dgm:presLayoutVars>
      </dgm:prSet>
      <dgm:spPr/>
    </dgm:pt>
    <dgm:pt modelId="{653AFC45-DE6D-4043-B26F-D442AE0DE77F}" type="pres">
      <dgm:prSet presAssocID="{F82A0A52-4001-48D3-ACF8-41E2C1604BA2}" presName="sibTrans" presStyleCnt="0"/>
      <dgm:spPr/>
    </dgm:pt>
    <dgm:pt modelId="{A0EFEA1F-7BD8-4A04-81D8-99BD24C9A562}" type="pres">
      <dgm:prSet presAssocID="{6D8DBE8D-EB4F-4106-8349-0DF46199B824}" presName="node" presStyleLbl="node1" presStyleIdx="4" presStyleCnt="5">
        <dgm:presLayoutVars>
          <dgm:bulletEnabled val="1"/>
        </dgm:presLayoutVars>
      </dgm:prSet>
      <dgm:spPr/>
    </dgm:pt>
  </dgm:ptLst>
  <dgm:cxnLst>
    <dgm:cxn modelId="{0A6B8423-E2B7-43EE-90EF-C6439F469BC0}" srcId="{44096FFC-C1BE-4AD7-8FBD-5FE63FF9E874}" destId="{85AD71E4-9CB6-418B-99E6-ED4C9FE7EA73}" srcOrd="0" destOrd="0" parTransId="{658FD54C-1B7E-464C-BF57-AAF509397AE5}" sibTransId="{8DF90410-BC5A-4705-AA08-08E469350663}"/>
    <dgm:cxn modelId="{C6D3892D-177B-4368-9325-C2F73877FEEC}" type="presOf" srcId="{88F5E762-3334-4468-81EA-938888B9A7FD}" destId="{975C5B37-4570-4B48-9B48-79365D272B72}" srcOrd="0" destOrd="0" presId="urn:microsoft.com/office/officeart/2005/8/layout/default"/>
    <dgm:cxn modelId="{32FF7161-8BD6-4846-95DA-E20EAEBC81E1}" srcId="{44096FFC-C1BE-4AD7-8FBD-5FE63FF9E874}" destId="{02262099-D63E-49E8-9CDF-F0B4C593BB12}" srcOrd="1" destOrd="0" parTransId="{E6BB05F8-D0AA-4B17-B484-0B971953AE73}" sibTransId="{4123DA8E-4297-4D49-BCCD-1AB9459BA557}"/>
    <dgm:cxn modelId="{D8F6D44C-9D6D-448D-A2D3-4A370C927AEE}" type="presOf" srcId="{85AD71E4-9CB6-418B-99E6-ED4C9FE7EA73}" destId="{D3D65E96-6DE0-4308-A196-F024666F9E67}" srcOrd="0" destOrd="0" presId="urn:microsoft.com/office/officeart/2005/8/layout/default"/>
    <dgm:cxn modelId="{6A687B6F-13E5-4874-8431-E493254FA17F}" type="presOf" srcId="{2B4C300C-FBC9-4EF2-A81A-9EC6A4D757DD}" destId="{E2B32B94-A49A-4623-B6EC-BA90070335D4}" srcOrd="0" destOrd="0" presId="urn:microsoft.com/office/officeart/2005/8/layout/default"/>
    <dgm:cxn modelId="{F5C78983-8EEA-46FE-AC98-A18173F1BFDF}" srcId="{44096FFC-C1BE-4AD7-8FBD-5FE63FF9E874}" destId="{88F5E762-3334-4468-81EA-938888B9A7FD}" srcOrd="2" destOrd="0" parTransId="{A31923BF-B0B8-4B1B-BBA8-4E7AA8171A9E}" sibTransId="{20DAA195-9269-4CE2-B251-51B5FD1FC2AC}"/>
    <dgm:cxn modelId="{0D6F8D93-AB07-470A-958C-FC815E26FFA7}" type="presOf" srcId="{6D8DBE8D-EB4F-4106-8349-0DF46199B824}" destId="{A0EFEA1F-7BD8-4A04-81D8-99BD24C9A562}" srcOrd="0" destOrd="0" presId="urn:microsoft.com/office/officeart/2005/8/layout/default"/>
    <dgm:cxn modelId="{73A0819C-7F08-48DA-8E65-970D39BA9FFD}" srcId="{44096FFC-C1BE-4AD7-8FBD-5FE63FF9E874}" destId="{6D8DBE8D-EB4F-4106-8349-0DF46199B824}" srcOrd="4" destOrd="0" parTransId="{E9B74D2A-C76B-4B32-9213-73FF81AF70B0}" sibTransId="{7E8E8033-D845-416B-A054-06998349A699}"/>
    <dgm:cxn modelId="{0FF682D2-BED7-4BC2-9CF9-C1341E6E1321}" type="presOf" srcId="{44096FFC-C1BE-4AD7-8FBD-5FE63FF9E874}" destId="{5F14F61F-4489-4C7B-AB70-2389C0E1174D}" srcOrd="0" destOrd="0" presId="urn:microsoft.com/office/officeart/2005/8/layout/default"/>
    <dgm:cxn modelId="{5F385BE2-B2A4-4F08-A8E6-BFA8749FEB22}" type="presOf" srcId="{02262099-D63E-49E8-9CDF-F0B4C593BB12}" destId="{43494B9F-9A8C-4DA4-8561-859C803F45D1}" srcOrd="0" destOrd="0" presId="urn:microsoft.com/office/officeart/2005/8/layout/default"/>
    <dgm:cxn modelId="{C743DEF6-EC32-4A9D-857D-6F8B52158D05}" srcId="{44096FFC-C1BE-4AD7-8FBD-5FE63FF9E874}" destId="{2B4C300C-FBC9-4EF2-A81A-9EC6A4D757DD}" srcOrd="3" destOrd="0" parTransId="{8A84B4C4-E539-4738-B9DE-063102417C50}" sibTransId="{F82A0A52-4001-48D3-ACF8-41E2C1604BA2}"/>
    <dgm:cxn modelId="{65739185-CCD9-4A45-AC27-A20FCEB807B2}" type="presParOf" srcId="{5F14F61F-4489-4C7B-AB70-2389C0E1174D}" destId="{D3D65E96-6DE0-4308-A196-F024666F9E67}" srcOrd="0" destOrd="0" presId="urn:microsoft.com/office/officeart/2005/8/layout/default"/>
    <dgm:cxn modelId="{F15906A0-7B8C-4C5D-B044-0F2D786EC6E4}" type="presParOf" srcId="{5F14F61F-4489-4C7B-AB70-2389C0E1174D}" destId="{6F447A14-9E3E-41FF-877C-E3E738F8D861}" srcOrd="1" destOrd="0" presId="urn:microsoft.com/office/officeart/2005/8/layout/default"/>
    <dgm:cxn modelId="{2B8C1B92-510D-4519-B08D-C2CBFFE75D0C}" type="presParOf" srcId="{5F14F61F-4489-4C7B-AB70-2389C0E1174D}" destId="{43494B9F-9A8C-4DA4-8561-859C803F45D1}" srcOrd="2" destOrd="0" presId="urn:microsoft.com/office/officeart/2005/8/layout/default"/>
    <dgm:cxn modelId="{5B40CBA9-F325-47D9-B3D7-15161F0165B4}" type="presParOf" srcId="{5F14F61F-4489-4C7B-AB70-2389C0E1174D}" destId="{0F32ADC9-CCA0-4C6F-B747-323E498282C5}" srcOrd="3" destOrd="0" presId="urn:microsoft.com/office/officeart/2005/8/layout/default"/>
    <dgm:cxn modelId="{D2981CCA-DFC9-4C92-965C-D3822E965A5E}" type="presParOf" srcId="{5F14F61F-4489-4C7B-AB70-2389C0E1174D}" destId="{975C5B37-4570-4B48-9B48-79365D272B72}" srcOrd="4" destOrd="0" presId="urn:microsoft.com/office/officeart/2005/8/layout/default"/>
    <dgm:cxn modelId="{5734D62B-1446-4370-9527-78E4BD5C9E8E}" type="presParOf" srcId="{5F14F61F-4489-4C7B-AB70-2389C0E1174D}" destId="{5FCCA698-D363-4059-9994-72431DDE471D}" srcOrd="5" destOrd="0" presId="urn:microsoft.com/office/officeart/2005/8/layout/default"/>
    <dgm:cxn modelId="{54947AC0-C312-4DE0-9098-E24CCAA1FD96}" type="presParOf" srcId="{5F14F61F-4489-4C7B-AB70-2389C0E1174D}" destId="{E2B32B94-A49A-4623-B6EC-BA90070335D4}" srcOrd="6" destOrd="0" presId="urn:microsoft.com/office/officeart/2005/8/layout/default"/>
    <dgm:cxn modelId="{19DC29E4-C6BA-4DD9-8A51-137C9482B041}" type="presParOf" srcId="{5F14F61F-4489-4C7B-AB70-2389C0E1174D}" destId="{653AFC45-DE6D-4043-B26F-D442AE0DE77F}" srcOrd="7" destOrd="0" presId="urn:microsoft.com/office/officeart/2005/8/layout/default"/>
    <dgm:cxn modelId="{859FC232-1E50-4158-B81C-23825EEDB6C5}" type="presParOf" srcId="{5F14F61F-4489-4C7B-AB70-2389C0E1174D}" destId="{A0EFEA1F-7BD8-4A04-81D8-99BD24C9A56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890D035-7065-43DC-834D-8423F4F97E4E}"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2C623CC7-C7FF-4891-ADB8-52F74196E0A6}">
      <dgm:prSet custT="1"/>
      <dgm:spPr>
        <a:solidFill>
          <a:srgbClr val="8698DA"/>
        </a:solidFill>
      </dgm:spPr>
      <dgm:t>
        <a:bodyPr/>
        <a:lstStyle/>
        <a:p>
          <a:r>
            <a:rPr lang="en-US" sz="1600" b="1" i="0" baseline="0" dirty="0">
              <a:solidFill>
                <a:schemeClr val="tx1"/>
              </a:solidFill>
            </a:rPr>
            <a:t>Reads Local Files</a:t>
          </a:r>
          <a:r>
            <a:rPr lang="en-US" sz="1600" b="0" i="0" baseline="0" dirty="0">
              <a:solidFill>
                <a:schemeClr val="tx1"/>
              </a:solidFill>
            </a:rPr>
            <a:t>:</a:t>
          </a:r>
          <a:br>
            <a:rPr lang="en-US" sz="1600" b="0" i="0" baseline="0" dirty="0">
              <a:solidFill>
                <a:schemeClr val="tx1"/>
              </a:solidFill>
            </a:rPr>
          </a:br>
          <a:r>
            <a:rPr lang="en-US" sz="1600" b="0" i="0" baseline="0" dirty="0">
              <a:solidFill>
                <a:schemeClr val="tx1"/>
              </a:solidFill>
            </a:rPr>
            <a:t>📄 </a:t>
          </a:r>
          <a:r>
            <a:rPr lang="en-US" sz="1600" b="0" i="0" baseline="0" dirty="0" err="1">
              <a:solidFill>
                <a:schemeClr val="tx1"/>
              </a:solidFill>
            </a:rPr>
            <a:t>airports.json</a:t>
          </a:r>
          <a:r>
            <a:rPr lang="en-US" sz="1600" b="0" i="0" baseline="0" dirty="0">
              <a:solidFill>
                <a:schemeClr val="tx1"/>
              </a:solidFill>
            </a:rPr>
            <a:t> and </a:t>
          </a:r>
          <a:r>
            <a:rPr lang="en-US" sz="1600" b="0" i="0" baseline="0" dirty="0" err="1">
              <a:solidFill>
                <a:schemeClr val="tx1"/>
              </a:solidFill>
            </a:rPr>
            <a:t>routes.json</a:t>
          </a:r>
          <a:r>
            <a:rPr lang="en-US" sz="1600" b="0" i="0" baseline="0" dirty="0">
              <a:solidFill>
                <a:schemeClr val="tx1"/>
              </a:solidFill>
            </a:rPr>
            <a:t> from /data directory</a:t>
          </a:r>
          <a:endParaRPr lang="en-US" sz="1600" dirty="0">
            <a:solidFill>
              <a:schemeClr val="tx1"/>
            </a:solidFill>
          </a:endParaRPr>
        </a:p>
      </dgm:t>
    </dgm:pt>
    <dgm:pt modelId="{9A397F8B-D575-413C-98C3-EB910F4EB3B7}" type="parTrans" cxnId="{28C72CA8-421F-4BD5-B72F-776A9761882E}">
      <dgm:prSet/>
      <dgm:spPr/>
      <dgm:t>
        <a:bodyPr/>
        <a:lstStyle/>
        <a:p>
          <a:endParaRPr lang="en-US"/>
        </a:p>
      </dgm:t>
    </dgm:pt>
    <dgm:pt modelId="{00E93765-409E-423B-91D5-7A716D73F7CA}" type="sibTrans" cxnId="{28C72CA8-421F-4BD5-B72F-776A9761882E}">
      <dgm:prSet/>
      <dgm:spPr/>
      <dgm:t>
        <a:bodyPr/>
        <a:lstStyle/>
        <a:p>
          <a:endParaRPr lang="en-US"/>
        </a:p>
      </dgm:t>
    </dgm:pt>
    <dgm:pt modelId="{48BE33D1-EFA0-4061-85BD-D681B2255B28}">
      <dgm:prSet custT="1"/>
      <dgm:spPr>
        <a:solidFill>
          <a:srgbClr val="8698DA"/>
        </a:solidFill>
      </dgm:spPr>
      <dgm:t>
        <a:bodyPr/>
        <a:lstStyle/>
        <a:p>
          <a:r>
            <a:rPr lang="en-US" sz="1600" b="1" i="0" baseline="0" dirty="0">
              <a:solidFill>
                <a:schemeClr val="tx1"/>
              </a:solidFill>
            </a:rPr>
            <a:t>Country Filter</a:t>
          </a:r>
          <a:r>
            <a:rPr lang="en-US" sz="1600" b="0" i="0" baseline="0" dirty="0">
              <a:solidFill>
                <a:schemeClr val="tx1"/>
              </a:solidFill>
            </a:rPr>
            <a:t>:</a:t>
          </a:r>
          <a:br>
            <a:rPr lang="en-US" sz="1600" b="0" i="0" baseline="0" dirty="0">
              <a:solidFill>
                <a:schemeClr val="tx1"/>
              </a:solidFill>
            </a:rPr>
          </a:br>
          <a:r>
            <a:rPr lang="en-US" sz="1600" b="0" i="0" baseline="0" dirty="0">
              <a:solidFill>
                <a:schemeClr val="tx1"/>
              </a:solidFill>
            </a:rPr>
            <a:t>Can filter airports &amp; routes by </a:t>
          </a:r>
          <a:r>
            <a:rPr lang="en-US" sz="1600" b="1" i="0" baseline="0" dirty="0">
              <a:solidFill>
                <a:schemeClr val="tx1"/>
              </a:solidFill>
            </a:rPr>
            <a:t>ISO country code</a:t>
          </a:r>
          <a:r>
            <a:rPr lang="en-US" sz="1600" b="0" i="0" baseline="0" dirty="0">
              <a:solidFill>
                <a:schemeClr val="tx1"/>
              </a:solidFill>
            </a:rPr>
            <a:t> (e.g., "IN")</a:t>
          </a:r>
          <a:endParaRPr lang="en-US" sz="1600" dirty="0">
            <a:solidFill>
              <a:schemeClr val="tx1"/>
            </a:solidFill>
          </a:endParaRPr>
        </a:p>
      </dgm:t>
    </dgm:pt>
    <dgm:pt modelId="{C68C8F16-AAAA-44D5-936E-F6716995C12A}" type="parTrans" cxnId="{98B1DAE7-0235-4265-B838-75E8B5F19C75}">
      <dgm:prSet/>
      <dgm:spPr/>
      <dgm:t>
        <a:bodyPr/>
        <a:lstStyle/>
        <a:p>
          <a:endParaRPr lang="en-US"/>
        </a:p>
      </dgm:t>
    </dgm:pt>
    <dgm:pt modelId="{3D0F4827-150B-40AB-81FB-091B355045EE}" type="sibTrans" cxnId="{98B1DAE7-0235-4265-B838-75E8B5F19C75}">
      <dgm:prSet/>
      <dgm:spPr/>
      <dgm:t>
        <a:bodyPr/>
        <a:lstStyle/>
        <a:p>
          <a:endParaRPr lang="en-US"/>
        </a:p>
      </dgm:t>
    </dgm:pt>
    <dgm:pt modelId="{C6E03021-AC3E-4BC6-A452-01085DF6EE20}">
      <dgm:prSet custT="1"/>
      <dgm:spPr>
        <a:solidFill>
          <a:srgbClr val="8698DA"/>
        </a:solidFill>
      </dgm:spPr>
      <dgm:t>
        <a:bodyPr/>
        <a:lstStyle/>
        <a:p>
          <a:r>
            <a:rPr lang="en-US" sz="1600" b="1" i="0" baseline="0" dirty="0">
              <a:solidFill>
                <a:schemeClr val="tx1"/>
              </a:solidFill>
            </a:rPr>
            <a:t>Airport Fetching</a:t>
          </a:r>
          <a:endParaRPr lang="en-US" sz="1600" dirty="0">
            <a:solidFill>
              <a:schemeClr val="tx1"/>
            </a:solidFill>
          </a:endParaRPr>
        </a:p>
      </dgm:t>
    </dgm:pt>
    <dgm:pt modelId="{CA924FF1-3442-4748-BBB9-BF5B998B9E6D}" type="parTrans" cxnId="{7DEC7A4E-032D-49CC-96B1-AE225B01D527}">
      <dgm:prSet/>
      <dgm:spPr/>
      <dgm:t>
        <a:bodyPr/>
        <a:lstStyle/>
        <a:p>
          <a:endParaRPr lang="en-US"/>
        </a:p>
      </dgm:t>
    </dgm:pt>
    <dgm:pt modelId="{5981ED18-261A-46FD-A035-06A0C9679555}" type="sibTrans" cxnId="{7DEC7A4E-032D-49CC-96B1-AE225B01D527}">
      <dgm:prSet/>
      <dgm:spPr/>
      <dgm:t>
        <a:bodyPr/>
        <a:lstStyle/>
        <a:p>
          <a:endParaRPr lang="en-US"/>
        </a:p>
      </dgm:t>
    </dgm:pt>
    <dgm:pt modelId="{5A08B9E3-0DE0-4826-A88E-5E4966AAB036}">
      <dgm:prSet custT="1"/>
      <dgm:spPr>
        <a:solidFill>
          <a:srgbClr val="8698DA"/>
        </a:solidFill>
      </dgm:spPr>
      <dgm:t>
        <a:bodyPr/>
        <a:lstStyle/>
        <a:p>
          <a:r>
            <a:rPr lang="en-US" sz="1600" b="0" i="0" baseline="0" dirty="0">
              <a:solidFill>
                <a:schemeClr val="tx1"/>
              </a:solidFill>
            </a:rPr>
            <a:t>Parses airports into Airport objects</a:t>
          </a:r>
          <a:endParaRPr lang="en-US" sz="1600" dirty="0">
            <a:solidFill>
              <a:schemeClr val="tx1"/>
            </a:solidFill>
          </a:endParaRPr>
        </a:p>
      </dgm:t>
    </dgm:pt>
    <dgm:pt modelId="{43D3D091-12A2-475E-998F-8BCC7F1C2A8F}" type="parTrans" cxnId="{00121DF8-D49E-4750-937D-433818EACE11}">
      <dgm:prSet/>
      <dgm:spPr/>
      <dgm:t>
        <a:bodyPr/>
        <a:lstStyle/>
        <a:p>
          <a:endParaRPr lang="en-US"/>
        </a:p>
      </dgm:t>
    </dgm:pt>
    <dgm:pt modelId="{FE356A1E-9D14-4280-BB80-7E85F137054A}" type="sibTrans" cxnId="{00121DF8-D49E-4750-937D-433818EACE11}">
      <dgm:prSet/>
      <dgm:spPr/>
      <dgm:t>
        <a:bodyPr/>
        <a:lstStyle/>
        <a:p>
          <a:endParaRPr lang="en-US"/>
        </a:p>
      </dgm:t>
    </dgm:pt>
    <dgm:pt modelId="{E302C26E-6129-41C8-8157-8A690992A9FA}">
      <dgm:prSet custT="1"/>
      <dgm:spPr>
        <a:solidFill>
          <a:srgbClr val="8698DA"/>
        </a:solidFill>
      </dgm:spPr>
      <dgm:t>
        <a:bodyPr/>
        <a:lstStyle/>
        <a:p>
          <a:r>
            <a:rPr lang="en-US" sz="1600" b="0" i="0" baseline="0" dirty="0">
              <a:solidFill>
                <a:schemeClr val="tx1"/>
              </a:solidFill>
            </a:rPr>
            <a:t>Falls back to .csv if .</a:t>
          </a:r>
          <a:r>
            <a:rPr lang="en-US" sz="1600" b="0" i="0" baseline="0" dirty="0" err="1">
              <a:solidFill>
                <a:schemeClr val="tx1"/>
              </a:solidFill>
            </a:rPr>
            <a:t>json</a:t>
          </a:r>
          <a:r>
            <a:rPr lang="en-US" sz="1600" b="0" i="0" baseline="0" dirty="0">
              <a:solidFill>
                <a:schemeClr val="tx1"/>
              </a:solidFill>
            </a:rPr>
            <a:t> fails</a:t>
          </a:r>
          <a:endParaRPr lang="en-US" sz="1600" dirty="0">
            <a:solidFill>
              <a:schemeClr val="tx1"/>
            </a:solidFill>
          </a:endParaRPr>
        </a:p>
      </dgm:t>
    </dgm:pt>
    <dgm:pt modelId="{7FC5C250-4D30-4167-BA40-43E1ADB78AF2}" type="parTrans" cxnId="{00F0CAB1-242A-4D47-A67A-1A235AF11128}">
      <dgm:prSet/>
      <dgm:spPr/>
      <dgm:t>
        <a:bodyPr/>
        <a:lstStyle/>
        <a:p>
          <a:endParaRPr lang="en-US"/>
        </a:p>
      </dgm:t>
    </dgm:pt>
    <dgm:pt modelId="{C5CDB812-27DD-4426-A882-89395842046B}" type="sibTrans" cxnId="{00F0CAB1-242A-4D47-A67A-1A235AF11128}">
      <dgm:prSet/>
      <dgm:spPr/>
      <dgm:t>
        <a:bodyPr/>
        <a:lstStyle/>
        <a:p>
          <a:endParaRPr lang="en-US"/>
        </a:p>
      </dgm:t>
    </dgm:pt>
    <dgm:pt modelId="{3CCEB651-0346-4FE8-B2AE-DC93059D0B49}">
      <dgm:prSet custT="1"/>
      <dgm:spPr>
        <a:solidFill>
          <a:srgbClr val="8698DA"/>
        </a:solidFill>
      </dgm:spPr>
      <dgm:t>
        <a:bodyPr/>
        <a:lstStyle/>
        <a:p>
          <a:r>
            <a:rPr lang="en-US" sz="1600" b="0" i="0" baseline="0" dirty="0">
              <a:solidFill>
                <a:schemeClr val="tx1"/>
              </a:solidFill>
            </a:rPr>
            <a:t>Caches results in /cache</a:t>
          </a:r>
          <a:endParaRPr lang="en-US" sz="1600" dirty="0">
            <a:solidFill>
              <a:schemeClr val="tx1"/>
            </a:solidFill>
          </a:endParaRPr>
        </a:p>
      </dgm:t>
    </dgm:pt>
    <dgm:pt modelId="{96819DB9-D9B1-429D-B7C5-66514CF6A752}" type="parTrans" cxnId="{00553C95-394C-48CA-9CE2-74C65F6C8EAE}">
      <dgm:prSet/>
      <dgm:spPr/>
      <dgm:t>
        <a:bodyPr/>
        <a:lstStyle/>
        <a:p>
          <a:endParaRPr lang="en-US"/>
        </a:p>
      </dgm:t>
    </dgm:pt>
    <dgm:pt modelId="{DCF6437C-B6F5-4750-9E5E-273D9F2C2237}" type="sibTrans" cxnId="{00553C95-394C-48CA-9CE2-74C65F6C8EAE}">
      <dgm:prSet/>
      <dgm:spPr/>
      <dgm:t>
        <a:bodyPr/>
        <a:lstStyle/>
        <a:p>
          <a:endParaRPr lang="en-US"/>
        </a:p>
      </dgm:t>
    </dgm:pt>
    <dgm:pt modelId="{DF0E3DCC-15BD-4F34-BD91-99017943FD43}">
      <dgm:prSet custT="1"/>
      <dgm:spPr>
        <a:solidFill>
          <a:srgbClr val="8698DA"/>
        </a:solidFill>
      </dgm:spPr>
      <dgm:t>
        <a:bodyPr/>
        <a:lstStyle/>
        <a:p>
          <a:r>
            <a:rPr lang="en-US" sz="1600" b="1" i="0" baseline="0" dirty="0">
              <a:solidFill>
                <a:schemeClr val="tx1"/>
              </a:solidFill>
            </a:rPr>
            <a:t>Route Fetching</a:t>
          </a:r>
          <a:endParaRPr lang="en-US" sz="1600" dirty="0">
            <a:solidFill>
              <a:schemeClr val="tx1"/>
            </a:solidFill>
          </a:endParaRPr>
        </a:p>
      </dgm:t>
    </dgm:pt>
    <dgm:pt modelId="{DD577229-42AE-49B2-A94C-E2EA29143135}" type="parTrans" cxnId="{D193ACE7-F850-422E-A170-8122C6D048DD}">
      <dgm:prSet/>
      <dgm:spPr/>
      <dgm:t>
        <a:bodyPr/>
        <a:lstStyle/>
        <a:p>
          <a:endParaRPr lang="en-US"/>
        </a:p>
      </dgm:t>
    </dgm:pt>
    <dgm:pt modelId="{F80A87DB-185A-461B-9A55-35A7F0AD92CD}" type="sibTrans" cxnId="{D193ACE7-F850-422E-A170-8122C6D048DD}">
      <dgm:prSet/>
      <dgm:spPr/>
      <dgm:t>
        <a:bodyPr/>
        <a:lstStyle/>
        <a:p>
          <a:endParaRPr lang="en-US"/>
        </a:p>
      </dgm:t>
    </dgm:pt>
    <dgm:pt modelId="{96DEBB65-BBBC-4E2B-9A4C-2AFFB43CE426}">
      <dgm:prSet custT="1"/>
      <dgm:spPr>
        <a:solidFill>
          <a:srgbClr val="8698DA"/>
        </a:solidFill>
      </dgm:spPr>
      <dgm:t>
        <a:bodyPr/>
        <a:lstStyle/>
        <a:p>
          <a:r>
            <a:rPr lang="en-US" sz="1600" b="0" i="0" baseline="0" dirty="0">
              <a:solidFill>
                <a:schemeClr val="tx1"/>
              </a:solidFill>
            </a:rPr>
            <a:t>Builds a </a:t>
          </a:r>
          <a:r>
            <a:rPr lang="en-US" sz="1600" b="0" i="0" baseline="0" dirty="0" err="1">
              <a:solidFill>
                <a:schemeClr val="tx1"/>
              </a:solidFill>
            </a:rPr>
            <a:t>dict</a:t>
          </a:r>
          <a:r>
            <a:rPr lang="en-US" sz="1600" b="0" i="0" baseline="0" dirty="0">
              <a:solidFill>
                <a:schemeClr val="tx1"/>
              </a:solidFill>
            </a:rPr>
            <a:t> of {origin: [destinations]}</a:t>
          </a:r>
          <a:endParaRPr lang="en-US" sz="1600" dirty="0">
            <a:solidFill>
              <a:schemeClr val="tx1"/>
            </a:solidFill>
          </a:endParaRPr>
        </a:p>
      </dgm:t>
    </dgm:pt>
    <dgm:pt modelId="{4A903C40-9131-4574-A75B-7AD83031BE16}" type="parTrans" cxnId="{57298D34-31FD-4CE9-88E9-BA098D298030}">
      <dgm:prSet/>
      <dgm:spPr/>
      <dgm:t>
        <a:bodyPr/>
        <a:lstStyle/>
        <a:p>
          <a:endParaRPr lang="en-US"/>
        </a:p>
      </dgm:t>
    </dgm:pt>
    <dgm:pt modelId="{9AD6546B-2E4C-4C1A-8900-04E9EAA05505}" type="sibTrans" cxnId="{57298D34-31FD-4CE9-88E9-BA098D298030}">
      <dgm:prSet/>
      <dgm:spPr/>
      <dgm:t>
        <a:bodyPr/>
        <a:lstStyle/>
        <a:p>
          <a:endParaRPr lang="en-US"/>
        </a:p>
      </dgm:t>
    </dgm:pt>
    <dgm:pt modelId="{A4AE55CC-768C-48FE-9524-D75B58ED73A5}">
      <dgm:prSet custT="1"/>
      <dgm:spPr>
        <a:solidFill>
          <a:srgbClr val="8698DA"/>
        </a:solidFill>
      </dgm:spPr>
      <dgm:t>
        <a:bodyPr/>
        <a:lstStyle/>
        <a:p>
          <a:r>
            <a:rPr lang="en-US" sz="1600" b="0" i="0" baseline="0" dirty="0">
              <a:solidFill>
                <a:schemeClr val="tx1"/>
              </a:solidFill>
            </a:rPr>
            <a:t>Filters by origin country if specified</a:t>
          </a:r>
          <a:endParaRPr lang="en-US" sz="1600" dirty="0">
            <a:solidFill>
              <a:schemeClr val="tx1"/>
            </a:solidFill>
          </a:endParaRPr>
        </a:p>
      </dgm:t>
    </dgm:pt>
    <dgm:pt modelId="{F243351B-8ACB-41A5-B365-3F652498B70F}" type="parTrans" cxnId="{0C65FCBC-BBA8-45E4-A1B1-7D86B742C51B}">
      <dgm:prSet/>
      <dgm:spPr/>
      <dgm:t>
        <a:bodyPr/>
        <a:lstStyle/>
        <a:p>
          <a:endParaRPr lang="en-US"/>
        </a:p>
      </dgm:t>
    </dgm:pt>
    <dgm:pt modelId="{6758C4E7-40C4-4AB7-B6F4-661989B0159B}" type="sibTrans" cxnId="{0C65FCBC-BBA8-45E4-A1B1-7D86B742C51B}">
      <dgm:prSet/>
      <dgm:spPr/>
      <dgm:t>
        <a:bodyPr/>
        <a:lstStyle/>
        <a:p>
          <a:endParaRPr lang="en-US"/>
        </a:p>
      </dgm:t>
    </dgm:pt>
    <dgm:pt modelId="{8588EDB6-D411-41F4-A9E5-3740024FA010}">
      <dgm:prSet custT="1"/>
      <dgm:spPr>
        <a:solidFill>
          <a:srgbClr val="8698DA"/>
        </a:solidFill>
      </dgm:spPr>
      <dgm:t>
        <a:bodyPr/>
        <a:lstStyle/>
        <a:p>
          <a:r>
            <a:rPr lang="en-US" sz="1600" b="0" i="0" baseline="0" dirty="0">
              <a:solidFill>
                <a:schemeClr val="tx1"/>
              </a:solidFill>
            </a:rPr>
            <a:t>Falls back to routes.csv if needed</a:t>
          </a:r>
          <a:endParaRPr lang="en-US" sz="1600" dirty="0">
            <a:solidFill>
              <a:schemeClr val="tx1"/>
            </a:solidFill>
          </a:endParaRPr>
        </a:p>
      </dgm:t>
    </dgm:pt>
    <dgm:pt modelId="{F28CC588-BF3C-46C8-8B43-3CD215F13FB9}" type="parTrans" cxnId="{D21D4A42-964D-4BD8-AD00-54BAB35955FB}">
      <dgm:prSet/>
      <dgm:spPr/>
      <dgm:t>
        <a:bodyPr/>
        <a:lstStyle/>
        <a:p>
          <a:endParaRPr lang="en-US"/>
        </a:p>
      </dgm:t>
    </dgm:pt>
    <dgm:pt modelId="{F9518988-349C-45E0-878F-AFAD4758B86D}" type="sibTrans" cxnId="{D21D4A42-964D-4BD8-AD00-54BAB35955FB}">
      <dgm:prSet/>
      <dgm:spPr/>
      <dgm:t>
        <a:bodyPr/>
        <a:lstStyle/>
        <a:p>
          <a:endParaRPr lang="en-US"/>
        </a:p>
      </dgm:t>
    </dgm:pt>
    <dgm:pt modelId="{F76EFC49-62BF-4DF3-BFF6-27F915FED993}" type="pres">
      <dgm:prSet presAssocID="{2890D035-7065-43DC-834D-8423F4F97E4E}" presName="diagram" presStyleCnt="0">
        <dgm:presLayoutVars>
          <dgm:dir/>
          <dgm:resizeHandles val="exact"/>
        </dgm:presLayoutVars>
      </dgm:prSet>
      <dgm:spPr/>
    </dgm:pt>
    <dgm:pt modelId="{FE42019F-CABA-4075-BC09-7A2D89F15DEA}" type="pres">
      <dgm:prSet presAssocID="{2C623CC7-C7FF-4891-ADB8-52F74196E0A6}" presName="node" presStyleLbl="node1" presStyleIdx="0" presStyleCnt="10">
        <dgm:presLayoutVars>
          <dgm:bulletEnabled val="1"/>
        </dgm:presLayoutVars>
      </dgm:prSet>
      <dgm:spPr/>
    </dgm:pt>
    <dgm:pt modelId="{BB80A7B1-2861-4A35-A667-BEF02CC26E5C}" type="pres">
      <dgm:prSet presAssocID="{00E93765-409E-423B-91D5-7A716D73F7CA}" presName="sibTrans" presStyleCnt="0"/>
      <dgm:spPr/>
    </dgm:pt>
    <dgm:pt modelId="{9315A47A-5933-4C18-90D9-E140DF974A61}" type="pres">
      <dgm:prSet presAssocID="{48BE33D1-EFA0-4061-85BD-D681B2255B28}" presName="node" presStyleLbl="node1" presStyleIdx="1" presStyleCnt="10">
        <dgm:presLayoutVars>
          <dgm:bulletEnabled val="1"/>
        </dgm:presLayoutVars>
      </dgm:prSet>
      <dgm:spPr/>
    </dgm:pt>
    <dgm:pt modelId="{5E253604-9460-4766-80A6-0B710DB448F0}" type="pres">
      <dgm:prSet presAssocID="{3D0F4827-150B-40AB-81FB-091B355045EE}" presName="sibTrans" presStyleCnt="0"/>
      <dgm:spPr/>
    </dgm:pt>
    <dgm:pt modelId="{E05ED4DC-A2F5-49B4-A1BC-8B914A2EA826}" type="pres">
      <dgm:prSet presAssocID="{C6E03021-AC3E-4BC6-A452-01085DF6EE20}" presName="node" presStyleLbl="node1" presStyleIdx="2" presStyleCnt="10">
        <dgm:presLayoutVars>
          <dgm:bulletEnabled val="1"/>
        </dgm:presLayoutVars>
      </dgm:prSet>
      <dgm:spPr/>
    </dgm:pt>
    <dgm:pt modelId="{47EC6714-8C7F-4A20-87FA-FA47BF05FF65}" type="pres">
      <dgm:prSet presAssocID="{5981ED18-261A-46FD-A035-06A0C9679555}" presName="sibTrans" presStyleCnt="0"/>
      <dgm:spPr/>
    </dgm:pt>
    <dgm:pt modelId="{60FF55A2-A2FB-4FBA-AB68-B469B0102559}" type="pres">
      <dgm:prSet presAssocID="{5A08B9E3-0DE0-4826-A88E-5E4966AAB036}" presName="node" presStyleLbl="node1" presStyleIdx="3" presStyleCnt="10">
        <dgm:presLayoutVars>
          <dgm:bulletEnabled val="1"/>
        </dgm:presLayoutVars>
      </dgm:prSet>
      <dgm:spPr/>
    </dgm:pt>
    <dgm:pt modelId="{1B5C0E9C-87BC-4B43-9ABA-05A48D05FBAF}" type="pres">
      <dgm:prSet presAssocID="{FE356A1E-9D14-4280-BB80-7E85F137054A}" presName="sibTrans" presStyleCnt="0"/>
      <dgm:spPr/>
    </dgm:pt>
    <dgm:pt modelId="{05491E01-8524-4C44-9DFC-8AFBEDA5BCC5}" type="pres">
      <dgm:prSet presAssocID="{E302C26E-6129-41C8-8157-8A690992A9FA}" presName="node" presStyleLbl="node1" presStyleIdx="4" presStyleCnt="10">
        <dgm:presLayoutVars>
          <dgm:bulletEnabled val="1"/>
        </dgm:presLayoutVars>
      </dgm:prSet>
      <dgm:spPr/>
    </dgm:pt>
    <dgm:pt modelId="{15FED9B9-88E7-449D-BE0E-15468F7AF6F9}" type="pres">
      <dgm:prSet presAssocID="{C5CDB812-27DD-4426-A882-89395842046B}" presName="sibTrans" presStyleCnt="0"/>
      <dgm:spPr/>
    </dgm:pt>
    <dgm:pt modelId="{EA8BC6B0-E481-4F73-B500-B33EDF38F144}" type="pres">
      <dgm:prSet presAssocID="{3CCEB651-0346-4FE8-B2AE-DC93059D0B49}" presName="node" presStyleLbl="node1" presStyleIdx="5" presStyleCnt="10">
        <dgm:presLayoutVars>
          <dgm:bulletEnabled val="1"/>
        </dgm:presLayoutVars>
      </dgm:prSet>
      <dgm:spPr/>
    </dgm:pt>
    <dgm:pt modelId="{61C07C8E-E9A8-4230-AE1C-3F96136509E9}" type="pres">
      <dgm:prSet presAssocID="{DCF6437C-B6F5-4750-9E5E-273D9F2C2237}" presName="sibTrans" presStyleCnt="0"/>
      <dgm:spPr/>
    </dgm:pt>
    <dgm:pt modelId="{56F9D3DC-CC05-49B6-918F-E3295652E4E7}" type="pres">
      <dgm:prSet presAssocID="{DF0E3DCC-15BD-4F34-BD91-99017943FD43}" presName="node" presStyleLbl="node1" presStyleIdx="6" presStyleCnt="10">
        <dgm:presLayoutVars>
          <dgm:bulletEnabled val="1"/>
        </dgm:presLayoutVars>
      </dgm:prSet>
      <dgm:spPr/>
    </dgm:pt>
    <dgm:pt modelId="{341CF748-8BCE-4DBB-8523-5E60C360D0C3}" type="pres">
      <dgm:prSet presAssocID="{F80A87DB-185A-461B-9A55-35A7F0AD92CD}" presName="sibTrans" presStyleCnt="0"/>
      <dgm:spPr/>
    </dgm:pt>
    <dgm:pt modelId="{369E31B9-D33D-4836-9F29-ACDDCB88DA7F}" type="pres">
      <dgm:prSet presAssocID="{96DEBB65-BBBC-4E2B-9A4C-2AFFB43CE426}" presName="node" presStyleLbl="node1" presStyleIdx="7" presStyleCnt="10">
        <dgm:presLayoutVars>
          <dgm:bulletEnabled val="1"/>
        </dgm:presLayoutVars>
      </dgm:prSet>
      <dgm:spPr/>
    </dgm:pt>
    <dgm:pt modelId="{C56EE847-A4B1-4D5F-A2A7-19AF117E3ABB}" type="pres">
      <dgm:prSet presAssocID="{9AD6546B-2E4C-4C1A-8900-04E9EAA05505}" presName="sibTrans" presStyleCnt="0"/>
      <dgm:spPr/>
    </dgm:pt>
    <dgm:pt modelId="{E04CFE19-240A-4BC3-AF95-4EE5297E9040}" type="pres">
      <dgm:prSet presAssocID="{A4AE55CC-768C-48FE-9524-D75B58ED73A5}" presName="node" presStyleLbl="node1" presStyleIdx="8" presStyleCnt="10">
        <dgm:presLayoutVars>
          <dgm:bulletEnabled val="1"/>
        </dgm:presLayoutVars>
      </dgm:prSet>
      <dgm:spPr/>
    </dgm:pt>
    <dgm:pt modelId="{55466B41-1A59-45FE-B1BF-14C44AB27248}" type="pres">
      <dgm:prSet presAssocID="{6758C4E7-40C4-4AB7-B6F4-661989B0159B}" presName="sibTrans" presStyleCnt="0"/>
      <dgm:spPr/>
    </dgm:pt>
    <dgm:pt modelId="{85042A0C-BFFA-421D-8A98-F3C52B85F647}" type="pres">
      <dgm:prSet presAssocID="{8588EDB6-D411-41F4-A9E5-3740024FA010}" presName="node" presStyleLbl="node1" presStyleIdx="9" presStyleCnt="10">
        <dgm:presLayoutVars>
          <dgm:bulletEnabled val="1"/>
        </dgm:presLayoutVars>
      </dgm:prSet>
      <dgm:spPr/>
    </dgm:pt>
  </dgm:ptLst>
  <dgm:cxnLst>
    <dgm:cxn modelId="{BA91D810-305A-4AEA-9FEE-3BB4558D4DCA}" type="presOf" srcId="{E302C26E-6129-41C8-8157-8A690992A9FA}" destId="{05491E01-8524-4C44-9DFC-8AFBEDA5BCC5}" srcOrd="0" destOrd="0" presId="urn:microsoft.com/office/officeart/2005/8/layout/default"/>
    <dgm:cxn modelId="{D9C7861B-2A3C-491E-85ED-5200ED83F53C}" type="presOf" srcId="{96DEBB65-BBBC-4E2B-9A4C-2AFFB43CE426}" destId="{369E31B9-D33D-4836-9F29-ACDDCB88DA7F}" srcOrd="0" destOrd="0" presId="urn:microsoft.com/office/officeart/2005/8/layout/default"/>
    <dgm:cxn modelId="{63E9682B-50BD-46DF-8B44-4B428F496915}" type="presOf" srcId="{8588EDB6-D411-41F4-A9E5-3740024FA010}" destId="{85042A0C-BFFA-421D-8A98-F3C52B85F647}" srcOrd="0" destOrd="0" presId="urn:microsoft.com/office/officeart/2005/8/layout/default"/>
    <dgm:cxn modelId="{32340B2C-9E3E-40E0-A146-5358AC26571F}" type="presOf" srcId="{5A08B9E3-0DE0-4826-A88E-5E4966AAB036}" destId="{60FF55A2-A2FB-4FBA-AB68-B469B0102559}" srcOrd="0" destOrd="0" presId="urn:microsoft.com/office/officeart/2005/8/layout/default"/>
    <dgm:cxn modelId="{57298D34-31FD-4CE9-88E9-BA098D298030}" srcId="{2890D035-7065-43DC-834D-8423F4F97E4E}" destId="{96DEBB65-BBBC-4E2B-9A4C-2AFFB43CE426}" srcOrd="7" destOrd="0" parTransId="{4A903C40-9131-4574-A75B-7AD83031BE16}" sibTransId="{9AD6546B-2E4C-4C1A-8900-04E9EAA05505}"/>
    <dgm:cxn modelId="{F9030A5B-6833-4736-B021-D1287ED622D2}" type="presOf" srcId="{3CCEB651-0346-4FE8-B2AE-DC93059D0B49}" destId="{EA8BC6B0-E481-4F73-B500-B33EDF38F144}" srcOrd="0" destOrd="0" presId="urn:microsoft.com/office/officeart/2005/8/layout/default"/>
    <dgm:cxn modelId="{D21D4A42-964D-4BD8-AD00-54BAB35955FB}" srcId="{2890D035-7065-43DC-834D-8423F4F97E4E}" destId="{8588EDB6-D411-41F4-A9E5-3740024FA010}" srcOrd="9" destOrd="0" parTransId="{F28CC588-BF3C-46C8-8B43-3CD215F13FB9}" sibTransId="{F9518988-349C-45E0-878F-AFAD4758B86D}"/>
    <dgm:cxn modelId="{0D151A47-9B8C-4D80-A65E-9911E9B75948}" type="presOf" srcId="{48BE33D1-EFA0-4061-85BD-D681B2255B28}" destId="{9315A47A-5933-4C18-90D9-E140DF974A61}" srcOrd="0" destOrd="0" presId="urn:microsoft.com/office/officeart/2005/8/layout/default"/>
    <dgm:cxn modelId="{209B6649-BC83-4BA8-972C-F60A23D9DE18}" type="presOf" srcId="{2C623CC7-C7FF-4891-ADB8-52F74196E0A6}" destId="{FE42019F-CABA-4075-BC09-7A2D89F15DEA}" srcOrd="0" destOrd="0" presId="urn:microsoft.com/office/officeart/2005/8/layout/default"/>
    <dgm:cxn modelId="{7DEC7A4E-032D-49CC-96B1-AE225B01D527}" srcId="{2890D035-7065-43DC-834D-8423F4F97E4E}" destId="{C6E03021-AC3E-4BC6-A452-01085DF6EE20}" srcOrd="2" destOrd="0" parTransId="{CA924FF1-3442-4748-BBB9-BF5B998B9E6D}" sibTransId="{5981ED18-261A-46FD-A035-06A0C9679555}"/>
    <dgm:cxn modelId="{C1364F54-263D-4783-AFDE-F5B2ECDE9D8E}" type="presOf" srcId="{A4AE55CC-768C-48FE-9524-D75B58ED73A5}" destId="{E04CFE19-240A-4BC3-AF95-4EE5297E9040}" srcOrd="0" destOrd="0" presId="urn:microsoft.com/office/officeart/2005/8/layout/default"/>
    <dgm:cxn modelId="{00553C95-394C-48CA-9CE2-74C65F6C8EAE}" srcId="{2890D035-7065-43DC-834D-8423F4F97E4E}" destId="{3CCEB651-0346-4FE8-B2AE-DC93059D0B49}" srcOrd="5" destOrd="0" parTransId="{96819DB9-D9B1-429D-B7C5-66514CF6A752}" sibTransId="{DCF6437C-B6F5-4750-9E5E-273D9F2C2237}"/>
    <dgm:cxn modelId="{28C72CA8-421F-4BD5-B72F-776A9761882E}" srcId="{2890D035-7065-43DC-834D-8423F4F97E4E}" destId="{2C623CC7-C7FF-4891-ADB8-52F74196E0A6}" srcOrd="0" destOrd="0" parTransId="{9A397F8B-D575-413C-98C3-EB910F4EB3B7}" sibTransId="{00E93765-409E-423B-91D5-7A716D73F7CA}"/>
    <dgm:cxn modelId="{00F0CAB1-242A-4D47-A67A-1A235AF11128}" srcId="{2890D035-7065-43DC-834D-8423F4F97E4E}" destId="{E302C26E-6129-41C8-8157-8A690992A9FA}" srcOrd="4" destOrd="0" parTransId="{7FC5C250-4D30-4167-BA40-43E1ADB78AF2}" sibTransId="{C5CDB812-27DD-4426-A882-89395842046B}"/>
    <dgm:cxn modelId="{79BE52B4-F30F-42C9-912D-D5D40C3A791D}" type="presOf" srcId="{C6E03021-AC3E-4BC6-A452-01085DF6EE20}" destId="{E05ED4DC-A2F5-49B4-A1BC-8B914A2EA826}" srcOrd="0" destOrd="0" presId="urn:microsoft.com/office/officeart/2005/8/layout/default"/>
    <dgm:cxn modelId="{7BA9F2BC-50FA-4F27-BD66-BE4DDF33DEA0}" type="presOf" srcId="{2890D035-7065-43DC-834D-8423F4F97E4E}" destId="{F76EFC49-62BF-4DF3-BFF6-27F915FED993}" srcOrd="0" destOrd="0" presId="urn:microsoft.com/office/officeart/2005/8/layout/default"/>
    <dgm:cxn modelId="{0C65FCBC-BBA8-45E4-A1B1-7D86B742C51B}" srcId="{2890D035-7065-43DC-834D-8423F4F97E4E}" destId="{A4AE55CC-768C-48FE-9524-D75B58ED73A5}" srcOrd="8" destOrd="0" parTransId="{F243351B-8ACB-41A5-B365-3F652498B70F}" sibTransId="{6758C4E7-40C4-4AB7-B6F4-661989B0159B}"/>
    <dgm:cxn modelId="{48B715DF-8FB7-4074-B0C4-2A5C502BBC9E}" type="presOf" srcId="{DF0E3DCC-15BD-4F34-BD91-99017943FD43}" destId="{56F9D3DC-CC05-49B6-918F-E3295652E4E7}" srcOrd="0" destOrd="0" presId="urn:microsoft.com/office/officeart/2005/8/layout/default"/>
    <dgm:cxn modelId="{D193ACE7-F850-422E-A170-8122C6D048DD}" srcId="{2890D035-7065-43DC-834D-8423F4F97E4E}" destId="{DF0E3DCC-15BD-4F34-BD91-99017943FD43}" srcOrd="6" destOrd="0" parTransId="{DD577229-42AE-49B2-A94C-E2EA29143135}" sibTransId="{F80A87DB-185A-461B-9A55-35A7F0AD92CD}"/>
    <dgm:cxn modelId="{98B1DAE7-0235-4265-B838-75E8B5F19C75}" srcId="{2890D035-7065-43DC-834D-8423F4F97E4E}" destId="{48BE33D1-EFA0-4061-85BD-D681B2255B28}" srcOrd="1" destOrd="0" parTransId="{C68C8F16-AAAA-44D5-936E-F6716995C12A}" sibTransId="{3D0F4827-150B-40AB-81FB-091B355045EE}"/>
    <dgm:cxn modelId="{00121DF8-D49E-4750-937D-433818EACE11}" srcId="{2890D035-7065-43DC-834D-8423F4F97E4E}" destId="{5A08B9E3-0DE0-4826-A88E-5E4966AAB036}" srcOrd="3" destOrd="0" parTransId="{43D3D091-12A2-475E-998F-8BCC7F1C2A8F}" sibTransId="{FE356A1E-9D14-4280-BB80-7E85F137054A}"/>
    <dgm:cxn modelId="{84C9853E-F00E-4FA7-89AF-2E7C1E77494B}" type="presParOf" srcId="{F76EFC49-62BF-4DF3-BFF6-27F915FED993}" destId="{FE42019F-CABA-4075-BC09-7A2D89F15DEA}" srcOrd="0" destOrd="0" presId="urn:microsoft.com/office/officeart/2005/8/layout/default"/>
    <dgm:cxn modelId="{46B99621-F128-4922-B779-33EC3694E498}" type="presParOf" srcId="{F76EFC49-62BF-4DF3-BFF6-27F915FED993}" destId="{BB80A7B1-2861-4A35-A667-BEF02CC26E5C}" srcOrd="1" destOrd="0" presId="urn:microsoft.com/office/officeart/2005/8/layout/default"/>
    <dgm:cxn modelId="{A480984D-123B-4122-9EF9-05E794CD903F}" type="presParOf" srcId="{F76EFC49-62BF-4DF3-BFF6-27F915FED993}" destId="{9315A47A-5933-4C18-90D9-E140DF974A61}" srcOrd="2" destOrd="0" presId="urn:microsoft.com/office/officeart/2005/8/layout/default"/>
    <dgm:cxn modelId="{1C19CB1C-BB67-44B5-8103-2B9976507E8B}" type="presParOf" srcId="{F76EFC49-62BF-4DF3-BFF6-27F915FED993}" destId="{5E253604-9460-4766-80A6-0B710DB448F0}" srcOrd="3" destOrd="0" presId="urn:microsoft.com/office/officeart/2005/8/layout/default"/>
    <dgm:cxn modelId="{94260651-76FB-4E36-9752-531675AC5B92}" type="presParOf" srcId="{F76EFC49-62BF-4DF3-BFF6-27F915FED993}" destId="{E05ED4DC-A2F5-49B4-A1BC-8B914A2EA826}" srcOrd="4" destOrd="0" presId="urn:microsoft.com/office/officeart/2005/8/layout/default"/>
    <dgm:cxn modelId="{44A530D6-F431-4013-90D8-BCA2B5430015}" type="presParOf" srcId="{F76EFC49-62BF-4DF3-BFF6-27F915FED993}" destId="{47EC6714-8C7F-4A20-87FA-FA47BF05FF65}" srcOrd="5" destOrd="0" presId="urn:microsoft.com/office/officeart/2005/8/layout/default"/>
    <dgm:cxn modelId="{3AD70ACA-0E02-43F9-8092-026FBC08AC21}" type="presParOf" srcId="{F76EFC49-62BF-4DF3-BFF6-27F915FED993}" destId="{60FF55A2-A2FB-4FBA-AB68-B469B0102559}" srcOrd="6" destOrd="0" presId="urn:microsoft.com/office/officeart/2005/8/layout/default"/>
    <dgm:cxn modelId="{FE67DFFA-CB55-4525-B1F6-E09F85C279AA}" type="presParOf" srcId="{F76EFC49-62BF-4DF3-BFF6-27F915FED993}" destId="{1B5C0E9C-87BC-4B43-9ABA-05A48D05FBAF}" srcOrd="7" destOrd="0" presId="urn:microsoft.com/office/officeart/2005/8/layout/default"/>
    <dgm:cxn modelId="{2F5FE09B-DF45-4248-AA93-E740AFBC3D1E}" type="presParOf" srcId="{F76EFC49-62BF-4DF3-BFF6-27F915FED993}" destId="{05491E01-8524-4C44-9DFC-8AFBEDA5BCC5}" srcOrd="8" destOrd="0" presId="urn:microsoft.com/office/officeart/2005/8/layout/default"/>
    <dgm:cxn modelId="{91F439E1-4564-4879-9AB5-239DC4DA83B6}" type="presParOf" srcId="{F76EFC49-62BF-4DF3-BFF6-27F915FED993}" destId="{15FED9B9-88E7-449D-BE0E-15468F7AF6F9}" srcOrd="9" destOrd="0" presId="urn:microsoft.com/office/officeart/2005/8/layout/default"/>
    <dgm:cxn modelId="{89D37D06-A392-4AB2-BC0F-776EFBA43B1D}" type="presParOf" srcId="{F76EFC49-62BF-4DF3-BFF6-27F915FED993}" destId="{EA8BC6B0-E481-4F73-B500-B33EDF38F144}" srcOrd="10" destOrd="0" presId="urn:microsoft.com/office/officeart/2005/8/layout/default"/>
    <dgm:cxn modelId="{C3FD1242-6EBE-474C-B3E4-94CC661DAEBF}" type="presParOf" srcId="{F76EFC49-62BF-4DF3-BFF6-27F915FED993}" destId="{61C07C8E-E9A8-4230-AE1C-3F96136509E9}" srcOrd="11" destOrd="0" presId="urn:microsoft.com/office/officeart/2005/8/layout/default"/>
    <dgm:cxn modelId="{C5BB6C23-A59E-4931-8EF3-95E21255F4B3}" type="presParOf" srcId="{F76EFC49-62BF-4DF3-BFF6-27F915FED993}" destId="{56F9D3DC-CC05-49B6-918F-E3295652E4E7}" srcOrd="12" destOrd="0" presId="urn:microsoft.com/office/officeart/2005/8/layout/default"/>
    <dgm:cxn modelId="{96ED0C2F-E43F-4410-AB23-C99CE6ED88AB}" type="presParOf" srcId="{F76EFC49-62BF-4DF3-BFF6-27F915FED993}" destId="{341CF748-8BCE-4DBB-8523-5E60C360D0C3}" srcOrd="13" destOrd="0" presId="urn:microsoft.com/office/officeart/2005/8/layout/default"/>
    <dgm:cxn modelId="{91AA54C6-D3E2-4E13-8B03-A26D407C07BB}" type="presParOf" srcId="{F76EFC49-62BF-4DF3-BFF6-27F915FED993}" destId="{369E31B9-D33D-4836-9F29-ACDDCB88DA7F}" srcOrd="14" destOrd="0" presId="urn:microsoft.com/office/officeart/2005/8/layout/default"/>
    <dgm:cxn modelId="{FFD48673-CB38-4E30-8D17-CC0BD77AE45C}" type="presParOf" srcId="{F76EFC49-62BF-4DF3-BFF6-27F915FED993}" destId="{C56EE847-A4B1-4D5F-A2A7-19AF117E3ABB}" srcOrd="15" destOrd="0" presId="urn:microsoft.com/office/officeart/2005/8/layout/default"/>
    <dgm:cxn modelId="{8B3B76A5-C344-4438-88D6-F2C5B74253D4}" type="presParOf" srcId="{F76EFC49-62BF-4DF3-BFF6-27F915FED993}" destId="{E04CFE19-240A-4BC3-AF95-4EE5297E9040}" srcOrd="16" destOrd="0" presId="urn:microsoft.com/office/officeart/2005/8/layout/default"/>
    <dgm:cxn modelId="{7FA17ED4-D93E-4530-B021-808205B38F53}" type="presParOf" srcId="{F76EFC49-62BF-4DF3-BFF6-27F915FED993}" destId="{55466B41-1A59-45FE-B1BF-14C44AB27248}" srcOrd="17" destOrd="0" presId="urn:microsoft.com/office/officeart/2005/8/layout/default"/>
    <dgm:cxn modelId="{3FBDD0F5-7986-4869-BF39-BBF46EE91AAD}" type="presParOf" srcId="{F76EFC49-62BF-4DF3-BFF6-27F915FED993}" destId="{85042A0C-BFFA-421D-8A98-F3C52B85F647}"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3D584A-E564-412A-8CE6-191546189A17}">
      <dsp:nvSpPr>
        <dsp:cNvPr id="0" name=""/>
        <dsp:cNvSpPr/>
      </dsp:nvSpPr>
      <dsp:spPr>
        <a:xfrm>
          <a:off x="0" y="0"/>
          <a:ext cx="1548964" cy="3220962"/>
        </a:xfrm>
        <a:prstGeom prst="roundRect">
          <a:avLst>
            <a:gd name="adj" fmla="val 10000"/>
          </a:avLst>
        </a:prstGeom>
        <a:solidFill>
          <a:srgbClr val="A4E4D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Importance</a:t>
          </a:r>
        </a:p>
      </dsp:txBody>
      <dsp:txXfrm>
        <a:off x="0" y="0"/>
        <a:ext cx="1548964" cy="966288"/>
      </dsp:txXfrm>
    </dsp:sp>
    <dsp:sp modelId="{12E1F99D-2996-4A57-A52B-6B709968A9ED}">
      <dsp:nvSpPr>
        <dsp:cNvPr id="0" name=""/>
        <dsp:cNvSpPr/>
      </dsp:nvSpPr>
      <dsp:spPr>
        <a:xfrm>
          <a:off x="155492" y="966563"/>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Improves safety</a:t>
          </a:r>
        </a:p>
      </dsp:txBody>
      <dsp:txXfrm>
        <a:off x="174026" y="985097"/>
        <a:ext cx="1202103" cy="595722"/>
      </dsp:txXfrm>
    </dsp:sp>
    <dsp:sp modelId="{C1CB04DC-B9ED-44A4-AF35-FFA9517D694C}">
      <dsp:nvSpPr>
        <dsp:cNvPr id="0" name=""/>
        <dsp:cNvSpPr/>
      </dsp:nvSpPr>
      <dsp:spPr>
        <a:xfrm>
          <a:off x="155492" y="1696706"/>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Saves time</a:t>
          </a:r>
        </a:p>
      </dsp:txBody>
      <dsp:txXfrm>
        <a:off x="174026" y="1715240"/>
        <a:ext cx="1202103" cy="595722"/>
      </dsp:txXfrm>
    </dsp:sp>
    <dsp:sp modelId="{B0C32785-B08E-4354-B2B8-68F1030F3CF5}">
      <dsp:nvSpPr>
        <dsp:cNvPr id="0" name=""/>
        <dsp:cNvSpPr/>
      </dsp:nvSpPr>
      <dsp:spPr>
        <a:xfrm>
          <a:off x="155492" y="2426848"/>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Saves fuel</a:t>
          </a:r>
        </a:p>
      </dsp:txBody>
      <dsp:txXfrm>
        <a:off x="174026" y="2445382"/>
        <a:ext cx="1202103" cy="595722"/>
      </dsp:txXfrm>
    </dsp:sp>
    <dsp:sp modelId="{4B54EA24-0AD6-49AE-B569-6A0075455420}">
      <dsp:nvSpPr>
        <dsp:cNvPr id="0" name=""/>
        <dsp:cNvSpPr/>
      </dsp:nvSpPr>
      <dsp:spPr>
        <a:xfrm>
          <a:off x="1667033" y="0"/>
          <a:ext cx="1548964" cy="3220962"/>
        </a:xfrm>
        <a:prstGeom prst="roundRect">
          <a:avLst>
            <a:gd name="adj" fmla="val 10000"/>
          </a:avLst>
        </a:prstGeom>
        <a:solidFill>
          <a:srgbClr val="A4E4D2"/>
        </a:solidFill>
        <a:ln>
          <a:solidFill>
            <a:srgbClr val="A4E4D2"/>
          </a:solid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Motivation</a:t>
          </a:r>
        </a:p>
      </dsp:txBody>
      <dsp:txXfrm>
        <a:off x="1667033" y="0"/>
        <a:ext cx="1548964" cy="966288"/>
      </dsp:txXfrm>
    </dsp:sp>
    <dsp:sp modelId="{A3ECAF20-E5C9-41F9-B4FB-A39EC8C12098}">
      <dsp:nvSpPr>
        <dsp:cNvPr id="0" name=""/>
        <dsp:cNvSpPr/>
      </dsp:nvSpPr>
      <dsp:spPr>
        <a:xfrm>
          <a:off x="1820628" y="966563"/>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Smart Routing</a:t>
          </a:r>
        </a:p>
      </dsp:txBody>
      <dsp:txXfrm>
        <a:off x="1839162" y="985097"/>
        <a:ext cx="1202103" cy="595722"/>
      </dsp:txXfrm>
    </dsp:sp>
    <dsp:sp modelId="{D5B332AA-4C15-460D-9422-BEA9F6311042}">
      <dsp:nvSpPr>
        <dsp:cNvPr id="0" name=""/>
        <dsp:cNvSpPr/>
      </dsp:nvSpPr>
      <dsp:spPr>
        <a:xfrm>
          <a:off x="1820628" y="1696706"/>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Traffic rising</a:t>
          </a:r>
        </a:p>
      </dsp:txBody>
      <dsp:txXfrm>
        <a:off x="1839162" y="1715240"/>
        <a:ext cx="1202103" cy="595722"/>
      </dsp:txXfrm>
    </dsp:sp>
    <dsp:sp modelId="{51C34CD0-CBD6-4E57-B890-B68B3F78FFB2}">
      <dsp:nvSpPr>
        <dsp:cNvPr id="0" name=""/>
        <dsp:cNvSpPr/>
      </dsp:nvSpPr>
      <dsp:spPr>
        <a:xfrm>
          <a:off x="1820628" y="2426848"/>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Static limits</a:t>
          </a:r>
        </a:p>
      </dsp:txBody>
      <dsp:txXfrm>
        <a:off x="1839162" y="2445382"/>
        <a:ext cx="1202103" cy="595722"/>
      </dsp:txXfrm>
    </dsp:sp>
    <dsp:sp modelId="{B6085121-902E-4A61-8207-D4552B3ADC87}">
      <dsp:nvSpPr>
        <dsp:cNvPr id="0" name=""/>
        <dsp:cNvSpPr/>
      </dsp:nvSpPr>
      <dsp:spPr>
        <a:xfrm>
          <a:off x="3331464" y="0"/>
          <a:ext cx="1548964" cy="3220962"/>
        </a:xfrm>
        <a:prstGeom prst="roundRect">
          <a:avLst>
            <a:gd name="adj" fmla="val 10000"/>
          </a:avLst>
        </a:prstGeom>
        <a:solidFill>
          <a:srgbClr val="A4E4D2"/>
        </a:solidFill>
        <a:ln>
          <a:noFill/>
        </a:ln>
        <a:effectLst/>
      </dsp:spPr>
      <dsp:style>
        <a:lnRef idx="0">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Real World Impact</a:t>
          </a:r>
        </a:p>
      </dsp:txBody>
      <dsp:txXfrm>
        <a:off x="3331464" y="0"/>
        <a:ext cx="1548964" cy="966288"/>
      </dsp:txXfrm>
    </dsp:sp>
    <dsp:sp modelId="{64681E8F-487F-4567-88AE-06083FD60B57}">
      <dsp:nvSpPr>
        <dsp:cNvPr id="0" name=""/>
        <dsp:cNvSpPr/>
      </dsp:nvSpPr>
      <dsp:spPr>
        <a:xfrm>
          <a:off x="3485765" y="966563"/>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Reduces delays</a:t>
          </a:r>
        </a:p>
      </dsp:txBody>
      <dsp:txXfrm>
        <a:off x="3504299" y="985097"/>
        <a:ext cx="1202103" cy="595722"/>
      </dsp:txXfrm>
    </dsp:sp>
    <dsp:sp modelId="{8105545F-B6E6-497D-8294-95BA44F6135D}">
      <dsp:nvSpPr>
        <dsp:cNvPr id="0" name=""/>
        <dsp:cNvSpPr/>
      </dsp:nvSpPr>
      <dsp:spPr>
        <a:xfrm>
          <a:off x="3485765" y="1696706"/>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Cuts fuel cost</a:t>
          </a:r>
        </a:p>
      </dsp:txBody>
      <dsp:txXfrm>
        <a:off x="3504299" y="1715240"/>
        <a:ext cx="1202103" cy="595722"/>
      </dsp:txXfrm>
    </dsp:sp>
    <dsp:sp modelId="{E332CEC2-F4FB-410D-B96B-FB523FAAEA7E}">
      <dsp:nvSpPr>
        <dsp:cNvPr id="0" name=""/>
        <dsp:cNvSpPr/>
      </dsp:nvSpPr>
      <dsp:spPr>
        <a:xfrm>
          <a:off x="3485765" y="2426848"/>
          <a:ext cx="1239171" cy="632790"/>
        </a:xfrm>
        <a:prstGeom prst="roundRect">
          <a:avLst>
            <a:gd name="adj" fmla="val 10000"/>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n-IN" sz="1600" kern="1200" dirty="0">
              <a:solidFill>
                <a:schemeClr val="tx1"/>
              </a:solidFill>
            </a:rPr>
            <a:t>Lowers emissions</a:t>
          </a:r>
        </a:p>
      </dsp:txBody>
      <dsp:txXfrm>
        <a:off x="3504299" y="2445382"/>
        <a:ext cx="1202103" cy="59572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2ECBCA-D77D-4366-A939-E64E9638A4CB}">
      <dsp:nvSpPr>
        <dsp:cNvPr id="0" name=""/>
        <dsp:cNvSpPr/>
      </dsp:nvSpPr>
      <dsp:spPr>
        <a:xfrm>
          <a:off x="2888024" y="742752"/>
          <a:ext cx="572625" cy="91440"/>
        </a:xfrm>
        <a:custGeom>
          <a:avLst/>
          <a:gdLst/>
          <a:ahLst/>
          <a:cxnLst/>
          <a:rect l="0" t="0" r="0" b="0"/>
          <a:pathLst>
            <a:path>
              <a:moveTo>
                <a:pt x="0" y="45720"/>
              </a:moveTo>
              <a:lnTo>
                <a:pt x="572625"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159256" y="785456"/>
        <a:ext cx="30161" cy="6032"/>
      </dsp:txXfrm>
    </dsp:sp>
    <dsp:sp modelId="{70B786E7-CC44-4043-BCF8-13A827577F95}">
      <dsp:nvSpPr>
        <dsp:cNvPr id="0" name=""/>
        <dsp:cNvSpPr/>
      </dsp:nvSpPr>
      <dsp:spPr>
        <a:xfrm>
          <a:off x="267104" y="1656"/>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1. Collect Locations:</a:t>
          </a:r>
          <a:br>
            <a:rPr lang="en-US" sz="1600" kern="1200" dirty="0">
              <a:solidFill>
                <a:schemeClr val="tx1"/>
              </a:solidFill>
            </a:rPr>
          </a:br>
          <a:r>
            <a:rPr lang="en-US" sz="1600" kern="1200" dirty="0">
              <a:solidFill>
                <a:schemeClr val="tx1"/>
              </a:solidFill>
            </a:rPr>
            <a:t>Gather </a:t>
          </a:r>
          <a:r>
            <a:rPr lang="en-US" sz="1600" kern="1200" dirty="0" err="1">
              <a:solidFill>
                <a:schemeClr val="tx1"/>
              </a:solidFill>
            </a:rPr>
            <a:t>lat</a:t>
          </a:r>
          <a:r>
            <a:rPr lang="en-US" sz="1600" kern="1200" dirty="0">
              <a:solidFill>
                <a:schemeClr val="tx1"/>
              </a:solidFill>
            </a:rPr>
            <a:t>/long of origin, waypoints, and destination.</a:t>
          </a:r>
        </a:p>
      </dsp:txBody>
      <dsp:txXfrm>
        <a:off x="267104" y="1656"/>
        <a:ext cx="2622720" cy="1573632"/>
      </dsp:txXfrm>
    </dsp:sp>
    <dsp:sp modelId="{6AE3D943-679A-4EE6-876D-2FFF6F91ECBB}">
      <dsp:nvSpPr>
        <dsp:cNvPr id="0" name=""/>
        <dsp:cNvSpPr/>
      </dsp:nvSpPr>
      <dsp:spPr>
        <a:xfrm>
          <a:off x="6113970" y="742752"/>
          <a:ext cx="572625" cy="91440"/>
        </a:xfrm>
        <a:custGeom>
          <a:avLst/>
          <a:gdLst/>
          <a:ahLst/>
          <a:cxnLst/>
          <a:rect l="0" t="0" r="0" b="0"/>
          <a:pathLst>
            <a:path>
              <a:moveTo>
                <a:pt x="0" y="45720"/>
              </a:moveTo>
              <a:lnTo>
                <a:pt x="572625"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385202" y="785456"/>
        <a:ext cx="30161" cy="6032"/>
      </dsp:txXfrm>
    </dsp:sp>
    <dsp:sp modelId="{FD295A29-F88D-4237-A533-7405B502FE15}">
      <dsp:nvSpPr>
        <dsp:cNvPr id="0" name=""/>
        <dsp:cNvSpPr/>
      </dsp:nvSpPr>
      <dsp:spPr>
        <a:xfrm>
          <a:off x="3493050" y="1656"/>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2. Check Local Cache:</a:t>
          </a:r>
          <a:br>
            <a:rPr lang="en-US" sz="1600" kern="1200" dirty="0">
              <a:solidFill>
                <a:schemeClr val="tx1"/>
              </a:solidFill>
            </a:rPr>
          </a:br>
          <a:r>
            <a:rPr lang="en-US" sz="1600" kern="1200" dirty="0">
              <a:solidFill>
                <a:schemeClr val="tx1"/>
              </a:solidFill>
            </a:rPr>
            <a:t>Use cached weather data if available (faster, fewer API calls).</a:t>
          </a:r>
        </a:p>
      </dsp:txBody>
      <dsp:txXfrm>
        <a:off x="3493050" y="1656"/>
        <a:ext cx="2622720" cy="1573632"/>
      </dsp:txXfrm>
    </dsp:sp>
    <dsp:sp modelId="{5D17C9DF-0348-4C9B-832B-3248064F9C91}">
      <dsp:nvSpPr>
        <dsp:cNvPr id="0" name=""/>
        <dsp:cNvSpPr/>
      </dsp:nvSpPr>
      <dsp:spPr>
        <a:xfrm>
          <a:off x="1578464" y="1573488"/>
          <a:ext cx="6451891" cy="572625"/>
        </a:xfrm>
        <a:custGeom>
          <a:avLst/>
          <a:gdLst/>
          <a:ahLst/>
          <a:cxnLst/>
          <a:rect l="0" t="0" r="0" b="0"/>
          <a:pathLst>
            <a:path>
              <a:moveTo>
                <a:pt x="6451891" y="0"/>
              </a:moveTo>
              <a:lnTo>
                <a:pt x="6451891" y="303412"/>
              </a:lnTo>
              <a:lnTo>
                <a:pt x="0" y="303412"/>
              </a:lnTo>
              <a:lnTo>
                <a:pt x="0" y="572625"/>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642409" y="1856785"/>
        <a:ext cx="324001" cy="6032"/>
      </dsp:txXfrm>
    </dsp:sp>
    <dsp:sp modelId="{8469047B-0020-43E0-88E4-8F2C5ED69029}">
      <dsp:nvSpPr>
        <dsp:cNvPr id="0" name=""/>
        <dsp:cNvSpPr/>
      </dsp:nvSpPr>
      <dsp:spPr>
        <a:xfrm>
          <a:off x="6718996" y="1656"/>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3. Fetch from API (if needed):</a:t>
          </a:r>
          <a:br>
            <a:rPr lang="en-US" sz="1600" kern="1200" dirty="0">
              <a:solidFill>
                <a:schemeClr val="tx1"/>
              </a:solidFill>
            </a:rPr>
          </a:br>
          <a:r>
            <a:rPr lang="en-US" sz="1600" kern="1200" dirty="0">
              <a:solidFill>
                <a:schemeClr val="tx1"/>
              </a:solidFill>
            </a:rPr>
            <a:t>Call </a:t>
          </a:r>
          <a:r>
            <a:rPr lang="en-US" sz="16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Open-</a:t>
          </a:r>
          <a:r>
            <a:rPr lang="en-US" sz="1600" kern="120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Meteo</a:t>
          </a:r>
          <a:r>
            <a:rPr lang="en-US" sz="16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 API</a:t>
          </a:r>
          <a:r>
            <a:rPr lang="en-US" sz="1600" kern="1200" dirty="0">
              <a:solidFill>
                <a:schemeClr val="tx1"/>
              </a:solidFill>
            </a:rPr>
            <a:t> for current &amp; hourly aviation weather.</a:t>
          </a:r>
        </a:p>
      </dsp:txBody>
      <dsp:txXfrm>
        <a:off x="6718996" y="1656"/>
        <a:ext cx="2622720" cy="1573632"/>
      </dsp:txXfrm>
    </dsp:sp>
    <dsp:sp modelId="{DA53DD3D-6A2E-47E0-9061-24E473FE22A7}">
      <dsp:nvSpPr>
        <dsp:cNvPr id="0" name=""/>
        <dsp:cNvSpPr/>
      </dsp:nvSpPr>
      <dsp:spPr>
        <a:xfrm>
          <a:off x="2888024" y="2919610"/>
          <a:ext cx="572625" cy="91440"/>
        </a:xfrm>
        <a:custGeom>
          <a:avLst/>
          <a:gdLst/>
          <a:ahLst/>
          <a:cxnLst/>
          <a:rect l="0" t="0" r="0" b="0"/>
          <a:pathLst>
            <a:path>
              <a:moveTo>
                <a:pt x="0" y="45720"/>
              </a:moveTo>
              <a:lnTo>
                <a:pt x="572625"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159256" y="2962314"/>
        <a:ext cx="30161" cy="6032"/>
      </dsp:txXfrm>
    </dsp:sp>
    <dsp:sp modelId="{25A0F771-D5E7-46C1-A66F-1652F5E86876}">
      <dsp:nvSpPr>
        <dsp:cNvPr id="0" name=""/>
        <dsp:cNvSpPr/>
      </dsp:nvSpPr>
      <dsp:spPr>
        <a:xfrm>
          <a:off x="267104" y="2178514"/>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4. Cache New Data:</a:t>
          </a:r>
          <a:br>
            <a:rPr lang="en-US" sz="1600" kern="1200">
              <a:solidFill>
                <a:schemeClr val="tx1"/>
              </a:solidFill>
            </a:rPr>
          </a:br>
          <a:r>
            <a:rPr lang="en-US" sz="1600" kern="1200">
              <a:solidFill>
                <a:schemeClr val="tx1"/>
              </a:solidFill>
            </a:rPr>
            <a:t>Store fetched data for future reuse.</a:t>
          </a:r>
        </a:p>
      </dsp:txBody>
      <dsp:txXfrm>
        <a:off x="267104" y="2178514"/>
        <a:ext cx="2622720" cy="1573632"/>
      </dsp:txXfrm>
    </dsp:sp>
    <dsp:sp modelId="{025C2A78-309B-4B4E-92D6-A6E80C09F033}">
      <dsp:nvSpPr>
        <dsp:cNvPr id="0" name=""/>
        <dsp:cNvSpPr/>
      </dsp:nvSpPr>
      <dsp:spPr>
        <a:xfrm>
          <a:off x="6113970" y="2919610"/>
          <a:ext cx="572625" cy="91440"/>
        </a:xfrm>
        <a:custGeom>
          <a:avLst/>
          <a:gdLst/>
          <a:ahLst/>
          <a:cxnLst/>
          <a:rect l="0" t="0" r="0" b="0"/>
          <a:pathLst>
            <a:path>
              <a:moveTo>
                <a:pt x="0" y="45720"/>
              </a:moveTo>
              <a:lnTo>
                <a:pt x="572625"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385202" y="2962314"/>
        <a:ext cx="30161" cy="6032"/>
      </dsp:txXfrm>
    </dsp:sp>
    <dsp:sp modelId="{B5AE7DC3-323D-465B-B14F-21AE50EDBEE8}">
      <dsp:nvSpPr>
        <dsp:cNvPr id="0" name=""/>
        <dsp:cNvSpPr/>
      </dsp:nvSpPr>
      <dsp:spPr>
        <a:xfrm>
          <a:off x="3493050" y="2178514"/>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a:solidFill>
                <a:schemeClr val="tx1"/>
              </a:solidFill>
            </a:rPr>
            <a:t>5. Parallel Processing:</a:t>
          </a:r>
          <a:br>
            <a:rPr lang="en-US" sz="1600" kern="1200">
              <a:solidFill>
                <a:schemeClr val="tx1"/>
              </a:solidFill>
            </a:rPr>
          </a:br>
          <a:r>
            <a:rPr lang="en-US" sz="1600" kern="1200">
              <a:solidFill>
                <a:schemeClr val="tx1"/>
              </a:solidFill>
            </a:rPr>
            <a:t>Fetch data for all locations simultaneously to improve speed.</a:t>
          </a:r>
        </a:p>
      </dsp:txBody>
      <dsp:txXfrm>
        <a:off x="3493050" y="2178514"/>
        <a:ext cx="2622720" cy="1573632"/>
      </dsp:txXfrm>
    </dsp:sp>
    <dsp:sp modelId="{D432C5AA-620F-456E-80FC-C39EE7DC6E6D}">
      <dsp:nvSpPr>
        <dsp:cNvPr id="0" name=""/>
        <dsp:cNvSpPr/>
      </dsp:nvSpPr>
      <dsp:spPr>
        <a:xfrm>
          <a:off x="6718996" y="2178514"/>
          <a:ext cx="2622720" cy="1573632"/>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515" tIns="134900" rIns="128515" bIns="13490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rPr>
            <a:t>6. Fallback Mechanism:</a:t>
          </a:r>
          <a:br>
            <a:rPr lang="en-US" sz="1600" kern="1200" dirty="0">
              <a:solidFill>
                <a:schemeClr val="tx1"/>
              </a:solidFill>
            </a:rPr>
          </a:br>
          <a:r>
            <a:rPr lang="en-US" sz="1600" kern="1200" dirty="0">
              <a:solidFill>
                <a:schemeClr val="tx1"/>
              </a:solidFill>
            </a:rPr>
            <a:t>Generate mock weather data if API request fails.</a:t>
          </a:r>
        </a:p>
      </dsp:txBody>
      <dsp:txXfrm>
        <a:off x="6718996" y="2178514"/>
        <a:ext cx="2622720" cy="15736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12F01-1420-46BF-9854-B18E7E0571AD}">
      <dsp:nvSpPr>
        <dsp:cNvPr id="0" name=""/>
        <dsp:cNvSpPr/>
      </dsp:nvSpPr>
      <dsp:spPr>
        <a:xfrm>
          <a:off x="3028890" y="0"/>
          <a:ext cx="3941064" cy="3941064"/>
        </a:xfrm>
        <a:prstGeom prst="diamond">
          <a:avLst/>
        </a:prstGeom>
        <a:solidFill>
          <a:srgbClr val="A4E4D2"/>
        </a:solidFill>
        <a:ln>
          <a:noFill/>
        </a:ln>
        <a:effectLst/>
      </dsp:spPr>
      <dsp:style>
        <a:lnRef idx="0">
          <a:scrgbClr r="0" g="0" b="0"/>
        </a:lnRef>
        <a:fillRef idx="1">
          <a:scrgbClr r="0" g="0" b="0"/>
        </a:fillRef>
        <a:effectRef idx="0">
          <a:scrgbClr r="0" g="0" b="0"/>
        </a:effectRef>
        <a:fontRef idx="minor"/>
      </dsp:style>
    </dsp:sp>
    <dsp:sp modelId="{B0DA5874-E7E8-4EA7-B06F-2B72033A8B55}">
      <dsp:nvSpPr>
        <dsp:cNvPr id="0" name=""/>
        <dsp:cNvSpPr/>
      </dsp:nvSpPr>
      <dsp:spPr>
        <a:xfrm>
          <a:off x="3403291" y="374401"/>
          <a:ext cx="1537014" cy="1537014"/>
        </a:xfrm>
        <a:prstGeom prst="roundRect">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200" b="1" kern="1200" dirty="0"/>
            <a:t>Finds Shortest &amp; Safest Routes</a:t>
          </a:r>
          <a:br>
            <a:rPr lang="en-IN" sz="1200" kern="1200" dirty="0"/>
          </a:br>
          <a:r>
            <a:rPr lang="en-IN" sz="1200" kern="1200" dirty="0"/>
            <a:t>Efficiently discovers optimal paths through complex airspaces.</a:t>
          </a:r>
          <a:endParaRPr lang="en-US" sz="1200" kern="1200" dirty="0"/>
        </a:p>
      </dsp:txBody>
      <dsp:txXfrm>
        <a:off x="3478322" y="449432"/>
        <a:ext cx="1386952" cy="1386952"/>
      </dsp:txXfrm>
    </dsp:sp>
    <dsp:sp modelId="{3F1F1FDA-1B0C-4162-8C29-A2C1535098C6}">
      <dsp:nvSpPr>
        <dsp:cNvPr id="0" name=""/>
        <dsp:cNvSpPr/>
      </dsp:nvSpPr>
      <dsp:spPr>
        <a:xfrm>
          <a:off x="5058538" y="374401"/>
          <a:ext cx="1537014" cy="1537014"/>
        </a:xfrm>
        <a:prstGeom prst="roundRect">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200" b="1" kern="1200" dirty="0"/>
            <a:t>Handles Dynamic Conditions</a:t>
          </a:r>
          <a:br>
            <a:rPr lang="en-IN" sz="1200" kern="1200" dirty="0"/>
          </a:br>
          <a:r>
            <a:rPr lang="en-IN" sz="1200" kern="1200" dirty="0"/>
            <a:t>Adapts to real-time changes like weather or traffic.</a:t>
          </a:r>
          <a:endParaRPr lang="en-US" sz="1200" kern="1200" dirty="0"/>
        </a:p>
      </dsp:txBody>
      <dsp:txXfrm>
        <a:off x="5133569" y="449432"/>
        <a:ext cx="1386952" cy="1386952"/>
      </dsp:txXfrm>
    </dsp:sp>
    <dsp:sp modelId="{923CED6E-7CBE-48D2-91A9-CFF6D5214E29}">
      <dsp:nvSpPr>
        <dsp:cNvPr id="0" name=""/>
        <dsp:cNvSpPr/>
      </dsp:nvSpPr>
      <dsp:spPr>
        <a:xfrm>
          <a:off x="3403291" y="2029647"/>
          <a:ext cx="1537014" cy="1537014"/>
        </a:xfrm>
        <a:prstGeom prst="roundRect">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200" b="1" kern="1200" dirty="0"/>
            <a:t>Continuous Learning</a:t>
          </a:r>
          <a:br>
            <a:rPr lang="en-IN" sz="1200" kern="1200" dirty="0"/>
          </a:br>
          <a:r>
            <a:rPr lang="en-IN" sz="1200" kern="1200" dirty="0"/>
            <a:t>Improves routes over time using pheromone-based feedback.</a:t>
          </a:r>
          <a:endParaRPr lang="en-US" sz="1200" kern="1200" dirty="0"/>
        </a:p>
      </dsp:txBody>
      <dsp:txXfrm>
        <a:off x="3478322" y="2104678"/>
        <a:ext cx="1386952" cy="1386952"/>
      </dsp:txXfrm>
    </dsp:sp>
    <dsp:sp modelId="{A9F56BFF-7FBB-4F0A-BF50-C3E21D26F33A}">
      <dsp:nvSpPr>
        <dsp:cNvPr id="0" name=""/>
        <dsp:cNvSpPr/>
      </dsp:nvSpPr>
      <dsp:spPr>
        <a:xfrm>
          <a:off x="5058538" y="2029647"/>
          <a:ext cx="1537014" cy="1537014"/>
        </a:xfrm>
        <a:prstGeom prst="roundRect">
          <a:avLst/>
        </a:prstGeom>
        <a:solidFill>
          <a:srgbClr val="8698D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t>🧩 </a:t>
          </a:r>
          <a:r>
            <a:rPr lang="en-IN" sz="1200" b="1" kern="1200" dirty="0"/>
            <a:t>Solves Complex Problems</a:t>
          </a:r>
          <a:br>
            <a:rPr lang="en-IN" sz="1200" kern="1200" dirty="0"/>
          </a:br>
          <a:r>
            <a:rPr lang="en-IN" sz="1200" kern="1200" dirty="0"/>
            <a:t>Ideal for multi-constraint environments (fuel, time, safety).</a:t>
          </a:r>
          <a:endParaRPr lang="en-US" sz="1200" kern="1200" dirty="0"/>
        </a:p>
      </dsp:txBody>
      <dsp:txXfrm>
        <a:off x="5133569" y="2104678"/>
        <a:ext cx="1386952" cy="13869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CD888-6DAA-4B80-B5B6-1DD607CA6178}">
      <dsp:nvSpPr>
        <dsp:cNvPr id="0" name=""/>
        <dsp:cNvSpPr/>
      </dsp:nvSpPr>
      <dsp:spPr>
        <a:xfrm>
          <a:off x="0" y="5073"/>
          <a:ext cx="6565392" cy="823680"/>
        </a:xfrm>
        <a:prstGeom prst="roundRect">
          <a:avLst/>
        </a:prstGeom>
        <a:solidFill>
          <a:srgbClr val="8698DA"/>
        </a:solidFill>
        <a:ln w="19050" cap="flat" cmpd="sng" algn="ctr">
          <a:solidFill>
            <a:srgbClr val="8698D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 </a:t>
          </a:r>
          <a:r>
            <a:rPr lang="en-IN" sz="1600" b="1" kern="1200" dirty="0">
              <a:solidFill>
                <a:schemeClr val="tx1"/>
              </a:solidFill>
            </a:rPr>
            <a:t>Handles Complex Constraints</a:t>
          </a:r>
          <a:br>
            <a:rPr lang="en-IN" sz="1600" kern="1200" dirty="0">
              <a:solidFill>
                <a:schemeClr val="tx1"/>
              </a:solidFill>
            </a:rPr>
          </a:br>
          <a:r>
            <a:rPr lang="en-IN" sz="1600" kern="1200" dirty="0">
              <a:solidFill>
                <a:schemeClr val="tx1"/>
              </a:solidFill>
            </a:rPr>
            <a:t>Optimizes routes considering weather, fuel, time &amp; airspace limits.</a:t>
          </a:r>
          <a:endParaRPr lang="en-US" sz="1600" kern="1200" dirty="0">
            <a:solidFill>
              <a:schemeClr val="tx1"/>
            </a:solidFill>
          </a:endParaRPr>
        </a:p>
      </dsp:txBody>
      <dsp:txXfrm>
        <a:off x="40209" y="45282"/>
        <a:ext cx="6484974" cy="743262"/>
      </dsp:txXfrm>
    </dsp:sp>
    <dsp:sp modelId="{ACAE5B69-7C0D-46E5-B96E-080747C2E77B}">
      <dsp:nvSpPr>
        <dsp:cNvPr id="0" name=""/>
        <dsp:cNvSpPr/>
      </dsp:nvSpPr>
      <dsp:spPr>
        <a:xfrm>
          <a:off x="0" y="955473"/>
          <a:ext cx="6565392" cy="823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 </a:t>
          </a:r>
          <a:r>
            <a:rPr lang="en-IN" sz="1600" b="1" kern="1200" dirty="0">
              <a:solidFill>
                <a:schemeClr val="tx1"/>
              </a:solidFill>
            </a:rPr>
            <a:t>Global Search Power</a:t>
          </a:r>
          <a:br>
            <a:rPr lang="en-IN" sz="1600" kern="1200" dirty="0">
              <a:solidFill>
                <a:schemeClr val="tx1"/>
              </a:solidFill>
            </a:rPr>
          </a:br>
          <a:r>
            <a:rPr lang="en-IN" sz="1600" kern="1200" dirty="0">
              <a:solidFill>
                <a:schemeClr val="tx1"/>
              </a:solidFill>
            </a:rPr>
            <a:t>Avoids local optima—finds better, more efficient routes.</a:t>
          </a:r>
          <a:endParaRPr lang="en-US" sz="1600" kern="1200" dirty="0">
            <a:solidFill>
              <a:schemeClr val="tx1"/>
            </a:solidFill>
          </a:endParaRPr>
        </a:p>
      </dsp:txBody>
      <dsp:txXfrm>
        <a:off x="40209" y="995682"/>
        <a:ext cx="6484974" cy="743262"/>
      </dsp:txXfrm>
    </dsp:sp>
    <dsp:sp modelId="{0A149F8B-4783-45F3-8113-C587437744B9}">
      <dsp:nvSpPr>
        <dsp:cNvPr id="0" name=""/>
        <dsp:cNvSpPr/>
      </dsp:nvSpPr>
      <dsp:spPr>
        <a:xfrm>
          <a:off x="0" y="1905873"/>
          <a:ext cx="6565392" cy="823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 </a:t>
          </a:r>
          <a:r>
            <a:rPr lang="en-IN" sz="1600" b="1" kern="1200" dirty="0">
              <a:solidFill>
                <a:schemeClr val="tx1"/>
              </a:solidFill>
            </a:rPr>
            <a:t>Flexible &amp; Adaptive</a:t>
          </a:r>
          <a:br>
            <a:rPr lang="en-IN" sz="1600" kern="1200" dirty="0">
              <a:solidFill>
                <a:schemeClr val="tx1"/>
              </a:solidFill>
            </a:rPr>
          </a:br>
          <a:r>
            <a:rPr lang="en-IN" sz="1600" kern="1200" dirty="0">
              <a:solidFill>
                <a:schemeClr val="tx1"/>
              </a:solidFill>
            </a:rPr>
            <a:t>Adapts to real-time changes like traffic or emergencies.</a:t>
          </a:r>
          <a:endParaRPr lang="en-US" sz="1600" kern="1200" dirty="0">
            <a:solidFill>
              <a:schemeClr val="tx1"/>
            </a:solidFill>
          </a:endParaRPr>
        </a:p>
      </dsp:txBody>
      <dsp:txXfrm>
        <a:off x="40209" y="1946082"/>
        <a:ext cx="6484974" cy="743262"/>
      </dsp:txXfrm>
    </dsp:sp>
    <dsp:sp modelId="{8D8BE11C-69EF-4A2B-ACC6-BB9124D58A0F}">
      <dsp:nvSpPr>
        <dsp:cNvPr id="0" name=""/>
        <dsp:cNvSpPr/>
      </dsp:nvSpPr>
      <dsp:spPr>
        <a:xfrm>
          <a:off x="0" y="2856273"/>
          <a:ext cx="6565392" cy="823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 </a:t>
          </a:r>
          <a:r>
            <a:rPr lang="en-IN" sz="1600" b="1" kern="1200" dirty="0">
              <a:solidFill>
                <a:schemeClr val="tx1"/>
              </a:solidFill>
            </a:rPr>
            <a:t>Parallel Exploration</a:t>
          </a:r>
          <a:br>
            <a:rPr lang="en-IN" sz="1600" kern="1200" dirty="0">
              <a:solidFill>
                <a:schemeClr val="tx1"/>
              </a:solidFill>
            </a:rPr>
          </a:br>
          <a:r>
            <a:rPr lang="en-IN" sz="1600" kern="1200" dirty="0">
              <a:solidFill>
                <a:schemeClr val="tx1"/>
              </a:solidFill>
            </a:rPr>
            <a:t>Evaluates many route possibilities at once for faster results.</a:t>
          </a:r>
          <a:endParaRPr lang="en-US" sz="1600" kern="1200" dirty="0"/>
        </a:p>
      </dsp:txBody>
      <dsp:txXfrm>
        <a:off x="40209" y="2896482"/>
        <a:ext cx="6484974" cy="743262"/>
      </dsp:txXfrm>
    </dsp:sp>
    <dsp:sp modelId="{48AFCF68-C6C8-4DF1-A1A5-EF10F61F686C}">
      <dsp:nvSpPr>
        <dsp:cNvPr id="0" name=""/>
        <dsp:cNvSpPr/>
      </dsp:nvSpPr>
      <dsp:spPr>
        <a:xfrm>
          <a:off x="0" y="3806673"/>
          <a:ext cx="6565392" cy="823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t>🌐 </a:t>
          </a:r>
          <a:r>
            <a:rPr lang="en-IN" sz="1600" b="1" kern="1200" dirty="0">
              <a:solidFill>
                <a:schemeClr val="tx1"/>
              </a:solidFill>
            </a:rPr>
            <a:t>Works Well in Dynamic Environments</a:t>
          </a:r>
          <a:br>
            <a:rPr lang="en-IN" sz="1600" kern="1200" dirty="0">
              <a:solidFill>
                <a:schemeClr val="tx1"/>
              </a:solidFill>
            </a:rPr>
          </a:br>
          <a:r>
            <a:rPr lang="en-IN" sz="1600" kern="1200" dirty="0">
              <a:solidFill>
                <a:schemeClr val="tx1"/>
              </a:solidFill>
            </a:rPr>
            <a:t>Ideal for evolving flight conditions and variable constraints.</a:t>
          </a:r>
          <a:endParaRPr lang="en-US" sz="1600" kern="1200" dirty="0">
            <a:solidFill>
              <a:schemeClr val="tx1"/>
            </a:solidFill>
          </a:endParaRPr>
        </a:p>
      </dsp:txBody>
      <dsp:txXfrm>
        <a:off x="40209" y="3846882"/>
        <a:ext cx="6484974" cy="7432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F6F8D-15AD-4972-AFD9-B8D5F776A5D3}">
      <dsp:nvSpPr>
        <dsp:cNvPr id="0" name=""/>
        <dsp:cNvSpPr/>
      </dsp:nvSpPr>
      <dsp:spPr>
        <a:xfrm>
          <a:off x="0" y="663229"/>
          <a:ext cx="6078631" cy="589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 </a:t>
          </a:r>
          <a:r>
            <a:rPr lang="en-US" sz="1400" b="1" kern="1200" dirty="0">
              <a:solidFill>
                <a:schemeClr val="tx1"/>
              </a:solidFill>
            </a:rPr>
            <a:t>Learns by Experience</a:t>
          </a:r>
          <a:br>
            <a:rPr lang="en-US" sz="1400" kern="1200" dirty="0">
              <a:solidFill>
                <a:schemeClr val="tx1"/>
              </a:solidFill>
            </a:rPr>
          </a:br>
          <a:r>
            <a:rPr lang="en-US" sz="1400" kern="1200" dirty="0">
              <a:solidFill>
                <a:schemeClr val="tx1"/>
              </a:solidFill>
            </a:rPr>
            <a:t>Improves decisions over time through trial and error.</a:t>
          </a:r>
          <a:endParaRPr lang="en-US" sz="1400" kern="1200" dirty="0"/>
        </a:p>
      </dsp:txBody>
      <dsp:txXfrm>
        <a:off x="28786" y="692015"/>
        <a:ext cx="6021059" cy="532108"/>
      </dsp:txXfrm>
    </dsp:sp>
    <dsp:sp modelId="{4E77E6ED-8AE9-4A6C-AA26-1E64E42261C6}">
      <dsp:nvSpPr>
        <dsp:cNvPr id="0" name=""/>
        <dsp:cNvSpPr/>
      </dsp:nvSpPr>
      <dsp:spPr>
        <a:xfrm>
          <a:off x="0" y="1293229"/>
          <a:ext cx="6078631" cy="589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 </a:t>
          </a:r>
          <a:r>
            <a:rPr lang="en-US" sz="1400" b="1" kern="1200" dirty="0">
              <a:solidFill>
                <a:schemeClr val="tx1"/>
              </a:solidFill>
            </a:rPr>
            <a:t>Adapts to Dynamic Environments</a:t>
          </a:r>
          <a:br>
            <a:rPr lang="en-US" sz="1400" kern="1200" dirty="0">
              <a:solidFill>
                <a:schemeClr val="tx1"/>
              </a:solidFill>
            </a:rPr>
          </a:br>
          <a:r>
            <a:rPr lang="en-US" sz="1400" kern="1200" dirty="0">
              <a:solidFill>
                <a:schemeClr val="tx1"/>
              </a:solidFill>
            </a:rPr>
            <a:t>Perfect for real-time changes like weather, traffic, or emergencies.</a:t>
          </a:r>
        </a:p>
      </dsp:txBody>
      <dsp:txXfrm>
        <a:off x="28786" y="1322015"/>
        <a:ext cx="6021059" cy="532108"/>
      </dsp:txXfrm>
    </dsp:sp>
    <dsp:sp modelId="{E4AD0914-BFEA-46FC-AFC6-DF78D81590E9}">
      <dsp:nvSpPr>
        <dsp:cNvPr id="0" name=""/>
        <dsp:cNvSpPr/>
      </dsp:nvSpPr>
      <dsp:spPr>
        <a:xfrm>
          <a:off x="0" y="1923229"/>
          <a:ext cx="6078631" cy="589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a:t>
          </a:r>
          <a:r>
            <a:rPr lang="en-US" sz="1400" b="1" kern="1200" dirty="0">
              <a:solidFill>
                <a:schemeClr val="tx1"/>
              </a:solidFill>
            </a:rPr>
            <a:t>Goal-Driven Optimization</a:t>
          </a:r>
          <a:br>
            <a:rPr lang="en-US" sz="1400" kern="1200" dirty="0">
              <a:solidFill>
                <a:schemeClr val="tx1"/>
              </a:solidFill>
            </a:rPr>
          </a:br>
          <a:r>
            <a:rPr lang="en-US" sz="1400" kern="1200" dirty="0">
              <a:solidFill>
                <a:schemeClr val="tx1"/>
              </a:solidFill>
            </a:rPr>
            <a:t>Focuses on maximizing long-term rewards (e.g., fuel savings, time efficiency).</a:t>
          </a:r>
        </a:p>
      </dsp:txBody>
      <dsp:txXfrm>
        <a:off x="28786" y="1952015"/>
        <a:ext cx="6021059" cy="532108"/>
      </dsp:txXfrm>
    </dsp:sp>
    <dsp:sp modelId="{0C995977-8AFD-453D-9846-9DCD71B499FD}">
      <dsp:nvSpPr>
        <dsp:cNvPr id="0" name=""/>
        <dsp:cNvSpPr/>
      </dsp:nvSpPr>
      <dsp:spPr>
        <a:xfrm>
          <a:off x="0" y="2553229"/>
          <a:ext cx="6078631" cy="589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a:t>
          </a:r>
          <a:r>
            <a:rPr lang="en-US" sz="1400" b="1" kern="1200" dirty="0">
              <a:solidFill>
                <a:schemeClr val="tx1"/>
              </a:solidFill>
            </a:rPr>
            <a:t>Autonomous Decision Making</a:t>
          </a:r>
          <a:br>
            <a:rPr lang="en-US" sz="1400" kern="1200" dirty="0">
              <a:solidFill>
                <a:schemeClr val="tx1"/>
              </a:solidFill>
            </a:rPr>
          </a:br>
          <a:r>
            <a:rPr lang="en-US" sz="1400" kern="1200" dirty="0">
              <a:solidFill>
                <a:schemeClr val="tx1"/>
              </a:solidFill>
            </a:rPr>
            <a:t>Ideal for systems requiring minimal human intervention.</a:t>
          </a:r>
        </a:p>
      </dsp:txBody>
      <dsp:txXfrm>
        <a:off x="28786" y="2582015"/>
        <a:ext cx="6021059" cy="532108"/>
      </dsp:txXfrm>
    </dsp:sp>
    <dsp:sp modelId="{E025672A-A83F-4545-B70B-0C6989A1EEF4}">
      <dsp:nvSpPr>
        <dsp:cNvPr id="0" name=""/>
        <dsp:cNvSpPr/>
      </dsp:nvSpPr>
      <dsp:spPr>
        <a:xfrm>
          <a:off x="0" y="3183229"/>
          <a:ext cx="6078631" cy="589680"/>
        </a:xfrm>
        <a:prstGeom prst="round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 </a:t>
          </a:r>
          <a:r>
            <a:rPr lang="en-US" sz="1400" b="1" kern="1200" dirty="0">
              <a:solidFill>
                <a:schemeClr val="tx1"/>
              </a:solidFill>
            </a:rPr>
            <a:t>Scalable &amp; Flexible</a:t>
          </a:r>
          <a:br>
            <a:rPr lang="en-US" sz="1400" kern="1200" dirty="0">
              <a:solidFill>
                <a:schemeClr val="tx1"/>
              </a:solidFill>
            </a:rPr>
          </a:br>
          <a:r>
            <a:rPr lang="en-US" sz="1400" kern="1200" dirty="0">
              <a:solidFill>
                <a:schemeClr val="tx1"/>
              </a:solidFill>
            </a:rPr>
            <a:t>Works well in large, complex, and variable systems like air traffic networks.</a:t>
          </a:r>
        </a:p>
      </dsp:txBody>
      <dsp:txXfrm>
        <a:off x="28786" y="3212015"/>
        <a:ext cx="6021059" cy="5321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232C1-808F-4AFF-A6A4-178F8A3AFB02}">
      <dsp:nvSpPr>
        <dsp:cNvPr id="0" name=""/>
        <dsp:cNvSpPr/>
      </dsp:nvSpPr>
      <dsp:spPr>
        <a:xfrm>
          <a:off x="1214693" y="0"/>
          <a:ext cx="3515225" cy="3515225"/>
        </a:xfrm>
        <a:prstGeom prst="diamond">
          <a:avLst/>
        </a:prstGeom>
        <a:solidFill>
          <a:schemeClr val="accent3">
            <a:lumMod val="20000"/>
            <a:lumOff val="80000"/>
          </a:schemeClr>
        </a:solidFill>
        <a:ln>
          <a:noFill/>
        </a:ln>
        <a:effectLst/>
      </dsp:spPr>
      <dsp:style>
        <a:lnRef idx="0">
          <a:scrgbClr r="0" g="0" b="0"/>
        </a:lnRef>
        <a:fillRef idx="1">
          <a:scrgbClr r="0" g="0" b="0"/>
        </a:fillRef>
        <a:effectRef idx="0">
          <a:scrgbClr r="0" g="0" b="0"/>
        </a:effectRef>
        <a:fontRef idx="minor"/>
      </dsp:style>
    </dsp:sp>
    <dsp:sp modelId="{FA76252C-9E85-4B1A-9B50-A383014C4C33}">
      <dsp:nvSpPr>
        <dsp:cNvPr id="0" name=""/>
        <dsp:cNvSpPr/>
      </dsp:nvSpPr>
      <dsp:spPr>
        <a:xfrm>
          <a:off x="1548640" y="333946"/>
          <a:ext cx="1370937" cy="1370937"/>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solidFill>
                <a:schemeClr val="tx1"/>
              </a:solidFill>
            </a:rPr>
            <a:t>Assume static conditions (ignoring weather or traffic dynamics)</a:t>
          </a:r>
          <a:endParaRPr lang="en-IN" sz="1200" kern="1200" dirty="0">
            <a:solidFill>
              <a:schemeClr val="tx1"/>
            </a:solidFill>
          </a:endParaRPr>
        </a:p>
      </dsp:txBody>
      <dsp:txXfrm>
        <a:off x="1615564" y="400870"/>
        <a:ext cx="1237089" cy="1237089"/>
      </dsp:txXfrm>
    </dsp:sp>
    <dsp:sp modelId="{2733D310-FCE7-4091-B76E-4084C728D0B3}">
      <dsp:nvSpPr>
        <dsp:cNvPr id="0" name=""/>
        <dsp:cNvSpPr/>
      </dsp:nvSpPr>
      <dsp:spPr>
        <a:xfrm>
          <a:off x="3015890" y="316604"/>
          <a:ext cx="1370937" cy="1370937"/>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solidFill>
                <a:schemeClr val="tx1"/>
              </a:solidFill>
            </a:rPr>
            <a:t>Struggle with multi-objective trade-offs (fuel vs. time vs. safety)</a:t>
          </a:r>
          <a:endParaRPr lang="en-IN" sz="1200" kern="1200" dirty="0">
            <a:solidFill>
              <a:schemeClr val="tx1"/>
            </a:solidFill>
          </a:endParaRPr>
        </a:p>
      </dsp:txBody>
      <dsp:txXfrm>
        <a:off x="3082814" y="383528"/>
        <a:ext cx="1237089" cy="1237089"/>
      </dsp:txXfrm>
    </dsp:sp>
    <dsp:sp modelId="{833964C6-410A-45AB-A39D-5F0805331180}">
      <dsp:nvSpPr>
        <dsp:cNvPr id="0" name=""/>
        <dsp:cNvSpPr/>
      </dsp:nvSpPr>
      <dsp:spPr>
        <a:xfrm>
          <a:off x="1589247" y="1802540"/>
          <a:ext cx="1370937" cy="1370937"/>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solidFill>
                <a:schemeClr val="tx1"/>
              </a:solidFill>
            </a:rPr>
            <a:t>Lack adaptability to </a:t>
          </a:r>
          <a:r>
            <a:rPr lang="en-US" sz="1200" b="1" kern="1200" dirty="0">
              <a:solidFill>
                <a:schemeClr val="tx1"/>
              </a:solidFill>
            </a:rPr>
            <a:t>real-time changes</a:t>
          </a:r>
          <a:r>
            <a:rPr lang="en-US" sz="1200" kern="1200" dirty="0">
              <a:solidFill>
                <a:schemeClr val="tx1"/>
              </a:solidFill>
            </a:rPr>
            <a:t> (e.g., sudden no-fly zones or weather)</a:t>
          </a:r>
          <a:endParaRPr lang="en-IN" sz="1200" kern="1200" dirty="0">
            <a:solidFill>
              <a:schemeClr val="tx1"/>
            </a:solidFill>
          </a:endParaRPr>
        </a:p>
      </dsp:txBody>
      <dsp:txXfrm>
        <a:off x="1656171" y="1869464"/>
        <a:ext cx="1237089" cy="1237089"/>
      </dsp:txXfrm>
    </dsp:sp>
    <dsp:sp modelId="{05945DC2-49E9-40AF-9B1D-033140C0BE47}">
      <dsp:nvSpPr>
        <dsp:cNvPr id="0" name=""/>
        <dsp:cNvSpPr/>
      </dsp:nvSpPr>
      <dsp:spPr>
        <a:xfrm>
          <a:off x="3029106" y="1800703"/>
          <a:ext cx="1370937" cy="1370937"/>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solidFill>
                <a:schemeClr val="tx1"/>
              </a:solidFill>
            </a:rPr>
            <a:t>Get stuck in </a:t>
          </a:r>
          <a:r>
            <a:rPr lang="en-US" sz="1200" b="1" kern="1200" dirty="0">
              <a:solidFill>
                <a:schemeClr val="tx1"/>
              </a:solidFill>
            </a:rPr>
            <a:t>local optima</a:t>
          </a:r>
          <a:r>
            <a:rPr lang="en-US" sz="1200" kern="1200" dirty="0">
              <a:solidFill>
                <a:schemeClr val="tx1"/>
              </a:solidFill>
            </a:rPr>
            <a:t> due to limited exploration</a:t>
          </a:r>
          <a:endParaRPr lang="en-IN" sz="1200" kern="1200" dirty="0">
            <a:solidFill>
              <a:schemeClr val="tx1"/>
            </a:solidFill>
          </a:endParaRPr>
        </a:p>
      </dsp:txBody>
      <dsp:txXfrm>
        <a:off x="3096030" y="1867627"/>
        <a:ext cx="1237089" cy="1237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6AC4E-D460-44EF-898D-FC30755EC190}">
      <dsp:nvSpPr>
        <dsp:cNvPr id="0" name=""/>
        <dsp:cNvSpPr/>
      </dsp:nvSpPr>
      <dsp:spPr>
        <a:xfrm>
          <a:off x="1415692" y="361729"/>
          <a:ext cx="3416774" cy="3368044"/>
        </a:xfrm>
        <a:prstGeom prst="diamond">
          <a:avLst/>
        </a:prstGeom>
        <a:solidFill>
          <a:srgbClr val="A4E4D2"/>
        </a:solidFill>
        <a:ln>
          <a:noFill/>
        </a:ln>
        <a:effectLst/>
      </dsp:spPr>
      <dsp:style>
        <a:lnRef idx="0">
          <a:scrgbClr r="0" g="0" b="0"/>
        </a:lnRef>
        <a:fillRef idx="1">
          <a:scrgbClr r="0" g="0" b="0"/>
        </a:fillRef>
        <a:effectRef idx="0">
          <a:scrgbClr r="0" g="0" b="0"/>
        </a:effectRef>
        <a:fontRef idx="minor"/>
      </dsp:style>
    </dsp:sp>
    <dsp:sp modelId="{F10AEEBE-9BDE-4F70-BE68-BE2B7706C8E6}">
      <dsp:nvSpPr>
        <dsp:cNvPr id="0" name=""/>
        <dsp:cNvSpPr/>
      </dsp:nvSpPr>
      <dsp:spPr>
        <a:xfrm>
          <a:off x="1467020" y="388692"/>
          <a:ext cx="1595686" cy="1595686"/>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ClrTx/>
            <a:buSzTx/>
            <a:buFont typeface="Arial" panose="020B0604020202020204" pitchFamily="34" charset="0"/>
            <a:buNone/>
          </a:pPr>
          <a:r>
            <a:rPr kumimoji="0" lang="en-US" altLang="en-US" sz="1300" b="0" i="0" u="none" strike="noStrike" kern="1200" cap="none" normalizeH="0" baseline="0" dirty="0">
              <a:ln>
                <a:noFill/>
              </a:ln>
              <a:solidFill>
                <a:schemeClr val="tx1"/>
              </a:solidFill>
              <a:effectLst/>
            </a:rPr>
            <a:t>No single algorithm can address all complexities of real-world airspace.</a:t>
          </a:r>
          <a:endParaRPr lang="en-IN" sz="1300" kern="1200" dirty="0">
            <a:solidFill>
              <a:schemeClr val="tx1"/>
            </a:solidFill>
          </a:endParaRPr>
        </a:p>
      </dsp:txBody>
      <dsp:txXfrm>
        <a:off x="1544915" y="466587"/>
        <a:ext cx="1439896" cy="1439896"/>
      </dsp:txXfrm>
    </dsp:sp>
    <dsp:sp modelId="{5B0A1055-F0B7-4BDF-A53B-852E8AFBD98B}">
      <dsp:nvSpPr>
        <dsp:cNvPr id="0" name=""/>
        <dsp:cNvSpPr/>
      </dsp:nvSpPr>
      <dsp:spPr>
        <a:xfrm>
          <a:off x="3185452" y="388692"/>
          <a:ext cx="1595686" cy="1595686"/>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ClrTx/>
            <a:buSzTx/>
            <a:buFont typeface="Arial" panose="020B0604020202020204" pitchFamily="34" charset="0"/>
            <a:buNone/>
          </a:pPr>
          <a:r>
            <a:rPr kumimoji="0" lang="en-US" altLang="en-US" sz="1300" b="0" i="0" u="none" strike="noStrike" kern="1200" cap="none" normalizeH="0" baseline="0" dirty="0">
              <a:ln>
                <a:noFill/>
              </a:ln>
              <a:solidFill>
                <a:schemeClr val="tx1"/>
              </a:solidFill>
              <a:effectLst/>
            </a:rPr>
            <a:t>ACO </a:t>
          </a:r>
          <a:r>
            <a:rPr kumimoji="0" lang="en-US" altLang="en-US" sz="1300" b="1" i="0" u="none" strike="noStrike" kern="1200" cap="none" normalizeH="0" baseline="0" dirty="0">
              <a:ln>
                <a:noFill/>
              </a:ln>
              <a:solidFill>
                <a:schemeClr val="tx1"/>
              </a:solidFill>
              <a:effectLst/>
            </a:rPr>
            <a:t>explores efficiently</a:t>
          </a:r>
          <a:r>
            <a:rPr kumimoji="0" lang="en-US" altLang="en-US" sz="1300" b="0" i="0" u="none" strike="noStrike" kern="1200" cap="none" normalizeH="0" baseline="0" dirty="0">
              <a:ln>
                <a:noFill/>
              </a:ln>
              <a:solidFill>
                <a:schemeClr val="tx1"/>
              </a:solidFill>
              <a:effectLst/>
            </a:rPr>
            <a:t> and models path dynamics like congestion.</a:t>
          </a:r>
          <a:endParaRPr lang="en-IN" sz="1300" kern="1200" dirty="0">
            <a:solidFill>
              <a:schemeClr val="tx1"/>
            </a:solidFill>
          </a:endParaRPr>
        </a:p>
      </dsp:txBody>
      <dsp:txXfrm>
        <a:off x="3263347" y="466587"/>
        <a:ext cx="1439896" cy="1439896"/>
      </dsp:txXfrm>
    </dsp:sp>
    <dsp:sp modelId="{AD7C4613-24C7-4B22-810A-5D6A7F4A563F}">
      <dsp:nvSpPr>
        <dsp:cNvPr id="0" name=""/>
        <dsp:cNvSpPr/>
      </dsp:nvSpPr>
      <dsp:spPr>
        <a:xfrm>
          <a:off x="1467020" y="2107124"/>
          <a:ext cx="1595686" cy="1595686"/>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ClrTx/>
            <a:buSzTx/>
            <a:buFont typeface="Arial" panose="020B0604020202020204" pitchFamily="34" charset="0"/>
            <a:buNone/>
          </a:pPr>
          <a:r>
            <a:rPr kumimoji="0" lang="en-US" altLang="en-US" sz="1300" b="0" i="0" u="none" strike="noStrike" kern="1200" cap="none" normalizeH="0" baseline="0" dirty="0">
              <a:ln>
                <a:noFill/>
              </a:ln>
              <a:solidFill>
                <a:schemeClr val="tx1"/>
              </a:solidFill>
              <a:effectLst/>
            </a:rPr>
            <a:t>GA </a:t>
          </a:r>
          <a:r>
            <a:rPr kumimoji="0" lang="en-US" altLang="en-US" sz="1300" b="1" i="0" u="none" strike="noStrike" kern="1200" cap="none" normalizeH="0" baseline="0" dirty="0">
              <a:ln>
                <a:noFill/>
              </a:ln>
              <a:solidFill>
                <a:schemeClr val="tx1"/>
              </a:solidFill>
              <a:effectLst/>
            </a:rPr>
            <a:t>optimizes</a:t>
          </a:r>
          <a:r>
            <a:rPr kumimoji="0" lang="en-US" altLang="en-US" sz="1300" b="0" i="0" u="none" strike="noStrike" kern="1200" cap="none" normalizeH="0" baseline="0" dirty="0">
              <a:ln>
                <a:noFill/>
              </a:ln>
              <a:solidFill>
                <a:schemeClr val="tx1"/>
              </a:solidFill>
              <a:effectLst/>
            </a:rPr>
            <a:t> across constraints like fuel, safety, time, and altitude limits.</a:t>
          </a:r>
          <a:endParaRPr lang="en-IN" sz="1300" kern="1200" dirty="0">
            <a:solidFill>
              <a:schemeClr val="tx1"/>
            </a:solidFill>
          </a:endParaRPr>
        </a:p>
      </dsp:txBody>
      <dsp:txXfrm>
        <a:off x="1544915" y="2185019"/>
        <a:ext cx="1439896" cy="1439896"/>
      </dsp:txXfrm>
    </dsp:sp>
    <dsp:sp modelId="{374920CE-2272-4D40-A77C-4F2B9AAB0115}">
      <dsp:nvSpPr>
        <dsp:cNvPr id="0" name=""/>
        <dsp:cNvSpPr/>
      </dsp:nvSpPr>
      <dsp:spPr>
        <a:xfrm>
          <a:off x="3185452" y="2107124"/>
          <a:ext cx="1595686" cy="1595686"/>
        </a:xfrm>
        <a:prstGeom prst="roundRect">
          <a:avLst/>
        </a:prstGeom>
        <a:solidFill>
          <a:srgbClr val="8698DA"/>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ClrTx/>
            <a:buSzTx/>
            <a:buFont typeface="Arial" panose="020B0604020202020204" pitchFamily="34" charset="0"/>
            <a:buNone/>
          </a:pPr>
          <a:r>
            <a:rPr kumimoji="0" lang="en-US" altLang="en-US" sz="1300" b="0" i="0" u="none" strike="noStrike" kern="1200" cap="none" normalizeH="0" baseline="0" dirty="0">
              <a:ln>
                <a:noFill/>
              </a:ln>
              <a:solidFill>
                <a:schemeClr val="tx1"/>
              </a:solidFill>
              <a:effectLst/>
            </a:rPr>
            <a:t>RL </a:t>
          </a:r>
          <a:r>
            <a:rPr kumimoji="0" lang="en-US" altLang="en-US" sz="1300" b="1" i="0" u="none" strike="noStrike" kern="1200" cap="none" normalizeH="0" baseline="0" dirty="0">
              <a:ln>
                <a:noFill/>
              </a:ln>
              <a:solidFill>
                <a:schemeClr val="tx1"/>
              </a:solidFill>
              <a:effectLst/>
            </a:rPr>
            <a:t>adapts on-the-fly</a:t>
          </a:r>
          <a:r>
            <a:rPr kumimoji="0" lang="en-US" altLang="en-US" sz="1300" b="0" i="0" u="none" strike="noStrike" kern="1200" cap="none" normalizeH="0" baseline="0" dirty="0">
              <a:ln>
                <a:noFill/>
              </a:ln>
              <a:solidFill>
                <a:schemeClr val="tx1"/>
              </a:solidFill>
              <a:effectLst/>
            </a:rPr>
            <a:t>, reacting to sudden changes (weather, no-fly zones, ATC directives).</a:t>
          </a:r>
          <a:endParaRPr lang="en-IN" sz="1300" kern="1200" dirty="0">
            <a:solidFill>
              <a:schemeClr val="tx1"/>
            </a:solidFill>
          </a:endParaRPr>
        </a:p>
      </dsp:txBody>
      <dsp:txXfrm>
        <a:off x="3263347" y="2185019"/>
        <a:ext cx="1439896" cy="14398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17B41-43F2-4884-946F-D94C6E644FF2}">
      <dsp:nvSpPr>
        <dsp:cNvPr id="0" name=""/>
        <dsp:cNvSpPr/>
      </dsp:nvSpPr>
      <dsp:spPr>
        <a:xfrm>
          <a:off x="0" y="1962"/>
          <a:ext cx="7480122" cy="994792"/>
        </a:xfrm>
        <a:prstGeom prst="roundRect">
          <a:avLst>
            <a:gd name="adj" fmla="val 10000"/>
          </a:avLst>
        </a:prstGeom>
        <a:solidFill>
          <a:srgbClr val="8698DA"/>
        </a:solidFill>
        <a:ln>
          <a:noFill/>
        </a:ln>
        <a:effectLst/>
      </dsp:spPr>
      <dsp:style>
        <a:lnRef idx="0">
          <a:scrgbClr r="0" g="0" b="0"/>
        </a:lnRef>
        <a:fillRef idx="1">
          <a:scrgbClr r="0" g="0" b="0"/>
        </a:fillRef>
        <a:effectRef idx="0">
          <a:scrgbClr r="0" g="0" b="0"/>
        </a:effectRef>
        <a:fontRef idx="minor"/>
      </dsp:style>
    </dsp:sp>
    <dsp:sp modelId="{172547F9-B5A0-4874-AD38-FFDCFA2C78A3}">
      <dsp:nvSpPr>
        <dsp:cNvPr id="0" name=""/>
        <dsp:cNvSpPr/>
      </dsp:nvSpPr>
      <dsp:spPr>
        <a:xfrm>
          <a:off x="300924" y="225791"/>
          <a:ext cx="547136" cy="547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CF526E-9828-4209-B2D4-7327E8790893}">
      <dsp:nvSpPr>
        <dsp:cNvPr id="0" name=""/>
        <dsp:cNvSpPr/>
      </dsp:nvSpPr>
      <dsp:spPr>
        <a:xfrm>
          <a:off x="1148985" y="1962"/>
          <a:ext cx="6331136" cy="994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82" tIns="105282" rIns="105282" bIns="105282"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 </a:t>
          </a:r>
          <a:r>
            <a:rPr lang="en-US" sz="1600" b="1" i="0" kern="1200" baseline="0" dirty="0"/>
            <a:t>More adaptable</a:t>
          </a:r>
          <a:r>
            <a:rPr lang="en-US" sz="1600" b="0" i="0" kern="1200" baseline="0" dirty="0"/>
            <a:t> in unpredictable real-world airspace</a:t>
          </a:r>
          <a:endParaRPr lang="en-US" sz="1600" kern="1200" dirty="0"/>
        </a:p>
      </dsp:txBody>
      <dsp:txXfrm>
        <a:off x="1148985" y="1962"/>
        <a:ext cx="6331136" cy="994792"/>
      </dsp:txXfrm>
    </dsp:sp>
    <dsp:sp modelId="{F882A73F-B862-41F9-9DC6-76171C6E4732}">
      <dsp:nvSpPr>
        <dsp:cNvPr id="0" name=""/>
        <dsp:cNvSpPr/>
      </dsp:nvSpPr>
      <dsp:spPr>
        <a:xfrm>
          <a:off x="0" y="1245453"/>
          <a:ext cx="7480122" cy="994792"/>
        </a:xfrm>
        <a:prstGeom prst="roundRect">
          <a:avLst>
            <a:gd name="adj" fmla="val 10000"/>
          </a:avLst>
        </a:prstGeom>
        <a:solidFill>
          <a:srgbClr val="8698DA"/>
        </a:solidFill>
        <a:ln>
          <a:noFill/>
        </a:ln>
        <a:effectLst/>
      </dsp:spPr>
      <dsp:style>
        <a:lnRef idx="0">
          <a:scrgbClr r="0" g="0" b="0"/>
        </a:lnRef>
        <a:fillRef idx="1">
          <a:scrgbClr r="0" g="0" b="0"/>
        </a:fillRef>
        <a:effectRef idx="0">
          <a:scrgbClr r="0" g="0" b="0"/>
        </a:effectRef>
        <a:fontRef idx="minor"/>
      </dsp:style>
    </dsp:sp>
    <dsp:sp modelId="{158A31C6-195F-4CF7-AF98-2119FCBBB102}">
      <dsp:nvSpPr>
        <dsp:cNvPr id="0" name=""/>
        <dsp:cNvSpPr/>
      </dsp:nvSpPr>
      <dsp:spPr>
        <a:xfrm>
          <a:off x="300924" y="1469282"/>
          <a:ext cx="547136" cy="547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586E1E-4F1F-4520-AC3A-0E7552381EF9}">
      <dsp:nvSpPr>
        <dsp:cNvPr id="0" name=""/>
        <dsp:cNvSpPr/>
      </dsp:nvSpPr>
      <dsp:spPr>
        <a:xfrm>
          <a:off x="1148985" y="1245453"/>
          <a:ext cx="6331136" cy="994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82" tIns="105282" rIns="105282" bIns="105282"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 </a:t>
          </a:r>
          <a:r>
            <a:rPr lang="en-US" sz="1600" b="1" i="0" kern="1200" baseline="0" dirty="0"/>
            <a:t>Balances exploration &amp; exploitation</a:t>
          </a:r>
          <a:r>
            <a:rPr lang="en-US" sz="1600" b="0" i="0" kern="1200" baseline="0" dirty="0"/>
            <a:t> (avoids local optima)</a:t>
          </a:r>
          <a:endParaRPr lang="en-US" sz="1600" kern="1200" dirty="0"/>
        </a:p>
      </dsp:txBody>
      <dsp:txXfrm>
        <a:off x="1148985" y="1245453"/>
        <a:ext cx="6331136" cy="994792"/>
      </dsp:txXfrm>
    </dsp:sp>
    <dsp:sp modelId="{49C8EBDE-280B-4859-952E-F84451362CE0}">
      <dsp:nvSpPr>
        <dsp:cNvPr id="0" name=""/>
        <dsp:cNvSpPr/>
      </dsp:nvSpPr>
      <dsp:spPr>
        <a:xfrm>
          <a:off x="0" y="2488945"/>
          <a:ext cx="7480122" cy="994792"/>
        </a:xfrm>
        <a:prstGeom prst="roundRect">
          <a:avLst>
            <a:gd name="adj" fmla="val 10000"/>
          </a:avLst>
        </a:prstGeom>
        <a:solidFill>
          <a:srgbClr val="8698DA"/>
        </a:solidFill>
        <a:ln>
          <a:noFill/>
        </a:ln>
        <a:effectLst/>
      </dsp:spPr>
      <dsp:style>
        <a:lnRef idx="0">
          <a:scrgbClr r="0" g="0" b="0"/>
        </a:lnRef>
        <a:fillRef idx="1">
          <a:scrgbClr r="0" g="0" b="0"/>
        </a:fillRef>
        <a:effectRef idx="0">
          <a:scrgbClr r="0" g="0" b="0"/>
        </a:effectRef>
        <a:fontRef idx="minor"/>
      </dsp:style>
    </dsp:sp>
    <dsp:sp modelId="{F64153BF-96AD-4167-A2AA-ECCC5BA30264}">
      <dsp:nvSpPr>
        <dsp:cNvPr id="0" name=""/>
        <dsp:cNvSpPr/>
      </dsp:nvSpPr>
      <dsp:spPr>
        <a:xfrm>
          <a:off x="300924" y="2712773"/>
          <a:ext cx="547136" cy="547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375292-79DD-4E1B-8BDB-D51ACCFFBFE2}">
      <dsp:nvSpPr>
        <dsp:cNvPr id="0" name=""/>
        <dsp:cNvSpPr/>
      </dsp:nvSpPr>
      <dsp:spPr>
        <a:xfrm>
          <a:off x="1148985" y="2488945"/>
          <a:ext cx="6331136" cy="994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82" tIns="105282" rIns="105282" bIns="105282"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Handles multiple objectives</a:t>
          </a:r>
          <a:r>
            <a:rPr lang="en-US" sz="1600" b="0" i="0" kern="1200" baseline="0" dirty="0"/>
            <a:t> holistically</a:t>
          </a:r>
          <a:endParaRPr lang="en-US" sz="1600" kern="1200" dirty="0"/>
        </a:p>
      </dsp:txBody>
      <dsp:txXfrm>
        <a:off x="1148985" y="2488945"/>
        <a:ext cx="6331136" cy="994792"/>
      </dsp:txXfrm>
    </dsp:sp>
    <dsp:sp modelId="{14424A80-1FF3-46B6-9220-4C0EF4F548C5}">
      <dsp:nvSpPr>
        <dsp:cNvPr id="0" name=""/>
        <dsp:cNvSpPr/>
      </dsp:nvSpPr>
      <dsp:spPr>
        <a:xfrm>
          <a:off x="0" y="3732436"/>
          <a:ext cx="7480122" cy="994792"/>
        </a:xfrm>
        <a:prstGeom prst="roundRect">
          <a:avLst>
            <a:gd name="adj" fmla="val 10000"/>
          </a:avLst>
        </a:prstGeom>
        <a:solidFill>
          <a:srgbClr val="8698DA"/>
        </a:solidFill>
        <a:ln>
          <a:noFill/>
        </a:ln>
        <a:effectLst/>
      </dsp:spPr>
      <dsp:style>
        <a:lnRef idx="0">
          <a:scrgbClr r="0" g="0" b="0"/>
        </a:lnRef>
        <a:fillRef idx="1">
          <a:scrgbClr r="0" g="0" b="0"/>
        </a:fillRef>
        <a:effectRef idx="0">
          <a:scrgbClr r="0" g="0" b="0"/>
        </a:effectRef>
        <a:fontRef idx="minor"/>
      </dsp:style>
    </dsp:sp>
    <dsp:sp modelId="{6649E17F-D77A-456D-A8F3-EE75ACA2EBE7}">
      <dsp:nvSpPr>
        <dsp:cNvPr id="0" name=""/>
        <dsp:cNvSpPr/>
      </dsp:nvSpPr>
      <dsp:spPr>
        <a:xfrm>
          <a:off x="300924" y="3956264"/>
          <a:ext cx="547136" cy="547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A81E15-F3B4-41C3-82E0-FB6A49D88E44}">
      <dsp:nvSpPr>
        <dsp:cNvPr id="0" name=""/>
        <dsp:cNvSpPr/>
      </dsp:nvSpPr>
      <dsp:spPr>
        <a:xfrm>
          <a:off x="1148985" y="3732436"/>
          <a:ext cx="6331136" cy="994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282" tIns="105282" rIns="105282" bIns="105282" numCol="1" spcCol="1270" anchor="ctr" anchorCtr="0">
          <a:noAutofit/>
        </a:bodyPr>
        <a:lstStyle/>
        <a:p>
          <a:pPr marL="0" lvl="0" indent="0" algn="l" defTabSz="711200">
            <a:lnSpc>
              <a:spcPct val="90000"/>
            </a:lnSpc>
            <a:spcBef>
              <a:spcPct val="0"/>
            </a:spcBef>
            <a:spcAft>
              <a:spcPct val="35000"/>
            </a:spcAft>
            <a:buNone/>
          </a:pPr>
          <a:r>
            <a:rPr lang="en-US" sz="1600" b="0" i="0" kern="1200" baseline="0" dirty="0"/>
            <a:t> </a:t>
          </a:r>
          <a:r>
            <a:rPr lang="en-US" sz="1600" b="1" i="0" kern="1200" baseline="0" dirty="0"/>
            <a:t>Scales better</a:t>
          </a:r>
          <a:r>
            <a:rPr lang="en-US" sz="1600" b="0" i="0" kern="1200" baseline="0" dirty="0"/>
            <a:t> with complex global routing data and constraints</a:t>
          </a:r>
          <a:endParaRPr lang="en-US" sz="1600" kern="1200" dirty="0"/>
        </a:p>
      </dsp:txBody>
      <dsp:txXfrm>
        <a:off x="1148985" y="3732436"/>
        <a:ext cx="6331136" cy="9947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65E96-6DE0-4308-A196-F024666F9E67}">
      <dsp:nvSpPr>
        <dsp:cNvPr id="0" name=""/>
        <dsp:cNvSpPr/>
      </dsp:nvSpPr>
      <dsp:spPr>
        <a:xfrm>
          <a:off x="523703" y="1776"/>
          <a:ext cx="2324346" cy="1394607"/>
        </a:xfrm>
        <a:prstGeom prst="rect">
          <a:avLst/>
        </a:prstGeom>
        <a:solidFill>
          <a:srgbClr val="8698D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Uses </a:t>
          </a:r>
          <a:r>
            <a:rPr lang="en-US" sz="1600" b="1" i="0" kern="1200" baseline="0" dirty="0">
              <a:solidFill>
                <a:schemeClr val="tx1"/>
              </a:solidFill>
            </a:rPr>
            <a:t>Open-</a:t>
          </a:r>
          <a:r>
            <a:rPr lang="en-US" sz="1600" b="1" i="0" kern="1200" baseline="0" dirty="0" err="1">
              <a:solidFill>
                <a:schemeClr val="tx1"/>
              </a:solidFill>
            </a:rPr>
            <a:t>Meteo</a:t>
          </a:r>
          <a:r>
            <a:rPr lang="en-US" sz="1600" b="1" i="0" kern="1200" baseline="0" dirty="0">
              <a:solidFill>
                <a:schemeClr val="tx1"/>
              </a:solidFill>
            </a:rPr>
            <a:t> API</a:t>
          </a:r>
          <a:r>
            <a:rPr lang="en-US" sz="1600" b="0" i="0" kern="1200" baseline="0" dirty="0">
              <a:solidFill>
                <a:schemeClr val="tx1"/>
              </a:solidFill>
            </a:rPr>
            <a:t> to fetch weather by </a:t>
          </a:r>
          <a:r>
            <a:rPr lang="en-US" sz="1600" b="1" i="0" kern="1200" baseline="0" dirty="0">
              <a:solidFill>
                <a:schemeClr val="tx1"/>
              </a:solidFill>
            </a:rPr>
            <a:t>latitude &amp; longitude</a:t>
          </a:r>
          <a:endParaRPr lang="en-US" sz="1600" kern="1200" dirty="0">
            <a:solidFill>
              <a:schemeClr val="tx1"/>
            </a:solidFill>
          </a:endParaRPr>
        </a:p>
      </dsp:txBody>
      <dsp:txXfrm>
        <a:off x="523703" y="1776"/>
        <a:ext cx="2324346" cy="1394607"/>
      </dsp:txXfrm>
    </dsp:sp>
    <dsp:sp modelId="{43494B9F-9A8C-4DA4-8561-859C803F45D1}">
      <dsp:nvSpPr>
        <dsp:cNvPr id="0" name=""/>
        <dsp:cNvSpPr/>
      </dsp:nvSpPr>
      <dsp:spPr>
        <a:xfrm>
          <a:off x="3080484" y="1776"/>
          <a:ext cx="2324346" cy="1394607"/>
        </a:xfrm>
        <a:prstGeom prst="rect">
          <a:avLst/>
        </a:prstGeom>
        <a:solidFill>
          <a:srgbClr val="8698D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Retrieves key metrics:</a:t>
          </a:r>
          <a:br>
            <a:rPr lang="en-US" sz="1600" b="0" i="0" kern="1200" baseline="0" dirty="0">
              <a:solidFill>
                <a:schemeClr val="tx1"/>
              </a:solidFill>
            </a:rPr>
          </a:br>
          <a:r>
            <a:rPr lang="en-US" sz="1600" b="0" i="0" kern="1200" baseline="0" dirty="0">
              <a:solidFill>
                <a:schemeClr val="tx1"/>
              </a:solidFill>
            </a:rPr>
            <a:t>🌡️ Temperature | 💨 Wind | ☁️ Cloud Cover | 🌧️ Rain | 👀 Visibility</a:t>
          </a:r>
          <a:endParaRPr lang="en-US" sz="1600" kern="1200" dirty="0">
            <a:solidFill>
              <a:schemeClr val="tx1"/>
            </a:solidFill>
          </a:endParaRPr>
        </a:p>
      </dsp:txBody>
      <dsp:txXfrm>
        <a:off x="3080484" y="1776"/>
        <a:ext cx="2324346" cy="1394607"/>
      </dsp:txXfrm>
    </dsp:sp>
    <dsp:sp modelId="{975C5B37-4570-4B48-9B48-79365D272B72}">
      <dsp:nvSpPr>
        <dsp:cNvPr id="0" name=""/>
        <dsp:cNvSpPr/>
      </dsp:nvSpPr>
      <dsp:spPr>
        <a:xfrm>
          <a:off x="5637265" y="1776"/>
          <a:ext cx="2324346" cy="1394607"/>
        </a:xfrm>
        <a:prstGeom prst="rect">
          <a:avLst/>
        </a:prstGeom>
        <a:solidFill>
          <a:srgbClr val="8698D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tx1"/>
              </a:solidFill>
            </a:rPr>
            <a:t>Redis Cache</a:t>
          </a:r>
          <a:r>
            <a:rPr lang="en-US" sz="1600" b="0" i="0" kern="1200" baseline="0" dirty="0">
              <a:solidFill>
                <a:schemeClr val="tx1"/>
              </a:solidFill>
            </a:rPr>
            <a:t> used to reduce API calls (10mins TTL)</a:t>
          </a:r>
          <a:endParaRPr lang="en-US" sz="1600" kern="1200" dirty="0">
            <a:solidFill>
              <a:schemeClr val="tx1"/>
            </a:solidFill>
          </a:endParaRPr>
        </a:p>
      </dsp:txBody>
      <dsp:txXfrm>
        <a:off x="5637265" y="1776"/>
        <a:ext cx="2324346" cy="1394607"/>
      </dsp:txXfrm>
    </dsp:sp>
    <dsp:sp modelId="{E2B32B94-A49A-4623-B6EC-BA90070335D4}">
      <dsp:nvSpPr>
        <dsp:cNvPr id="0" name=""/>
        <dsp:cNvSpPr/>
      </dsp:nvSpPr>
      <dsp:spPr>
        <a:xfrm>
          <a:off x="1802093" y="1628819"/>
          <a:ext cx="2324346" cy="1394607"/>
        </a:xfrm>
        <a:prstGeom prst="rect">
          <a:avLst/>
        </a:prstGeom>
        <a:solidFill>
          <a:srgbClr val="8698D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Falls back to </a:t>
          </a:r>
          <a:r>
            <a:rPr lang="en-US" sz="1600" b="1" i="0" kern="1200" baseline="0" dirty="0">
              <a:solidFill>
                <a:schemeClr val="tx1"/>
              </a:solidFill>
            </a:rPr>
            <a:t>dummy data</a:t>
          </a:r>
          <a:r>
            <a:rPr lang="en-US" sz="1600" b="0" i="0" kern="1200" baseline="0" dirty="0">
              <a:solidFill>
                <a:schemeClr val="tx1"/>
              </a:solidFill>
            </a:rPr>
            <a:t> if API fails</a:t>
          </a:r>
          <a:endParaRPr lang="en-US" sz="1600" kern="1200" dirty="0">
            <a:solidFill>
              <a:schemeClr val="tx1"/>
            </a:solidFill>
          </a:endParaRPr>
        </a:p>
      </dsp:txBody>
      <dsp:txXfrm>
        <a:off x="1802093" y="1628819"/>
        <a:ext cx="2324346" cy="1394607"/>
      </dsp:txXfrm>
    </dsp:sp>
    <dsp:sp modelId="{A0EFEA1F-7BD8-4A04-81D8-99BD24C9A562}">
      <dsp:nvSpPr>
        <dsp:cNvPr id="0" name=""/>
        <dsp:cNvSpPr/>
      </dsp:nvSpPr>
      <dsp:spPr>
        <a:xfrm>
          <a:off x="4358874" y="1628819"/>
          <a:ext cx="2324346" cy="1394607"/>
        </a:xfrm>
        <a:prstGeom prst="rect">
          <a:avLst/>
        </a:prstGeom>
        <a:solidFill>
          <a:srgbClr val="8698DA"/>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Powers route decisions by factoring in weather impacts</a:t>
          </a:r>
          <a:endParaRPr lang="en-US" sz="1600" kern="1200" dirty="0">
            <a:solidFill>
              <a:schemeClr val="tx1"/>
            </a:solidFill>
          </a:endParaRPr>
        </a:p>
      </dsp:txBody>
      <dsp:txXfrm>
        <a:off x="4358874" y="1628819"/>
        <a:ext cx="2324346" cy="13946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019F-CABA-4075-BC09-7A2D89F15DEA}">
      <dsp:nvSpPr>
        <dsp:cNvPr id="0" name=""/>
        <dsp:cNvSpPr/>
      </dsp:nvSpPr>
      <dsp:spPr>
        <a:xfrm>
          <a:off x="3697" y="407448"/>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tx1"/>
              </a:solidFill>
            </a:rPr>
            <a:t>Reads Local Files</a:t>
          </a:r>
          <a:r>
            <a:rPr lang="en-US" sz="1600" b="0" i="0" kern="1200" baseline="0" dirty="0">
              <a:solidFill>
                <a:schemeClr val="tx1"/>
              </a:solidFill>
            </a:rPr>
            <a:t>:</a:t>
          </a:r>
          <a:br>
            <a:rPr lang="en-US" sz="1600" b="0" i="0" kern="1200" baseline="0" dirty="0">
              <a:solidFill>
                <a:schemeClr val="tx1"/>
              </a:solidFill>
            </a:rPr>
          </a:br>
          <a:r>
            <a:rPr lang="en-US" sz="1600" b="0" i="0" kern="1200" baseline="0" dirty="0">
              <a:solidFill>
                <a:schemeClr val="tx1"/>
              </a:solidFill>
            </a:rPr>
            <a:t>📄 </a:t>
          </a:r>
          <a:r>
            <a:rPr lang="en-US" sz="1600" b="0" i="0" kern="1200" baseline="0" dirty="0" err="1">
              <a:solidFill>
                <a:schemeClr val="tx1"/>
              </a:solidFill>
            </a:rPr>
            <a:t>airports.json</a:t>
          </a:r>
          <a:r>
            <a:rPr lang="en-US" sz="1600" b="0" i="0" kern="1200" baseline="0" dirty="0">
              <a:solidFill>
                <a:schemeClr val="tx1"/>
              </a:solidFill>
            </a:rPr>
            <a:t> and </a:t>
          </a:r>
          <a:r>
            <a:rPr lang="en-US" sz="1600" b="0" i="0" kern="1200" baseline="0" dirty="0" err="1">
              <a:solidFill>
                <a:schemeClr val="tx1"/>
              </a:solidFill>
            </a:rPr>
            <a:t>routes.json</a:t>
          </a:r>
          <a:r>
            <a:rPr lang="en-US" sz="1600" b="0" i="0" kern="1200" baseline="0" dirty="0">
              <a:solidFill>
                <a:schemeClr val="tx1"/>
              </a:solidFill>
            </a:rPr>
            <a:t> from /data directory</a:t>
          </a:r>
          <a:endParaRPr lang="en-US" sz="1600" kern="1200" dirty="0">
            <a:solidFill>
              <a:schemeClr val="tx1"/>
            </a:solidFill>
          </a:endParaRPr>
        </a:p>
      </dsp:txBody>
      <dsp:txXfrm>
        <a:off x="3697" y="407448"/>
        <a:ext cx="2001818" cy="1201091"/>
      </dsp:txXfrm>
    </dsp:sp>
    <dsp:sp modelId="{9315A47A-5933-4C18-90D9-E140DF974A61}">
      <dsp:nvSpPr>
        <dsp:cNvPr id="0" name=""/>
        <dsp:cNvSpPr/>
      </dsp:nvSpPr>
      <dsp:spPr>
        <a:xfrm>
          <a:off x="2205698" y="407448"/>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tx1"/>
              </a:solidFill>
            </a:rPr>
            <a:t>Country Filter</a:t>
          </a:r>
          <a:r>
            <a:rPr lang="en-US" sz="1600" b="0" i="0" kern="1200" baseline="0" dirty="0">
              <a:solidFill>
                <a:schemeClr val="tx1"/>
              </a:solidFill>
            </a:rPr>
            <a:t>:</a:t>
          </a:r>
          <a:br>
            <a:rPr lang="en-US" sz="1600" b="0" i="0" kern="1200" baseline="0" dirty="0">
              <a:solidFill>
                <a:schemeClr val="tx1"/>
              </a:solidFill>
            </a:rPr>
          </a:br>
          <a:r>
            <a:rPr lang="en-US" sz="1600" b="0" i="0" kern="1200" baseline="0" dirty="0">
              <a:solidFill>
                <a:schemeClr val="tx1"/>
              </a:solidFill>
            </a:rPr>
            <a:t>Can filter airports &amp; routes by </a:t>
          </a:r>
          <a:r>
            <a:rPr lang="en-US" sz="1600" b="1" i="0" kern="1200" baseline="0" dirty="0">
              <a:solidFill>
                <a:schemeClr val="tx1"/>
              </a:solidFill>
            </a:rPr>
            <a:t>ISO country code</a:t>
          </a:r>
          <a:r>
            <a:rPr lang="en-US" sz="1600" b="0" i="0" kern="1200" baseline="0" dirty="0">
              <a:solidFill>
                <a:schemeClr val="tx1"/>
              </a:solidFill>
            </a:rPr>
            <a:t> (e.g., "IN")</a:t>
          </a:r>
          <a:endParaRPr lang="en-US" sz="1600" kern="1200" dirty="0">
            <a:solidFill>
              <a:schemeClr val="tx1"/>
            </a:solidFill>
          </a:endParaRPr>
        </a:p>
      </dsp:txBody>
      <dsp:txXfrm>
        <a:off x="2205698" y="407448"/>
        <a:ext cx="2001818" cy="1201091"/>
      </dsp:txXfrm>
    </dsp:sp>
    <dsp:sp modelId="{E05ED4DC-A2F5-49B4-A1BC-8B914A2EA826}">
      <dsp:nvSpPr>
        <dsp:cNvPr id="0" name=""/>
        <dsp:cNvSpPr/>
      </dsp:nvSpPr>
      <dsp:spPr>
        <a:xfrm>
          <a:off x="4407699" y="407448"/>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tx1"/>
              </a:solidFill>
            </a:rPr>
            <a:t>Airport Fetching</a:t>
          </a:r>
          <a:endParaRPr lang="en-US" sz="1600" kern="1200" dirty="0">
            <a:solidFill>
              <a:schemeClr val="tx1"/>
            </a:solidFill>
          </a:endParaRPr>
        </a:p>
      </dsp:txBody>
      <dsp:txXfrm>
        <a:off x="4407699" y="407448"/>
        <a:ext cx="2001818" cy="1201091"/>
      </dsp:txXfrm>
    </dsp:sp>
    <dsp:sp modelId="{60FF55A2-A2FB-4FBA-AB68-B469B0102559}">
      <dsp:nvSpPr>
        <dsp:cNvPr id="0" name=""/>
        <dsp:cNvSpPr/>
      </dsp:nvSpPr>
      <dsp:spPr>
        <a:xfrm>
          <a:off x="6609699" y="407448"/>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Parses airports into Airport objects</a:t>
          </a:r>
          <a:endParaRPr lang="en-US" sz="1600" kern="1200" dirty="0">
            <a:solidFill>
              <a:schemeClr val="tx1"/>
            </a:solidFill>
          </a:endParaRPr>
        </a:p>
      </dsp:txBody>
      <dsp:txXfrm>
        <a:off x="6609699" y="407448"/>
        <a:ext cx="2001818" cy="1201091"/>
      </dsp:txXfrm>
    </dsp:sp>
    <dsp:sp modelId="{05491E01-8524-4C44-9DFC-8AFBEDA5BCC5}">
      <dsp:nvSpPr>
        <dsp:cNvPr id="0" name=""/>
        <dsp:cNvSpPr/>
      </dsp:nvSpPr>
      <dsp:spPr>
        <a:xfrm>
          <a:off x="8811700" y="407448"/>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Falls back to .csv if .</a:t>
          </a:r>
          <a:r>
            <a:rPr lang="en-US" sz="1600" b="0" i="0" kern="1200" baseline="0" dirty="0" err="1">
              <a:solidFill>
                <a:schemeClr val="tx1"/>
              </a:solidFill>
            </a:rPr>
            <a:t>json</a:t>
          </a:r>
          <a:r>
            <a:rPr lang="en-US" sz="1600" b="0" i="0" kern="1200" baseline="0" dirty="0">
              <a:solidFill>
                <a:schemeClr val="tx1"/>
              </a:solidFill>
            </a:rPr>
            <a:t> fails</a:t>
          </a:r>
          <a:endParaRPr lang="en-US" sz="1600" kern="1200" dirty="0">
            <a:solidFill>
              <a:schemeClr val="tx1"/>
            </a:solidFill>
          </a:endParaRPr>
        </a:p>
      </dsp:txBody>
      <dsp:txXfrm>
        <a:off x="8811700" y="407448"/>
        <a:ext cx="2001818" cy="1201091"/>
      </dsp:txXfrm>
    </dsp:sp>
    <dsp:sp modelId="{EA8BC6B0-E481-4F73-B500-B33EDF38F144}">
      <dsp:nvSpPr>
        <dsp:cNvPr id="0" name=""/>
        <dsp:cNvSpPr/>
      </dsp:nvSpPr>
      <dsp:spPr>
        <a:xfrm>
          <a:off x="3697" y="1808721"/>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Caches results in /cache</a:t>
          </a:r>
          <a:endParaRPr lang="en-US" sz="1600" kern="1200" dirty="0">
            <a:solidFill>
              <a:schemeClr val="tx1"/>
            </a:solidFill>
          </a:endParaRPr>
        </a:p>
      </dsp:txBody>
      <dsp:txXfrm>
        <a:off x="3697" y="1808721"/>
        <a:ext cx="2001818" cy="1201091"/>
      </dsp:txXfrm>
    </dsp:sp>
    <dsp:sp modelId="{56F9D3DC-CC05-49B6-918F-E3295652E4E7}">
      <dsp:nvSpPr>
        <dsp:cNvPr id="0" name=""/>
        <dsp:cNvSpPr/>
      </dsp:nvSpPr>
      <dsp:spPr>
        <a:xfrm>
          <a:off x="2205698" y="1808721"/>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baseline="0" dirty="0">
              <a:solidFill>
                <a:schemeClr val="tx1"/>
              </a:solidFill>
            </a:rPr>
            <a:t>Route Fetching</a:t>
          </a:r>
          <a:endParaRPr lang="en-US" sz="1600" kern="1200" dirty="0">
            <a:solidFill>
              <a:schemeClr val="tx1"/>
            </a:solidFill>
          </a:endParaRPr>
        </a:p>
      </dsp:txBody>
      <dsp:txXfrm>
        <a:off x="2205698" y="1808721"/>
        <a:ext cx="2001818" cy="1201091"/>
      </dsp:txXfrm>
    </dsp:sp>
    <dsp:sp modelId="{369E31B9-D33D-4836-9F29-ACDDCB88DA7F}">
      <dsp:nvSpPr>
        <dsp:cNvPr id="0" name=""/>
        <dsp:cNvSpPr/>
      </dsp:nvSpPr>
      <dsp:spPr>
        <a:xfrm>
          <a:off x="4407699" y="1808721"/>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Builds a </a:t>
          </a:r>
          <a:r>
            <a:rPr lang="en-US" sz="1600" b="0" i="0" kern="1200" baseline="0" dirty="0" err="1">
              <a:solidFill>
                <a:schemeClr val="tx1"/>
              </a:solidFill>
            </a:rPr>
            <a:t>dict</a:t>
          </a:r>
          <a:r>
            <a:rPr lang="en-US" sz="1600" b="0" i="0" kern="1200" baseline="0" dirty="0">
              <a:solidFill>
                <a:schemeClr val="tx1"/>
              </a:solidFill>
            </a:rPr>
            <a:t> of {origin: [destinations]}</a:t>
          </a:r>
          <a:endParaRPr lang="en-US" sz="1600" kern="1200" dirty="0">
            <a:solidFill>
              <a:schemeClr val="tx1"/>
            </a:solidFill>
          </a:endParaRPr>
        </a:p>
      </dsp:txBody>
      <dsp:txXfrm>
        <a:off x="4407699" y="1808721"/>
        <a:ext cx="2001818" cy="1201091"/>
      </dsp:txXfrm>
    </dsp:sp>
    <dsp:sp modelId="{E04CFE19-240A-4BC3-AF95-4EE5297E9040}">
      <dsp:nvSpPr>
        <dsp:cNvPr id="0" name=""/>
        <dsp:cNvSpPr/>
      </dsp:nvSpPr>
      <dsp:spPr>
        <a:xfrm>
          <a:off x="6609699" y="1808721"/>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Filters by origin country if specified</a:t>
          </a:r>
          <a:endParaRPr lang="en-US" sz="1600" kern="1200" dirty="0">
            <a:solidFill>
              <a:schemeClr val="tx1"/>
            </a:solidFill>
          </a:endParaRPr>
        </a:p>
      </dsp:txBody>
      <dsp:txXfrm>
        <a:off x="6609699" y="1808721"/>
        <a:ext cx="2001818" cy="1201091"/>
      </dsp:txXfrm>
    </dsp:sp>
    <dsp:sp modelId="{85042A0C-BFFA-421D-8A98-F3C52B85F647}">
      <dsp:nvSpPr>
        <dsp:cNvPr id="0" name=""/>
        <dsp:cNvSpPr/>
      </dsp:nvSpPr>
      <dsp:spPr>
        <a:xfrm>
          <a:off x="8811700" y="1808721"/>
          <a:ext cx="2001818" cy="1201091"/>
        </a:xfrm>
        <a:prstGeom prst="rect">
          <a:avLst/>
        </a:prstGeom>
        <a:solidFill>
          <a:srgbClr val="8698DA"/>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baseline="0" dirty="0">
              <a:solidFill>
                <a:schemeClr val="tx1"/>
              </a:solidFill>
            </a:rPr>
            <a:t>Falls back to routes.csv if needed</a:t>
          </a:r>
          <a:endParaRPr lang="en-US" sz="1600" kern="1200" dirty="0">
            <a:solidFill>
              <a:schemeClr val="tx1"/>
            </a:solidFill>
          </a:endParaRPr>
        </a:p>
      </dsp:txBody>
      <dsp:txXfrm>
        <a:off x="8811700" y="1808721"/>
        <a:ext cx="2001818" cy="120109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B91C-54AE-C403-083A-7F394E338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99F8B3-363C-6AAB-905D-ED2E7B837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E06CF7-1314-E12C-FA27-D2686C8E2C88}"/>
              </a:ext>
            </a:extLst>
          </p:cNvPr>
          <p:cNvSpPr>
            <a:spLocks noGrp="1"/>
          </p:cNvSpPr>
          <p:nvPr>
            <p:ph type="dt" sz="half" idx="10"/>
          </p:nvPr>
        </p:nvSpPr>
        <p:spPr/>
        <p:txBody>
          <a:bodyPr/>
          <a:lstStyle/>
          <a:p>
            <a:r>
              <a:rPr lang="en-US" altLang="zh-CN"/>
              <a:t>3/5/2025</a:t>
            </a:r>
          </a:p>
        </p:txBody>
      </p:sp>
      <p:sp>
        <p:nvSpPr>
          <p:cNvPr id="5" name="Footer Placeholder 4">
            <a:extLst>
              <a:ext uri="{FF2B5EF4-FFF2-40B4-BE49-F238E27FC236}">
                <a16:creationId xmlns:a16="http://schemas.microsoft.com/office/drawing/2014/main" id="{4FC60142-BA2E-2D9D-FFAE-25FA74679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A10348-7B4A-07D0-F2EA-73A358D955B0}"/>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153750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ECCE-D7FD-9CB0-82D2-1A40BE2F28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90255D-4548-F589-8F6C-1076D8AA9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E88A58-348C-25AD-F394-56B8A2DC26D0}"/>
              </a:ext>
            </a:extLst>
          </p:cNvPr>
          <p:cNvSpPr>
            <a:spLocks noGrp="1"/>
          </p:cNvSpPr>
          <p:nvPr>
            <p:ph type="dt" sz="half" idx="10"/>
          </p:nvPr>
        </p:nvSpPr>
        <p:spPr/>
        <p:txBody>
          <a:bodyPr/>
          <a:lstStyle/>
          <a:p>
            <a:r>
              <a:rPr lang="en-US" altLang="zh-CN"/>
              <a:t>3/5/2025</a:t>
            </a:r>
          </a:p>
        </p:txBody>
      </p:sp>
      <p:sp>
        <p:nvSpPr>
          <p:cNvPr id="5" name="Footer Placeholder 4">
            <a:extLst>
              <a:ext uri="{FF2B5EF4-FFF2-40B4-BE49-F238E27FC236}">
                <a16:creationId xmlns:a16="http://schemas.microsoft.com/office/drawing/2014/main" id="{4594AD74-7A17-04BB-E29C-AF29A55886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77102-3C7A-1C2D-9502-2EEC50C84F9C}"/>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118455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0E3DA-7991-43A4-1EC5-236F3FA4A3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AC16A9-B27C-1D27-1FFC-0BDDE6FD2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4853D1-19D4-CA4A-5ACB-8AD2F45A1F83}"/>
              </a:ext>
            </a:extLst>
          </p:cNvPr>
          <p:cNvSpPr>
            <a:spLocks noGrp="1"/>
          </p:cNvSpPr>
          <p:nvPr>
            <p:ph type="dt" sz="half" idx="10"/>
          </p:nvPr>
        </p:nvSpPr>
        <p:spPr/>
        <p:txBody>
          <a:bodyPr/>
          <a:lstStyle/>
          <a:p>
            <a:r>
              <a:rPr lang="en-US" altLang="zh-CN"/>
              <a:t>3/5/2025</a:t>
            </a:r>
          </a:p>
        </p:txBody>
      </p:sp>
      <p:sp>
        <p:nvSpPr>
          <p:cNvPr id="5" name="Footer Placeholder 4">
            <a:extLst>
              <a:ext uri="{FF2B5EF4-FFF2-40B4-BE49-F238E27FC236}">
                <a16:creationId xmlns:a16="http://schemas.microsoft.com/office/drawing/2014/main" id="{DB108BBD-BE4A-1F10-9086-5E667735E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4117D2-BAD8-2077-28C0-2193B0C2D2F6}"/>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1282673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ontent (Single lin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96322" y="408820"/>
            <a:ext cx="8935507" cy="949467"/>
          </a:xfrm>
        </p:spPr>
        <p:txBody>
          <a:bodyPr anchor="b">
            <a:normAutofit/>
          </a:bodyPr>
          <a:lstStyle>
            <a:lvl1pPr algn="l">
              <a:lnSpc>
                <a:spcPct val="90000"/>
              </a:lnSpc>
              <a:defRPr sz="3600" spc="100" baseline="0">
                <a:solidFill>
                  <a:schemeClr val="tx1"/>
                </a:solidFill>
              </a:defRPr>
            </a:lvl1pPr>
          </a:lstStyle>
          <a:p>
            <a:r>
              <a:rPr lang="en-US" dirty="0"/>
              <a:t>Add title here</a:t>
            </a:r>
          </a:p>
        </p:txBody>
      </p:sp>
      <p:sp>
        <p:nvSpPr>
          <p:cNvPr id="4" name="Content Placeholder 3">
            <a:extLst>
              <a:ext uri="{FF2B5EF4-FFF2-40B4-BE49-F238E27FC236}">
                <a16:creationId xmlns:a16="http://schemas.microsoft.com/office/drawing/2014/main" id="{940D7E9A-1E17-C6A0-31A6-F6F620FF9E84}"/>
              </a:ext>
            </a:extLst>
          </p:cNvPr>
          <p:cNvSpPr>
            <a:spLocks noGrp="1"/>
          </p:cNvSpPr>
          <p:nvPr>
            <p:ph sz="quarter" idx="17"/>
          </p:nvPr>
        </p:nvSpPr>
        <p:spPr>
          <a:xfrm>
            <a:off x="796322" y="1986061"/>
            <a:ext cx="5797550" cy="4015244"/>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7163691" y="0"/>
            <a:ext cx="5024825" cy="68580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r>
              <a:rPr lang="en-US"/>
              <a:t>Click icon to add picture</a:t>
            </a:r>
            <a:endParaRPr lang="en-US" dirty="0"/>
          </a:p>
        </p:txBody>
      </p: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824241" y="6290774"/>
            <a:ext cx="6637071" cy="365125"/>
          </a:xfrm>
          <a:prstGeom prst="rect">
            <a:avLst/>
          </a:prstGeom>
        </p:spPr>
        <p:txBody>
          <a:bodyPr/>
          <a:lstStyle>
            <a:lvl1pPr>
              <a:defRPr sz="1100" b="0" i="0" cap="all" baseline="0">
                <a:solidFill>
                  <a:schemeClr val="tx1"/>
                </a:solidFill>
                <a:latin typeface="+mn-lt"/>
              </a:defRPr>
            </a:lvl1pPr>
          </a:lstStyle>
          <a:p>
            <a:endParaRPr lang="en-IN"/>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10768546" y="6290774"/>
            <a:ext cx="617912" cy="365125"/>
          </a:xfrm>
          <a:prstGeom prst="rect">
            <a:avLst/>
          </a:prstGeom>
        </p:spPr>
        <p:txBody>
          <a:bodyPr/>
          <a:lstStyle>
            <a:lvl1pPr algn="r">
              <a:defRPr sz="1100" b="0" i="0">
                <a:solidFill>
                  <a:schemeClr val="tx1"/>
                </a:solidFill>
                <a:latin typeface="+mn-lt"/>
              </a:defRPr>
            </a:lvl1pPr>
          </a:lstStyle>
          <a:p>
            <a:fld id="{0F133624-76DF-46FF-962E-2C013DEFF140}" type="slidenum">
              <a:rPr lang="en-IN" smtClean="0"/>
              <a:t>‹#›</a:t>
            </a:fld>
            <a:endParaRPr lang="en-IN"/>
          </a:p>
        </p:txBody>
      </p:sp>
    </p:spTree>
    <p:extLst>
      <p:ext uri="{BB962C8B-B14F-4D97-AF65-F5344CB8AC3E}">
        <p14:creationId xmlns:p14="http://schemas.microsoft.com/office/powerpoint/2010/main" val="1411928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Agenda">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r>
              <a:rPr lang="en-US" altLang="zh-CN"/>
              <a:t>3/5/2025</a:t>
            </a:r>
          </a:p>
        </p:txBody>
      </p:sp>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0F133624-76DF-46FF-962E-2C013DEFF140}" type="slidenum">
              <a:rPr lang="en-IN" smtClean="0"/>
              <a:t>‹#›</a:t>
            </a:fld>
            <a:endParaRPr lang="en-IN"/>
          </a:p>
        </p:txBody>
      </p:sp>
    </p:spTree>
    <p:extLst>
      <p:ext uri="{BB962C8B-B14F-4D97-AF65-F5344CB8AC3E}">
        <p14:creationId xmlns:p14="http://schemas.microsoft.com/office/powerpoint/2010/main" val="3841946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6EFE7-8997-8C93-7F37-8B9B53FAAF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3049C0-EB82-D5CD-4ABA-A539A2673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52310A-4886-727D-6C04-2577996F1034}"/>
              </a:ext>
            </a:extLst>
          </p:cNvPr>
          <p:cNvSpPr>
            <a:spLocks noGrp="1"/>
          </p:cNvSpPr>
          <p:nvPr>
            <p:ph type="dt" sz="half" idx="10"/>
          </p:nvPr>
        </p:nvSpPr>
        <p:spPr/>
        <p:txBody>
          <a:bodyPr/>
          <a:lstStyle/>
          <a:p>
            <a:r>
              <a:rPr lang="en-US" altLang="zh-CN"/>
              <a:t>3/5/2025</a:t>
            </a:r>
          </a:p>
        </p:txBody>
      </p:sp>
      <p:sp>
        <p:nvSpPr>
          <p:cNvPr id="5" name="Footer Placeholder 4">
            <a:extLst>
              <a:ext uri="{FF2B5EF4-FFF2-40B4-BE49-F238E27FC236}">
                <a16:creationId xmlns:a16="http://schemas.microsoft.com/office/drawing/2014/main" id="{DD91AF08-43E5-E418-5DF7-262FD151D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3F67E2-ACB8-5D1B-0BA1-16F4D9E3EC64}"/>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388907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F5FA-E217-C04E-BD2A-496D8FF0DF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DAEF81-1452-D50F-0D0B-393641C353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3BC4C-5564-7850-9D1C-8AE4C6DAA3D8}"/>
              </a:ext>
            </a:extLst>
          </p:cNvPr>
          <p:cNvSpPr>
            <a:spLocks noGrp="1"/>
          </p:cNvSpPr>
          <p:nvPr>
            <p:ph type="dt" sz="half" idx="10"/>
          </p:nvPr>
        </p:nvSpPr>
        <p:spPr/>
        <p:txBody>
          <a:bodyPr/>
          <a:lstStyle/>
          <a:p>
            <a:r>
              <a:rPr lang="en-US" altLang="zh-CN"/>
              <a:t>3/5/2025</a:t>
            </a:r>
          </a:p>
        </p:txBody>
      </p:sp>
      <p:sp>
        <p:nvSpPr>
          <p:cNvPr id="5" name="Footer Placeholder 4">
            <a:extLst>
              <a:ext uri="{FF2B5EF4-FFF2-40B4-BE49-F238E27FC236}">
                <a16:creationId xmlns:a16="http://schemas.microsoft.com/office/drawing/2014/main" id="{F686F0DE-9CC1-F678-63CC-6B77CF9C68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D8586-E865-03C5-64BB-96D5BBDDD0A5}"/>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4009500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4FC5-D7B9-18FA-FA8D-B9D0A39B8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82BAF-125A-B69E-62F5-35B1A85389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B1532D-02B3-9D7F-6548-29DC27E40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E507B8-EC87-1B16-3923-FA06B191EF8A}"/>
              </a:ext>
            </a:extLst>
          </p:cNvPr>
          <p:cNvSpPr>
            <a:spLocks noGrp="1"/>
          </p:cNvSpPr>
          <p:nvPr>
            <p:ph type="dt" sz="half" idx="10"/>
          </p:nvPr>
        </p:nvSpPr>
        <p:spPr/>
        <p:txBody>
          <a:bodyPr/>
          <a:lstStyle/>
          <a:p>
            <a:r>
              <a:rPr lang="en-US" altLang="zh-CN"/>
              <a:t>3/5/2025</a:t>
            </a:r>
          </a:p>
        </p:txBody>
      </p:sp>
      <p:sp>
        <p:nvSpPr>
          <p:cNvPr id="6" name="Footer Placeholder 5">
            <a:extLst>
              <a:ext uri="{FF2B5EF4-FFF2-40B4-BE49-F238E27FC236}">
                <a16:creationId xmlns:a16="http://schemas.microsoft.com/office/drawing/2014/main" id="{993370F2-A97A-6D65-530B-8C74C7A814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37710-A237-554F-915F-CA15CB6BF371}"/>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237436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D11D-3C82-D19B-C5F4-9BA6D370E8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0C49F4-4E2F-A624-8737-2D1A9DD33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6832E-4089-1EC1-0792-18674140D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ADDAA0-E8FE-D65C-91D6-AE92A3D621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02FFE-F2F3-EDFB-0903-4B4545FF6C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5E5ED3-E1C3-F74D-706E-2E7E4BBAAD43}"/>
              </a:ext>
            </a:extLst>
          </p:cNvPr>
          <p:cNvSpPr>
            <a:spLocks noGrp="1"/>
          </p:cNvSpPr>
          <p:nvPr>
            <p:ph type="dt" sz="half" idx="10"/>
          </p:nvPr>
        </p:nvSpPr>
        <p:spPr/>
        <p:txBody>
          <a:bodyPr/>
          <a:lstStyle/>
          <a:p>
            <a:r>
              <a:rPr lang="en-US" altLang="zh-CN"/>
              <a:t>3/5/2025</a:t>
            </a:r>
          </a:p>
        </p:txBody>
      </p:sp>
      <p:sp>
        <p:nvSpPr>
          <p:cNvPr id="8" name="Footer Placeholder 7">
            <a:extLst>
              <a:ext uri="{FF2B5EF4-FFF2-40B4-BE49-F238E27FC236}">
                <a16:creationId xmlns:a16="http://schemas.microsoft.com/office/drawing/2014/main" id="{90219B12-91BA-D774-F9AC-11C4A4147A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6F2C652-0062-2DDA-EEAA-24A2FC90CD2D}"/>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388347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63D1-E884-1F0C-A26E-C8580C76D8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1A6F15-2534-41EF-62EB-56072B6D8754}"/>
              </a:ext>
            </a:extLst>
          </p:cNvPr>
          <p:cNvSpPr>
            <a:spLocks noGrp="1"/>
          </p:cNvSpPr>
          <p:nvPr>
            <p:ph type="dt" sz="half" idx="10"/>
          </p:nvPr>
        </p:nvSpPr>
        <p:spPr/>
        <p:txBody>
          <a:bodyPr/>
          <a:lstStyle/>
          <a:p>
            <a:r>
              <a:rPr lang="en-US" altLang="zh-CN"/>
              <a:t>3/5/2025</a:t>
            </a:r>
          </a:p>
        </p:txBody>
      </p:sp>
      <p:sp>
        <p:nvSpPr>
          <p:cNvPr id="4" name="Footer Placeholder 3">
            <a:extLst>
              <a:ext uri="{FF2B5EF4-FFF2-40B4-BE49-F238E27FC236}">
                <a16:creationId xmlns:a16="http://schemas.microsoft.com/office/drawing/2014/main" id="{82728F73-AE9C-AF64-CABC-F668B15444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1BF98C-54AA-A930-94FA-1D19AEC80907}"/>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80256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FFF2B-C424-FFB1-DAA7-8B3E92D6CF1A}"/>
              </a:ext>
            </a:extLst>
          </p:cNvPr>
          <p:cNvSpPr>
            <a:spLocks noGrp="1"/>
          </p:cNvSpPr>
          <p:nvPr>
            <p:ph type="dt" sz="half" idx="10"/>
          </p:nvPr>
        </p:nvSpPr>
        <p:spPr/>
        <p:txBody>
          <a:bodyPr/>
          <a:lstStyle/>
          <a:p>
            <a:r>
              <a:rPr lang="en-US" altLang="zh-CN"/>
              <a:t>04/26/2025</a:t>
            </a:r>
          </a:p>
        </p:txBody>
      </p:sp>
      <p:sp>
        <p:nvSpPr>
          <p:cNvPr id="3" name="Footer Placeholder 2">
            <a:extLst>
              <a:ext uri="{FF2B5EF4-FFF2-40B4-BE49-F238E27FC236}">
                <a16:creationId xmlns:a16="http://schemas.microsoft.com/office/drawing/2014/main" id="{BFE1F9B4-EC44-86EF-5524-235232F9C6AD}"/>
              </a:ext>
            </a:extLst>
          </p:cNvPr>
          <p:cNvSpPr>
            <a:spLocks noGrp="1"/>
          </p:cNvSpPr>
          <p:nvPr>
            <p:ph type="ftr" sz="quarter" idx="11"/>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27AF392F-456E-E245-FAEC-37AD8216AB9A}"/>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187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BB2D-A37A-292D-9671-1D4D43A81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67A5F7-3B01-BF46-5D48-4229BD116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4DA029-F14C-F742-B475-6EED12136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3F500-CCC2-6AE6-08C3-42CEC05E75E6}"/>
              </a:ext>
            </a:extLst>
          </p:cNvPr>
          <p:cNvSpPr>
            <a:spLocks noGrp="1"/>
          </p:cNvSpPr>
          <p:nvPr>
            <p:ph type="dt" sz="half" idx="10"/>
          </p:nvPr>
        </p:nvSpPr>
        <p:spPr/>
        <p:txBody>
          <a:bodyPr/>
          <a:lstStyle/>
          <a:p>
            <a:r>
              <a:rPr lang="en-US" altLang="zh-CN"/>
              <a:t>3/5/2025</a:t>
            </a:r>
          </a:p>
        </p:txBody>
      </p:sp>
      <p:sp>
        <p:nvSpPr>
          <p:cNvPr id="6" name="Footer Placeholder 5">
            <a:extLst>
              <a:ext uri="{FF2B5EF4-FFF2-40B4-BE49-F238E27FC236}">
                <a16:creationId xmlns:a16="http://schemas.microsoft.com/office/drawing/2014/main" id="{F1640A83-0EE9-BB43-AE44-4726D7B983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6D7BE-A54C-21E6-E25E-A19584325FEF}"/>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2671462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E4ACF-AFC0-C66E-D6DC-5BE3ABCB7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C35FF-1665-4DE5-927D-D80AE7492D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B13194-0B5A-EFF5-01C4-AE822BA9F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891D58-BD59-DA6A-E527-5FB4ACE253C3}"/>
              </a:ext>
            </a:extLst>
          </p:cNvPr>
          <p:cNvSpPr>
            <a:spLocks noGrp="1"/>
          </p:cNvSpPr>
          <p:nvPr>
            <p:ph type="dt" sz="half" idx="10"/>
          </p:nvPr>
        </p:nvSpPr>
        <p:spPr/>
        <p:txBody>
          <a:bodyPr/>
          <a:lstStyle/>
          <a:p>
            <a:r>
              <a:rPr lang="en-US" altLang="zh-CN"/>
              <a:t>3/5/2025</a:t>
            </a:r>
          </a:p>
        </p:txBody>
      </p:sp>
      <p:sp>
        <p:nvSpPr>
          <p:cNvPr id="6" name="Footer Placeholder 5">
            <a:extLst>
              <a:ext uri="{FF2B5EF4-FFF2-40B4-BE49-F238E27FC236}">
                <a16:creationId xmlns:a16="http://schemas.microsoft.com/office/drawing/2014/main" id="{C93B426B-1DAF-9734-61F3-4C4D8B5C7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2D5384-49C7-BFAE-8B05-A03E9E5069E2}"/>
              </a:ext>
            </a:extLst>
          </p:cNvPr>
          <p:cNvSpPr>
            <a:spLocks noGrp="1"/>
          </p:cNvSpPr>
          <p:nvPr>
            <p:ph type="sldNum" sz="quarter" idx="12"/>
          </p:nvPr>
        </p:nvSpPr>
        <p:spPr/>
        <p:txBody>
          <a:bodyPr/>
          <a:lstStyle/>
          <a:p>
            <a:fld id="{0F133624-76DF-46FF-962E-2C013DEFF140}" type="slidenum">
              <a:rPr lang="en-IN" smtClean="0"/>
              <a:t>‹#›</a:t>
            </a:fld>
            <a:endParaRPr lang="en-IN"/>
          </a:p>
        </p:txBody>
      </p:sp>
    </p:spTree>
    <p:extLst>
      <p:ext uri="{BB962C8B-B14F-4D97-AF65-F5344CB8AC3E}">
        <p14:creationId xmlns:p14="http://schemas.microsoft.com/office/powerpoint/2010/main" val="261242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9B5F9-90C7-160F-C0E4-2AB57A57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ED38B1-3633-F5DD-6BEF-567C7EFE7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9ECA1D-4968-C56F-10A6-E70328CF3C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ltLang="zh-CN"/>
              <a:t>3/5/2025</a:t>
            </a:r>
          </a:p>
        </p:txBody>
      </p:sp>
      <p:sp>
        <p:nvSpPr>
          <p:cNvPr id="5" name="Footer Placeholder 4">
            <a:extLst>
              <a:ext uri="{FF2B5EF4-FFF2-40B4-BE49-F238E27FC236}">
                <a16:creationId xmlns:a16="http://schemas.microsoft.com/office/drawing/2014/main" id="{13BD3AAE-CFBE-438A-5676-DC32F20B1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51F08CE-B4A1-307B-25E1-B4A612B31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33624-76DF-46FF-962E-2C013DEFF140}" type="slidenum">
              <a:rPr lang="en-IN" smtClean="0"/>
              <a:t>‹#›</a:t>
            </a:fld>
            <a:endParaRPr lang="en-IN"/>
          </a:p>
        </p:txBody>
      </p:sp>
    </p:spTree>
    <p:extLst>
      <p:ext uri="{BB962C8B-B14F-4D97-AF65-F5344CB8AC3E}">
        <p14:creationId xmlns:p14="http://schemas.microsoft.com/office/powerpoint/2010/main" val="360018770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descr="A plane flying in the sky&#10;&#10;AI-generated content may be incorrect.">
            <a:extLst>
              <a:ext uri="{FF2B5EF4-FFF2-40B4-BE49-F238E27FC236}">
                <a16:creationId xmlns:a16="http://schemas.microsoft.com/office/drawing/2014/main" id="{F8E4BE42-5C64-83B4-89F6-9E60FE15147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26429" t="1" r="3201" b="1"/>
          <a:stretch>
            <a:fillRect/>
          </a:stretch>
        </p:blipFill>
        <p:spPr>
          <a:xfrm>
            <a:off x="0" y="10"/>
            <a:ext cx="9416702" cy="6857990"/>
          </a:xfrm>
          <a:noFill/>
        </p:spPr>
      </p:pic>
      <p:sp>
        <p:nvSpPr>
          <p:cNvPr id="2" name="TextBox 1">
            <a:extLst>
              <a:ext uri="{FF2B5EF4-FFF2-40B4-BE49-F238E27FC236}">
                <a16:creationId xmlns:a16="http://schemas.microsoft.com/office/drawing/2014/main" id="{780EB88F-3CD9-2F83-8601-151E318FEC05}"/>
              </a:ext>
            </a:extLst>
          </p:cNvPr>
          <p:cNvSpPr txBox="1"/>
          <p:nvPr/>
        </p:nvSpPr>
        <p:spPr>
          <a:xfrm>
            <a:off x="6096000" y="662660"/>
            <a:ext cx="6092889" cy="3539430"/>
          </a:xfrm>
          <a:prstGeom prst="rect">
            <a:avLst/>
          </a:prstGeom>
          <a:noFill/>
        </p:spPr>
        <p:txBody>
          <a:bodyPr wrap="square" rtlCol="0">
            <a:spAutoFit/>
          </a:bodyPr>
          <a:lstStyle/>
          <a:p>
            <a:pPr algn="ctr"/>
            <a:r>
              <a:rPr lang="en-IN" sz="1200" i="1" dirty="0">
                <a:latin typeface="Bahnschrift SemiLight" panose="020B0502040204020203" pitchFamily="34" charset="0"/>
              </a:rPr>
              <a:t>Presented by</a:t>
            </a:r>
            <a:br>
              <a:rPr lang="en-IN" sz="1600" dirty="0">
                <a:latin typeface="Bahnschrift SemiLight" panose="020B0502040204020203" pitchFamily="34" charset="0"/>
              </a:rPr>
            </a:br>
            <a:r>
              <a:rPr lang="en-IN" sz="1600" dirty="0">
                <a:latin typeface="Bahnschrift SemiLight" panose="020B0502040204020203" pitchFamily="34" charset="0"/>
              </a:rPr>
              <a:t> Soumyadip Debnath (University Roll: 34230921009) </a:t>
            </a:r>
            <a:br>
              <a:rPr lang="en-IN" sz="1600" dirty="0">
                <a:latin typeface="Bahnschrift SemiLight" panose="020B0502040204020203" pitchFamily="34" charset="0"/>
              </a:rPr>
            </a:br>
            <a:r>
              <a:rPr lang="en-IN" sz="1600" dirty="0">
                <a:latin typeface="Bahnschrift SemiLight" panose="020B0502040204020203" pitchFamily="34" charset="0"/>
              </a:rPr>
              <a:t>Sreejan </a:t>
            </a:r>
            <a:r>
              <a:rPr lang="en-IN" sz="1600" dirty="0" err="1">
                <a:latin typeface="Bahnschrift SemiLight" panose="020B0502040204020203" pitchFamily="34" charset="0"/>
              </a:rPr>
              <a:t>Naru</a:t>
            </a:r>
            <a:r>
              <a:rPr lang="en-IN" sz="1600" dirty="0">
                <a:latin typeface="Bahnschrift SemiLight" panose="020B0502040204020203" pitchFamily="34" charset="0"/>
              </a:rPr>
              <a:t> (University Roll: 34230921012) </a:t>
            </a:r>
            <a:br>
              <a:rPr lang="en-IN" sz="1600" dirty="0">
                <a:latin typeface="Bahnschrift SemiLight" panose="020B0502040204020203" pitchFamily="34" charset="0"/>
              </a:rPr>
            </a:br>
            <a:r>
              <a:rPr lang="en-IN" sz="1600" dirty="0">
                <a:latin typeface="Bahnschrift SemiLight" panose="020B0502040204020203" pitchFamily="34" charset="0"/>
              </a:rPr>
              <a:t>Rituraj Debnath (University Roll: 34230921010) </a:t>
            </a:r>
            <a:br>
              <a:rPr lang="en-IN" sz="1600" dirty="0">
                <a:latin typeface="Bahnschrift SemiLight" panose="020B0502040204020203" pitchFamily="34" charset="0"/>
              </a:rPr>
            </a:br>
            <a:r>
              <a:rPr lang="en-IN" sz="1600" dirty="0">
                <a:latin typeface="Bahnschrift SemiLight" panose="020B0502040204020203" pitchFamily="34" charset="0"/>
              </a:rPr>
              <a:t>Piyali Mukherjee (University Roll: 34230921006) </a:t>
            </a:r>
          </a:p>
          <a:p>
            <a:pPr algn="ctr"/>
            <a:endParaRPr lang="en-IN" sz="1600" dirty="0">
              <a:latin typeface="Bahnschrift SemiLight" panose="020B0502040204020203" pitchFamily="34" charset="0"/>
            </a:endParaRPr>
          </a:p>
          <a:p>
            <a:pPr algn="ctr"/>
            <a:r>
              <a:rPr lang="en-IN" sz="1200" i="1" dirty="0">
                <a:latin typeface="Bahnschrift SemiLight" panose="020B0502040204020203" pitchFamily="34" charset="0"/>
              </a:rPr>
              <a:t>Guided by</a:t>
            </a:r>
          </a:p>
          <a:p>
            <a:pPr algn="ctr"/>
            <a:r>
              <a:rPr lang="en-IN" sz="1600" dirty="0">
                <a:latin typeface="Bahnschrift SemiLight" panose="020B0502040204020203" pitchFamily="34" charset="0"/>
              </a:rPr>
              <a:t>Prof. Sanjoy Bannerjee</a:t>
            </a:r>
          </a:p>
          <a:p>
            <a:pPr algn="ctr"/>
            <a:r>
              <a:rPr lang="en-IN" sz="1600" b="1" dirty="0">
                <a:latin typeface="Bahnschrift SemiLight" panose="020B0502040204020203" pitchFamily="34" charset="0"/>
              </a:rPr>
              <a:t> </a:t>
            </a:r>
          </a:p>
          <a:p>
            <a:pPr algn="ctr"/>
            <a:r>
              <a:rPr lang="en-US" sz="1600" b="1" dirty="0">
                <a:latin typeface="Bahnschrift SemiLight" panose="020B0502040204020203" pitchFamily="34" charset="0"/>
              </a:rPr>
              <a:t>BACHELOR OF TECHNOLOGY IN COMPUTER SCIENCE AND ENGINEERING (INTERNET OF THINGS AND CYBER SECURITY INCLUDING BLOCKCHAIN TECHNOLOGY)</a:t>
            </a:r>
          </a:p>
          <a:p>
            <a:pPr algn="ctr"/>
            <a:endParaRPr lang="en-US" sz="1600" dirty="0">
              <a:latin typeface="Bahnschrift SemiLight" panose="020B0502040204020203" pitchFamily="34" charset="0"/>
            </a:endParaRPr>
          </a:p>
          <a:p>
            <a:pPr algn="ctr"/>
            <a:endParaRPr lang="en-IN" sz="1600" dirty="0">
              <a:latin typeface="Bahnschrift SemiLight" panose="020B0502040204020203" pitchFamily="34" charset="0"/>
            </a:endParaRPr>
          </a:p>
        </p:txBody>
      </p:sp>
      <p:sp>
        <p:nvSpPr>
          <p:cNvPr id="3" name="Rectangle 2">
            <a:extLst>
              <a:ext uri="{FF2B5EF4-FFF2-40B4-BE49-F238E27FC236}">
                <a16:creationId xmlns:a16="http://schemas.microsoft.com/office/drawing/2014/main" id="{3BD3F6D7-1A39-3D95-16BE-4855D0A82D62}"/>
              </a:ext>
            </a:extLst>
          </p:cNvPr>
          <p:cNvSpPr/>
          <p:nvPr/>
        </p:nvSpPr>
        <p:spPr>
          <a:xfrm>
            <a:off x="576072" y="3977640"/>
            <a:ext cx="5202936" cy="2679192"/>
          </a:xfrm>
          <a:prstGeom prst="rect">
            <a:avLst/>
          </a:prstGeom>
          <a:solidFill>
            <a:srgbClr val="29292B"/>
          </a:solidFill>
          <a:ln>
            <a:solidFill>
              <a:srgbClr val="2929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DLaM Display" panose="02010000000000000000" pitchFamily="2" charset="0"/>
                <a:ea typeface="ADLaM Display" panose="02010000000000000000" pitchFamily="2" charset="0"/>
                <a:cs typeface="ADLaM Display" panose="02010000000000000000" pitchFamily="2" charset="0"/>
              </a:rPr>
              <a:t>Flight-Route Generation, Evaluation &amp; Dynamic Rerouting System</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03845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randombar(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7CE8EED-2A76-BB45-F4E9-C7056C43F7C5}"/>
              </a:ext>
            </a:extLst>
          </p:cNvPr>
          <p:cNvPicPr>
            <a:picLocks noChangeAspect="1"/>
          </p:cNvPicPr>
          <p:nvPr/>
        </p:nvPicPr>
        <p:blipFill>
          <a:blip r:embed="rId2"/>
          <a:srcRect t="1243" r="598" b="1476"/>
          <a:stretch>
            <a:fillRect/>
          </a:stretch>
        </p:blipFill>
        <p:spPr>
          <a:xfrm>
            <a:off x="3833364" y="1196636"/>
            <a:ext cx="7875964" cy="4879295"/>
          </a:xfrm>
          <a:prstGeom prst="rect">
            <a:avLst/>
          </a:prstGeom>
        </p:spPr>
      </p:pic>
      <p:sp>
        <p:nvSpPr>
          <p:cNvPr id="10" name="TextBox 9">
            <a:extLst>
              <a:ext uri="{FF2B5EF4-FFF2-40B4-BE49-F238E27FC236}">
                <a16:creationId xmlns:a16="http://schemas.microsoft.com/office/drawing/2014/main" id="{892C0423-023C-B3B2-9309-3A9C9BCC9146}"/>
              </a:ext>
            </a:extLst>
          </p:cNvPr>
          <p:cNvSpPr txBox="1"/>
          <p:nvPr/>
        </p:nvSpPr>
        <p:spPr>
          <a:xfrm>
            <a:off x="5729872" y="1602764"/>
            <a:ext cx="5270256" cy="598548"/>
          </a:xfrm>
          <a:prstGeom prst="rect">
            <a:avLst/>
          </a:prstGeom>
        </p:spPr>
        <p:txBody>
          <a:bodyPr vert="horz" lIns="91440" tIns="45720" rIns="91440" bIns="45720" rtlCol="0" anchor="ctr">
            <a:normAutofit/>
          </a:bodyPr>
          <a:lstStyle/>
          <a:p>
            <a:pPr>
              <a:lnSpc>
                <a:spcPct val="90000"/>
              </a:lnSpc>
              <a:spcBef>
                <a:spcPts val="1000"/>
              </a:spcBef>
            </a:pPr>
            <a:r>
              <a:rPr lang="en-US" kern="1200" dirty="0">
                <a:solidFill>
                  <a:schemeClr val="tx1"/>
                </a:solidFill>
                <a:latin typeface="+mn-lt"/>
                <a:ea typeface="+mn-ea"/>
                <a:cs typeface="+mn-cs"/>
              </a:rPr>
              <a:t>The Problem with Traditional Algorithms</a:t>
            </a:r>
          </a:p>
        </p:txBody>
      </p:sp>
      <p:sp>
        <p:nvSpPr>
          <p:cNvPr id="11" name="TextBox 10">
            <a:extLst>
              <a:ext uri="{FF2B5EF4-FFF2-40B4-BE49-F238E27FC236}">
                <a16:creationId xmlns:a16="http://schemas.microsoft.com/office/drawing/2014/main" id="{14F4B34B-FB21-EB2C-1E9E-A154F75655F4}"/>
              </a:ext>
            </a:extLst>
          </p:cNvPr>
          <p:cNvSpPr txBox="1"/>
          <p:nvPr/>
        </p:nvSpPr>
        <p:spPr>
          <a:xfrm>
            <a:off x="4883046" y="2263711"/>
            <a:ext cx="6379203" cy="1000274"/>
          </a:xfrm>
          <a:prstGeom prst="rect">
            <a:avLst/>
          </a:prstGeom>
          <a:noFill/>
        </p:spPr>
        <p:txBody>
          <a:bodyPr wrap="square" rtlCol="0">
            <a:spAutoFit/>
          </a:bodyPr>
          <a:lstStyle/>
          <a:p>
            <a:pPr>
              <a:spcAft>
                <a:spcPts val="600"/>
              </a:spcAft>
            </a:pPr>
            <a:r>
              <a:rPr lang="en-US" dirty="0"/>
              <a:t>Current algorithms (like Dijkstra, A*, or simple heuristics) often:</a:t>
            </a:r>
          </a:p>
          <a:p>
            <a:pPr>
              <a:spcAft>
                <a:spcPts val="600"/>
              </a:spcAft>
            </a:pPr>
            <a:endParaRPr lang="en-IN" dirty="0"/>
          </a:p>
        </p:txBody>
      </p:sp>
      <p:sp>
        <p:nvSpPr>
          <p:cNvPr id="9" name="Title 1">
            <a:extLst>
              <a:ext uri="{FF2B5EF4-FFF2-40B4-BE49-F238E27FC236}">
                <a16:creationId xmlns:a16="http://schemas.microsoft.com/office/drawing/2014/main" id="{8C440A6C-5FAC-8072-118E-9945F94B0EE5}"/>
              </a:ext>
            </a:extLst>
          </p:cNvPr>
          <p:cNvSpPr>
            <a:spLocks noGrp="1"/>
          </p:cNvSpPr>
          <p:nvPr>
            <p:ph type="title"/>
          </p:nvPr>
        </p:nvSpPr>
        <p:spPr>
          <a:xfrm>
            <a:off x="366360" y="319725"/>
            <a:ext cx="10725312" cy="876911"/>
          </a:xfrm>
        </p:spPr>
        <p:txBody>
          <a:bodyPr vert="horz" lIns="91440" tIns="45720" rIns="91440" bIns="45720" rtlCol="0" anchor="t">
            <a:normAutofit/>
          </a:bodyPr>
          <a:lstStyle/>
          <a:p>
            <a:r>
              <a:rPr lang="en-US" b="1" dirty="0">
                <a:ln w="0"/>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ACO+GA+RL</a:t>
            </a:r>
            <a:r>
              <a:rPr lang="en-US" dirty="0">
                <a:ln w="0"/>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 </a:t>
            </a:r>
            <a:r>
              <a:rPr lang="en-US" b="1" dirty="0">
                <a:ln w="0"/>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vs Traditional algorithm </a:t>
            </a:r>
            <a:endParaRPr lang="en-US"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2" name="Diagram 1">
            <a:extLst>
              <a:ext uri="{FF2B5EF4-FFF2-40B4-BE49-F238E27FC236}">
                <a16:creationId xmlns:a16="http://schemas.microsoft.com/office/drawing/2014/main" id="{47B2D3F5-6061-D62F-012D-8D4EF01112C4}"/>
              </a:ext>
            </a:extLst>
          </p:cNvPr>
          <p:cNvGraphicFramePr/>
          <p:nvPr>
            <p:extLst>
              <p:ext uri="{D42A27DB-BD31-4B8C-83A1-F6EECF244321}">
                <p14:modId xmlns:p14="http://schemas.microsoft.com/office/powerpoint/2010/main" val="3705260187"/>
              </p:ext>
            </p:extLst>
          </p:nvPr>
        </p:nvGraphicFramePr>
        <p:xfrm>
          <a:off x="5020672" y="2629858"/>
          <a:ext cx="5944613" cy="3515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362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9" grpId="0"/>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53AFB5F-EF9B-6C6E-2D7A-AA13613FD8BE}"/>
              </a:ext>
            </a:extLst>
          </p:cNvPr>
          <p:cNvPicPr>
            <a:picLocks noChangeAspect="1"/>
          </p:cNvPicPr>
          <p:nvPr/>
        </p:nvPicPr>
        <p:blipFill>
          <a:blip r:embed="rId2"/>
          <a:srcRect t="1243" r="598" b="1476"/>
          <a:stretch>
            <a:fillRect/>
          </a:stretch>
        </p:blipFill>
        <p:spPr>
          <a:xfrm>
            <a:off x="5404212" y="2400240"/>
            <a:ext cx="6431400" cy="3984363"/>
          </a:xfrm>
          <a:prstGeom prst="rect">
            <a:avLst/>
          </a:prstGeom>
        </p:spPr>
      </p:pic>
      <p:graphicFrame>
        <p:nvGraphicFramePr>
          <p:cNvPr id="7" name="Table 6">
            <a:extLst>
              <a:ext uri="{FF2B5EF4-FFF2-40B4-BE49-F238E27FC236}">
                <a16:creationId xmlns:a16="http://schemas.microsoft.com/office/drawing/2014/main" id="{1F404341-CA62-A0A1-85B1-71BC128C3A83}"/>
              </a:ext>
            </a:extLst>
          </p:cNvPr>
          <p:cNvGraphicFramePr>
            <a:graphicFrameLocks noGrp="1"/>
          </p:cNvGraphicFramePr>
          <p:nvPr>
            <p:extLst>
              <p:ext uri="{D42A27DB-BD31-4B8C-83A1-F6EECF244321}">
                <p14:modId xmlns:p14="http://schemas.microsoft.com/office/powerpoint/2010/main" val="2141206058"/>
              </p:ext>
            </p:extLst>
          </p:nvPr>
        </p:nvGraphicFramePr>
        <p:xfrm>
          <a:off x="6018171" y="2959555"/>
          <a:ext cx="5605381" cy="3067943"/>
        </p:xfrm>
        <a:graphic>
          <a:graphicData uri="http://schemas.openxmlformats.org/drawingml/2006/table">
            <a:tbl>
              <a:tblPr>
                <a:noFill/>
              </a:tblPr>
              <a:tblGrid>
                <a:gridCol w="2312973">
                  <a:extLst>
                    <a:ext uri="{9D8B030D-6E8A-4147-A177-3AD203B41FA5}">
                      <a16:colId xmlns:a16="http://schemas.microsoft.com/office/drawing/2014/main" val="2120314982"/>
                    </a:ext>
                  </a:extLst>
                </a:gridCol>
                <a:gridCol w="3292408">
                  <a:extLst>
                    <a:ext uri="{9D8B030D-6E8A-4147-A177-3AD203B41FA5}">
                      <a16:colId xmlns:a16="http://schemas.microsoft.com/office/drawing/2014/main" val="1615145604"/>
                    </a:ext>
                  </a:extLst>
                </a:gridCol>
              </a:tblGrid>
              <a:tr h="396275">
                <a:tc>
                  <a:txBody>
                    <a:bodyPr/>
                    <a:lstStyle/>
                    <a:p>
                      <a:r>
                        <a:rPr lang="en-IN" sz="1600" b="1" cap="none" spc="0" dirty="0">
                          <a:solidFill>
                            <a:schemeClr val="tx1"/>
                          </a:solidFill>
                          <a:latin typeface="Times New Roman" panose="02020603050405020304" pitchFamily="18" charset="0"/>
                          <a:cs typeface="Times New Roman" panose="02020603050405020304" pitchFamily="18" charset="0"/>
                        </a:rPr>
                        <a:t>Algorithm</a:t>
                      </a:r>
                      <a:endParaRPr lang="en-IN" sz="1600" cap="none" spc="0" dirty="0">
                        <a:solidFill>
                          <a:schemeClr val="tx1"/>
                        </a:solidFill>
                        <a:latin typeface="Times New Roman" panose="02020603050405020304" pitchFamily="18" charset="0"/>
                        <a:cs typeface="Times New Roman" panose="02020603050405020304" pitchFamily="18" charset="0"/>
                      </a:endParaRPr>
                    </a:p>
                  </a:txBody>
                  <a:tcPr marL="0" marR="122173" marT="61086" marB="61086"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r>
                        <a:rPr lang="en-IN" sz="1600" b="1" cap="none" spc="0">
                          <a:solidFill>
                            <a:schemeClr val="tx1"/>
                          </a:solidFill>
                          <a:latin typeface="Times New Roman" panose="02020603050405020304" pitchFamily="18" charset="0"/>
                          <a:cs typeface="Times New Roman" panose="02020603050405020304" pitchFamily="18" charset="0"/>
                        </a:rPr>
                        <a:t>Strength</a:t>
                      </a:r>
                      <a:endParaRPr lang="en-IN" sz="1600" cap="none" spc="0">
                        <a:solidFill>
                          <a:schemeClr val="tx1"/>
                        </a:solidFill>
                        <a:latin typeface="Times New Roman" panose="02020603050405020304" pitchFamily="18" charset="0"/>
                        <a:cs typeface="Times New Roman" panose="02020603050405020304" pitchFamily="18" charset="0"/>
                      </a:endParaRPr>
                    </a:p>
                  </a:txBody>
                  <a:tcPr marL="0" marR="122173" marT="61086" marB="61086" anchor="ctr">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3751302499"/>
                  </a:ext>
                </a:extLst>
              </a:tr>
              <a:tr h="890556">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 </a:t>
                      </a:r>
                      <a:r>
                        <a:rPr lang="en-US" sz="1600" b="1" cap="none" spc="0" dirty="0">
                          <a:solidFill>
                            <a:schemeClr val="tx1"/>
                          </a:solidFill>
                          <a:latin typeface="Times New Roman" panose="02020603050405020304" pitchFamily="18" charset="0"/>
                          <a:cs typeface="Times New Roman" panose="02020603050405020304" pitchFamily="18" charset="0"/>
                        </a:rPr>
                        <a:t>ACO</a:t>
                      </a:r>
                      <a:r>
                        <a:rPr lang="en-US" sz="1600" cap="none" spc="0" dirty="0">
                          <a:solidFill>
                            <a:schemeClr val="tx1"/>
                          </a:solidFill>
                          <a:latin typeface="Times New Roman" panose="02020603050405020304" pitchFamily="18" charset="0"/>
                          <a:cs typeface="Times New Roman" panose="02020603050405020304" pitchFamily="18" charset="0"/>
                        </a:rPr>
                        <a:t> (Ant Colony Optimization)</a:t>
                      </a: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Efficient in </a:t>
                      </a:r>
                      <a:r>
                        <a:rPr lang="en-US" sz="1600" b="1" cap="none" spc="0" dirty="0">
                          <a:solidFill>
                            <a:schemeClr val="tx1"/>
                          </a:solidFill>
                          <a:latin typeface="Times New Roman" panose="02020603050405020304" pitchFamily="18" charset="0"/>
                          <a:cs typeface="Times New Roman" panose="02020603050405020304" pitchFamily="18" charset="0"/>
                        </a:rPr>
                        <a:t>pathfinding</a:t>
                      </a:r>
                      <a:r>
                        <a:rPr lang="en-US" sz="1600" cap="none" spc="0" dirty="0">
                          <a:solidFill>
                            <a:schemeClr val="tx1"/>
                          </a:solidFill>
                          <a:latin typeface="Times New Roman" panose="02020603050405020304" pitchFamily="18" charset="0"/>
                          <a:cs typeface="Times New Roman" panose="02020603050405020304" pitchFamily="18" charset="0"/>
                        </a:rPr>
                        <a:t> and </a:t>
                      </a:r>
                      <a:r>
                        <a:rPr lang="en-US" sz="1600" b="1" cap="none" spc="0" dirty="0">
                          <a:solidFill>
                            <a:schemeClr val="tx1"/>
                          </a:solidFill>
                          <a:latin typeface="Times New Roman" panose="02020603050405020304" pitchFamily="18" charset="0"/>
                          <a:cs typeface="Times New Roman" panose="02020603050405020304" pitchFamily="18" charset="0"/>
                        </a:rPr>
                        <a:t>network traversal</a:t>
                      </a:r>
                      <a:r>
                        <a:rPr lang="en-US" sz="1600" cap="none" spc="0" dirty="0">
                          <a:solidFill>
                            <a:schemeClr val="tx1"/>
                          </a:solidFill>
                          <a:latin typeface="Times New Roman" panose="02020603050405020304" pitchFamily="18" charset="0"/>
                          <a:cs typeface="Times New Roman" panose="02020603050405020304" pitchFamily="18" charset="0"/>
                        </a:rPr>
                        <a:t>, especially in dynamic topologies</a:t>
                      </a: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28431024"/>
                  </a:ext>
                </a:extLst>
              </a:tr>
              <a:tr h="890556">
                <a:tc>
                  <a:txBody>
                    <a:bodyPr/>
                    <a:lstStyle/>
                    <a:p>
                      <a:r>
                        <a:rPr lang="en-IN" sz="1600" cap="none" spc="0">
                          <a:solidFill>
                            <a:schemeClr val="tx1"/>
                          </a:solidFill>
                          <a:latin typeface="Times New Roman" panose="02020603050405020304" pitchFamily="18" charset="0"/>
                          <a:cs typeface="Times New Roman" panose="02020603050405020304" pitchFamily="18" charset="0"/>
                        </a:rPr>
                        <a:t>🧬 </a:t>
                      </a:r>
                      <a:r>
                        <a:rPr lang="en-IN" sz="1600" b="1" cap="none" spc="0">
                          <a:solidFill>
                            <a:schemeClr val="tx1"/>
                          </a:solidFill>
                          <a:latin typeface="Times New Roman" panose="02020603050405020304" pitchFamily="18" charset="0"/>
                          <a:cs typeface="Times New Roman" panose="02020603050405020304" pitchFamily="18" charset="0"/>
                        </a:rPr>
                        <a:t>GA</a:t>
                      </a:r>
                      <a:r>
                        <a:rPr lang="en-IN" sz="1600" cap="none" spc="0">
                          <a:solidFill>
                            <a:schemeClr val="tx1"/>
                          </a:solidFill>
                          <a:latin typeface="Times New Roman" panose="02020603050405020304" pitchFamily="18" charset="0"/>
                          <a:cs typeface="Times New Roman" panose="02020603050405020304" pitchFamily="18" charset="0"/>
                        </a:rPr>
                        <a:t> (Genetic Algorithm)</a:t>
                      </a: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Great at </a:t>
                      </a:r>
                      <a:r>
                        <a:rPr lang="en-US" sz="1600" b="1" cap="none" spc="0" dirty="0">
                          <a:solidFill>
                            <a:schemeClr val="tx1"/>
                          </a:solidFill>
                          <a:latin typeface="Times New Roman" panose="02020603050405020304" pitchFamily="18" charset="0"/>
                          <a:cs typeface="Times New Roman" panose="02020603050405020304" pitchFamily="18" charset="0"/>
                        </a:rPr>
                        <a:t>multi-constraint optimization</a:t>
                      </a:r>
                      <a:r>
                        <a:rPr lang="en-US" sz="1600" cap="none" spc="0" dirty="0">
                          <a:solidFill>
                            <a:schemeClr val="tx1"/>
                          </a:solidFill>
                          <a:latin typeface="Times New Roman" panose="02020603050405020304" pitchFamily="18" charset="0"/>
                          <a:cs typeface="Times New Roman" panose="02020603050405020304" pitchFamily="18" charset="0"/>
                        </a:rPr>
                        <a:t> and </a:t>
                      </a:r>
                      <a:r>
                        <a:rPr lang="en-US" sz="1600" b="1" cap="none" spc="0" dirty="0">
                          <a:solidFill>
                            <a:schemeClr val="tx1"/>
                          </a:solidFill>
                          <a:latin typeface="Times New Roman" panose="02020603050405020304" pitchFamily="18" charset="0"/>
                          <a:cs typeface="Times New Roman" panose="02020603050405020304" pitchFamily="18" charset="0"/>
                        </a:rPr>
                        <a:t>global search</a:t>
                      </a:r>
                      <a:r>
                        <a:rPr lang="en-US" sz="1600" cap="none" spc="0" dirty="0">
                          <a:solidFill>
                            <a:schemeClr val="tx1"/>
                          </a:solidFill>
                          <a:latin typeface="Times New Roman" panose="02020603050405020304" pitchFamily="18" charset="0"/>
                          <a:cs typeface="Times New Roman" panose="02020603050405020304" pitchFamily="18" charset="0"/>
                        </a:rPr>
                        <a:t>, evolves optimal trade-offs</a:t>
                      </a: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08920403"/>
                  </a:ext>
                </a:extLst>
              </a:tr>
              <a:tr h="890556">
                <a:tc>
                  <a:txBody>
                    <a:bodyPr/>
                    <a:lstStyle/>
                    <a:p>
                      <a:r>
                        <a:rPr lang="en-IN" sz="1600" cap="none" spc="0">
                          <a:solidFill>
                            <a:schemeClr val="tx1"/>
                          </a:solidFill>
                          <a:latin typeface="Times New Roman" panose="02020603050405020304" pitchFamily="18" charset="0"/>
                          <a:cs typeface="Times New Roman" panose="02020603050405020304" pitchFamily="18" charset="0"/>
                        </a:rPr>
                        <a:t>🤖 </a:t>
                      </a:r>
                      <a:r>
                        <a:rPr lang="en-IN" sz="1600" b="1" cap="none" spc="0">
                          <a:solidFill>
                            <a:schemeClr val="tx1"/>
                          </a:solidFill>
                          <a:latin typeface="Times New Roman" panose="02020603050405020304" pitchFamily="18" charset="0"/>
                          <a:cs typeface="Times New Roman" panose="02020603050405020304" pitchFamily="18" charset="0"/>
                        </a:rPr>
                        <a:t>RL</a:t>
                      </a:r>
                      <a:r>
                        <a:rPr lang="en-IN" sz="1600" cap="none" spc="0">
                          <a:solidFill>
                            <a:schemeClr val="tx1"/>
                          </a:solidFill>
                          <a:latin typeface="Times New Roman" panose="02020603050405020304" pitchFamily="18" charset="0"/>
                          <a:cs typeface="Times New Roman" panose="02020603050405020304" pitchFamily="18" charset="0"/>
                        </a:rPr>
                        <a:t> (Reinforcement Learning)</a:t>
                      </a: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600" cap="none" spc="0" dirty="0">
                          <a:solidFill>
                            <a:schemeClr val="tx1"/>
                          </a:solidFill>
                          <a:latin typeface="Times New Roman" panose="02020603050405020304" pitchFamily="18" charset="0"/>
                          <a:cs typeface="Times New Roman" panose="02020603050405020304" pitchFamily="18" charset="0"/>
                        </a:rPr>
                        <a:t>Learns from </a:t>
                      </a:r>
                      <a:r>
                        <a:rPr lang="en-US" sz="1600" b="1" cap="none" spc="0" dirty="0">
                          <a:solidFill>
                            <a:schemeClr val="tx1"/>
                          </a:solidFill>
                          <a:latin typeface="Times New Roman" panose="02020603050405020304" pitchFamily="18" charset="0"/>
                          <a:cs typeface="Times New Roman" panose="02020603050405020304" pitchFamily="18" charset="0"/>
                        </a:rPr>
                        <a:t>real-time feedback</a:t>
                      </a:r>
                      <a:r>
                        <a:rPr lang="en-US" sz="1600" cap="none" spc="0" dirty="0">
                          <a:solidFill>
                            <a:schemeClr val="tx1"/>
                          </a:solidFill>
                          <a:latin typeface="Times New Roman" panose="02020603050405020304" pitchFamily="18" charset="0"/>
                          <a:cs typeface="Times New Roman" panose="02020603050405020304" pitchFamily="18" charset="0"/>
                        </a:rPr>
                        <a:t>, adapts to </a:t>
                      </a:r>
                      <a:r>
                        <a:rPr lang="en-US" sz="1600" b="1" cap="none" spc="0" dirty="0">
                          <a:solidFill>
                            <a:schemeClr val="tx1"/>
                          </a:solidFill>
                          <a:latin typeface="Times New Roman" panose="02020603050405020304" pitchFamily="18" charset="0"/>
                          <a:cs typeface="Times New Roman" panose="02020603050405020304" pitchFamily="18" charset="0"/>
                        </a:rPr>
                        <a:t>changing environments and conditions</a:t>
                      </a:r>
                      <a:endParaRPr lang="en-US" sz="1600" cap="none" spc="0" dirty="0">
                        <a:solidFill>
                          <a:schemeClr val="tx1"/>
                        </a:solidFill>
                        <a:latin typeface="Times New Roman" panose="02020603050405020304" pitchFamily="18" charset="0"/>
                        <a:cs typeface="Times New Roman" panose="02020603050405020304" pitchFamily="18" charset="0"/>
                      </a:endParaRPr>
                    </a:p>
                  </a:txBody>
                  <a:tcPr marL="0" marR="122173" marT="61086" marB="6108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66643038"/>
                  </a:ext>
                </a:extLst>
              </a:tr>
            </a:tbl>
          </a:graphicData>
        </a:graphic>
      </p:graphicFrame>
      <p:pic>
        <p:nvPicPr>
          <p:cNvPr id="9" name="Picture 8">
            <a:extLst>
              <a:ext uri="{FF2B5EF4-FFF2-40B4-BE49-F238E27FC236}">
                <a16:creationId xmlns:a16="http://schemas.microsoft.com/office/drawing/2014/main" id="{F5E44CB1-50E1-6F41-1EDA-221A5D1AD108}"/>
              </a:ext>
            </a:extLst>
          </p:cNvPr>
          <p:cNvPicPr>
            <a:picLocks noChangeAspect="1"/>
          </p:cNvPicPr>
          <p:nvPr/>
        </p:nvPicPr>
        <p:blipFill>
          <a:blip r:embed="rId2"/>
          <a:srcRect t="1243" r="598" b="1476"/>
          <a:stretch>
            <a:fillRect/>
          </a:stretch>
        </p:blipFill>
        <p:spPr>
          <a:xfrm>
            <a:off x="1331842" y="2478025"/>
            <a:ext cx="3011558" cy="1865713"/>
          </a:xfrm>
          <a:prstGeom prst="rect">
            <a:avLst/>
          </a:prstGeom>
        </p:spPr>
      </p:pic>
      <p:sp>
        <p:nvSpPr>
          <p:cNvPr id="5" name="TextBox 4">
            <a:extLst>
              <a:ext uri="{FF2B5EF4-FFF2-40B4-BE49-F238E27FC236}">
                <a16:creationId xmlns:a16="http://schemas.microsoft.com/office/drawing/2014/main" id="{139EF148-F3EB-DBF2-E88E-D1AFE9490190}"/>
              </a:ext>
            </a:extLst>
          </p:cNvPr>
          <p:cNvSpPr txBox="1"/>
          <p:nvPr/>
        </p:nvSpPr>
        <p:spPr>
          <a:xfrm>
            <a:off x="1331842" y="3044449"/>
            <a:ext cx="3011558" cy="732864"/>
          </a:xfrm>
          <a:prstGeom prst="rect">
            <a:avLst/>
          </a:prstGeom>
        </p:spPr>
        <p:txBody>
          <a:bodyPr vert="horz" lIns="91440" tIns="45720" rIns="91440" bIns="45720" rtlCol="0" anchor="t">
            <a:normAutofit/>
          </a:bodyPr>
          <a:lstStyle/>
          <a:p>
            <a:pPr algn="ctr">
              <a:lnSpc>
                <a:spcPct val="90000"/>
              </a:lnSpc>
              <a:spcBef>
                <a:spcPts val="1000"/>
              </a:spcBef>
            </a:pPr>
            <a:r>
              <a:rPr lang="en-US" kern="1200" dirty="0">
                <a:latin typeface="+mn-lt"/>
                <a:ea typeface="+mn-ea"/>
                <a:cs typeface="+mn-cs"/>
              </a:rPr>
              <a:t>The Hybrid Advantage: </a:t>
            </a:r>
          </a:p>
          <a:p>
            <a:pPr algn="ctr">
              <a:lnSpc>
                <a:spcPct val="90000"/>
              </a:lnSpc>
              <a:spcBef>
                <a:spcPts val="1000"/>
              </a:spcBef>
            </a:pPr>
            <a:r>
              <a:rPr lang="en-US" kern="1200" dirty="0">
                <a:latin typeface="+mn-lt"/>
                <a:ea typeface="+mn-ea"/>
                <a:cs typeface="+mn-cs"/>
              </a:rPr>
              <a:t>ACO + GA &amp; RL</a:t>
            </a:r>
          </a:p>
        </p:txBody>
      </p:sp>
      <p:sp>
        <p:nvSpPr>
          <p:cNvPr id="4" name="Title 1">
            <a:extLst>
              <a:ext uri="{FF2B5EF4-FFF2-40B4-BE49-F238E27FC236}">
                <a16:creationId xmlns:a16="http://schemas.microsoft.com/office/drawing/2014/main" id="{6947015A-DFD1-DBF1-4222-D1A27F40CB63}"/>
              </a:ext>
            </a:extLst>
          </p:cNvPr>
          <p:cNvSpPr>
            <a:spLocks noGrp="1"/>
          </p:cNvSpPr>
          <p:nvPr>
            <p:ph type="title"/>
          </p:nvPr>
        </p:nvSpPr>
        <p:spPr>
          <a:xfrm>
            <a:off x="166141" y="243655"/>
            <a:ext cx="4861419" cy="1786313"/>
          </a:xfrm>
        </p:spPr>
        <p:txBody>
          <a:bodyPr vert="horz" lIns="91440" tIns="45720" rIns="91440" bIns="45720" rtlCol="0" anchor="t">
            <a:normAutofit/>
          </a:bodyPr>
          <a:lstStyle/>
          <a:p>
            <a:pPr algn="ctr"/>
            <a:r>
              <a:rPr lang="en-US" kern="1200" dirty="0">
                <a:latin typeface="ADLaM Display" panose="02010000000000000000" pitchFamily="2" charset="0"/>
                <a:ea typeface="ADLaM Display" panose="02010000000000000000" pitchFamily="2" charset="0"/>
                <a:cs typeface="ADLaM Display" panose="02010000000000000000" pitchFamily="2" charset="0"/>
              </a:rPr>
              <a:t>ACO+GA+RL</a:t>
            </a:r>
            <a:br>
              <a:rPr lang="en-US" kern="1200" dirty="0">
                <a:latin typeface="ADLaM Display" panose="02010000000000000000" pitchFamily="2" charset="0"/>
                <a:ea typeface="ADLaM Display" panose="02010000000000000000" pitchFamily="2" charset="0"/>
                <a:cs typeface="ADLaM Display" panose="02010000000000000000" pitchFamily="2" charset="0"/>
              </a:rPr>
            </a:br>
            <a:r>
              <a:rPr lang="en-US" kern="1200" dirty="0">
                <a:latin typeface="ADLaM Display" panose="02010000000000000000" pitchFamily="2" charset="0"/>
                <a:ea typeface="ADLaM Display" panose="02010000000000000000" pitchFamily="2" charset="0"/>
                <a:cs typeface="ADLaM Display" panose="02010000000000000000" pitchFamily="2" charset="0"/>
              </a:rPr>
              <a:t> vs </a:t>
            </a:r>
            <a:br>
              <a:rPr lang="en-US" kern="1200" dirty="0">
                <a:latin typeface="ADLaM Display" panose="02010000000000000000" pitchFamily="2" charset="0"/>
                <a:ea typeface="ADLaM Display" panose="02010000000000000000" pitchFamily="2" charset="0"/>
                <a:cs typeface="ADLaM Display" panose="02010000000000000000" pitchFamily="2" charset="0"/>
              </a:rPr>
            </a:br>
            <a:r>
              <a:rPr lang="en-US" kern="1200" dirty="0">
                <a:latin typeface="ADLaM Display" panose="02010000000000000000" pitchFamily="2" charset="0"/>
                <a:ea typeface="ADLaM Display" panose="02010000000000000000" pitchFamily="2" charset="0"/>
                <a:cs typeface="ADLaM Display" panose="02010000000000000000" pitchFamily="2" charset="0"/>
              </a:rPr>
              <a:t>Traditional algorithm </a:t>
            </a:r>
          </a:p>
        </p:txBody>
      </p:sp>
    </p:spTree>
    <p:extLst>
      <p:ext uri="{BB962C8B-B14F-4D97-AF65-F5344CB8AC3E}">
        <p14:creationId xmlns:p14="http://schemas.microsoft.com/office/powerpoint/2010/main" val="145141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0CE9D33-6184-5F6A-A8DD-55CF78BA6FE2}"/>
              </a:ext>
            </a:extLst>
          </p:cNvPr>
          <p:cNvPicPr>
            <a:picLocks noChangeAspect="1"/>
          </p:cNvPicPr>
          <p:nvPr/>
        </p:nvPicPr>
        <p:blipFill>
          <a:blip r:embed="rId2"/>
          <a:srcRect t="1243" r="598" b="1476"/>
          <a:stretch>
            <a:fillRect/>
          </a:stretch>
        </p:blipFill>
        <p:spPr>
          <a:xfrm>
            <a:off x="3589782" y="1811601"/>
            <a:ext cx="7188232" cy="4453235"/>
          </a:xfrm>
          <a:prstGeom prst="rect">
            <a:avLst/>
          </a:prstGeom>
        </p:spPr>
      </p:pic>
      <p:sp>
        <p:nvSpPr>
          <p:cNvPr id="6" name="Rectangle 2">
            <a:extLst>
              <a:ext uri="{FF2B5EF4-FFF2-40B4-BE49-F238E27FC236}">
                <a16:creationId xmlns:a16="http://schemas.microsoft.com/office/drawing/2014/main" id="{83B655E7-7276-5274-36F0-B4D02F195F1B}"/>
              </a:ext>
            </a:extLst>
          </p:cNvPr>
          <p:cNvSpPr>
            <a:spLocks noChangeArrowheads="1"/>
          </p:cNvSpPr>
          <p:nvPr/>
        </p:nvSpPr>
        <p:spPr bwMode="auto">
          <a:xfrm>
            <a:off x="4059818" y="2695847"/>
            <a:ext cx="6248159" cy="3207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solidFill>
                <a:schemeClr val="bg1"/>
              </a:solidFill>
              <a:effectLst/>
            </a:endParaRPr>
          </a:p>
        </p:txBody>
      </p:sp>
      <p:sp>
        <p:nvSpPr>
          <p:cNvPr id="5" name="Title 1">
            <a:extLst>
              <a:ext uri="{FF2B5EF4-FFF2-40B4-BE49-F238E27FC236}">
                <a16:creationId xmlns:a16="http://schemas.microsoft.com/office/drawing/2014/main" id="{8D6F75CF-C4F5-998F-3412-CA9C4B1999A8}"/>
              </a:ext>
            </a:extLst>
          </p:cNvPr>
          <p:cNvSpPr>
            <a:spLocks noGrp="1"/>
          </p:cNvSpPr>
          <p:nvPr>
            <p:ph type="title"/>
          </p:nvPr>
        </p:nvSpPr>
        <p:spPr>
          <a:xfrm>
            <a:off x="312140" y="593164"/>
            <a:ext cx="4854219" cy="757756"/>
          </a:xfrm>
        </p:spPr>
        <p:txBody>
          <a:bodyPr vert="horz" lIns="91440" tIns="45720" rIns="91440" bIns="45720" rtlCol="0" anchor="b">
            <a:noAutofit/>
          </a:bodyPr>
          <a:lstStyle/>
          <a:p>
            <a:br>
              <a:rPr lang="en-US" b="1" dirty="0">
                <a:latin typeface="ADLaM Display" panose="02010000000000000000" pitchFamily="2" charset="0"/>
                <a:ea typeface="ADLaM Display" panose="02010000000000000000" pitchFamily="2" charset="0"/>
                <a:cs typeface="ADLaM Display" panose="02010000000000000000" pitchFamily="2" charset="0"/>
              </a:rPr>
            </a:br>
            <a:r>
              <a:rPr lang="en-US" b="1" dirty="0">
                <a:latin typeface="ADLaM Display" panose="02010000000000000000" pitchFamily="2" charset="0"/>
                <a:ea typeface="ADLaM Display" panose="02010000000000000000" pitchFamily="2" charset="0"/>
                <a:cs typeface="ADLaM Display" panose="02010000000000000000" pitchFamily="2" charset="0"/>
              </a:rPr>
              <a:t>Using hybrid approach</a:t>
            </a:r>
          </a:p>
        </p:txBody>
      </p:sp>
      <p:graphicFrame>
        <p:nvGraphicFramePr>
          <p:cNvPr id="2" name="Diagram 1">
            <a:extLst>
              <a:ext uri="{FF2B5EF4-FFF2-40B4-BE49-F238E27FC236}">
                <a16:creationId xmlns:a16="http://schemas.microsoft.com/office/drawing/2014/main" id="{41F963D3-47D0-E46E-F494-DD2B89C3D951}"/>
              </a:ext>
            </a:extLst>
          </p:cNvPr>
          <p:cNvGraphicFramePr/>
          <p:nvPr>
            <p:extLst>
              <p:ext uri="{D42A27DB-BD31-4B8C-83A1-F6EECF244321}">
                <p14:modId xmlns:p14="http://schemas.microsoft.com/office/powerpoint/2010/main" val="3877188282"/>
              </p:ext>
            </p:extLst>
          </p:nvPr>
        </p:nvGraphicFramePr>
        <p:xfrm>
          <a:off x="4059818" y="2173332"/>
          <a:ext cx="6248159" cy="409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769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2"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21FD0C7-3002-DC3B-968E-240DAE266BB0}"/>
              </a:ext>
            </a:extLst>
          </p:cNvPr>
          <p:cNvPicPr>
            <a:picLocks noChangeAspect="1"/>
          </p:cNvPicPr>
          <p:nvPr/>
        </p:nvPicPr>
        <p:blipFill>
          <a:blip r:embed="rId2"/>
          <a:srcRect t="1243" r="598" b="1476"/>
          <a:stretch>
            <a:fillRect/>
          </a:stretch>
        </p:blipFill>
        <p:spPr>
          <a:xfrm>
            <a:off x="3355911" y="946949"/>
            <a:ext cx="8662289" cy="5664163"/>
          </a:xfrm>
          <a:prstGeom prst="rect">
            <a:avLst/>
          </a:prstGeom>
        </p:spPr>
      </p:pic>
      <p:sp>
        <p:nvSpPr>
          <p:cNvPr id="11" name="Title 1">
            <a:extLst>
              <a:ext uri="{FF2B5EF4-FFF2-40B4-BE49-F238E27FC236}">
                <a16:creationId xmlns:a16="http://schemas.microsoft.com/office/drawing/2014/main" id="{5591B459-1DDB-EF93-ABD2-F376B7929D4C}"/>
              </a:ext>
            </a:extLst>
          </p:cNvPr>
          <p:cNvSpPr>
            <a:spLocks noGrp="1"/>
          </p:cNvSpPr>
          <p:nvPr>
            <p:ph type="title"/>
          </p:nvPr>
        </p:nvSpPr>
        <p:spPr>
          <a:xfrm>
            <a:off x="277698" y="246888"/>
            <a:ext cx="3493008" cy="1069849"/>
          </a:xfrm>
        </p:spPr>
        <p:txBody>
          <a:bodyPr anchor="ctr">
            <a:normAutofit/>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Advantages</a:t>
            </a:r>
          </a:p>
        </p:txBody>
      </p:sp>
      <p:graphicFrame>
        <p:nvGraphicFramePr>
          <p:cNvPr id="12" name="Rectangle 1">
            <a:extLst>
              <a:ext uri="{FF2B5EF4-FFF2-40B4-BE49-F238E27FC236}">
                <a16:creationId xmlns:a16="http://schemas.microsoft.com/office/drawing/2014/main" id="{96F3F17D-9D3C-5439-0487-2D39A01E5C51}"/>
              </a:ext>
            </a:extLst>
          </p:cNvPr>
          <p:cNvGraphicFramePr>
            <a:graphicFrameLocks/>
          </p:cNvGraphicFramePr>
          <p:nvPr>
            <p:extLst>
              <p:ext uri="{D42A27DB-BD31-4B8C-83A1-F6EECF244321}">
                <p14:modId xmlns:p14="http://schemas.microsoft.com/office/powerpoint/2010/main" val="4164535242"/>
              </p:ext>
            </p:extLst>
          </p:nvPr>
        </p:nvGraphicFramePr>
        <p:xfrm>
          <a:off x="4077564" y="1600200"/>
          <a:ext cx="7480122" cy="4729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62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ppt_x"/>
                                          </p:val>
                                        </p:tav>
                                        <p:tav tm="100000">
                                          <p:val>
                                            <p:strVal val="#ppt_x"/>
                                          </p:val>
                                        </p:tav>
                                      </p:tavLst>
                                    </p:anim>
                                    <p:anim calcmode="lin" valueType="num">
                                      <p:cBhvr additive="base">
                                        <p:cTn id="1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Graphic spid="12"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1F2471-FC4E-92B9-87D5-52CF48F17B62}"/>
              </a:ext>
            </a:extLst>
          </p:cNvPr>
          <p:cNvPicPr>
            <a:picLocks noChangeAspect="1"/>
          </p:cNvPicPr>
          <p:nvPr/>
        </p:nvPicPr>
        <p:blipFill>
          <a:blip r:embed="rId2"/>
          <a:srcRect t="1243" r="598" b="1476"/>
          <a:stretch>
            <a:fillRect/>
          </a:stretch>
        </p:blipFill>
        <p:spPr>
          <a:xfrm>
            <a:off x="3976954" y="1422437"/>
            <a:ext cx="8144879" cy="5325835"/>
          </a:xfrm>
          <a:prstGeom prst="rect">
            <a:avLst/>
          </a:prstGeom>
        </p:spPr>
      </p:pic>
      <p:sp>
        <p:nvSpPr>
          <p:cNvPr id="4" name="Title 1">
            <a:extLst>
              <a:ext uri="{FF2B5EF4-FFF2-40B4-BE49-F238E27FC236}">
                <a16:creationId xmlns:a16="http://schemas.microsoft.com/office/drawing/2014/main" id="{1C4DEB17-C0BF-C148-AE08-096456B63300}"/>
              </a:ext>
            </a:extLst>
          </p:cNvPr>
          <p:cNvSpPr>
            <a:spLocks noGrp="1"/>
          </p:cNvSpPr>
          <p:nvPr>
            <p:ph type="title"/>
          </p:nvPr>
        </p:nvSpPr>
        <p:spPr>
          <a:xfrm>
            <a:off x="160858" y="109728"/>
            <a:ext cx="3816096" cy="2200565"/>
          </a:xfrm>
        </p:spPr>
        <p:txBody>
          <a:bodyPr>
            <a:normAutofit/>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Weather Data Integration</a:t>
            </a:r>
          </a:p>
        </p:txBody>
      </p:sp>
      <p:graphicFrame>
        <p:nvGraphicFramePr>
          <p:cNvPr id="5" name="Rectangle 23">
            <a:extLst>
              <a:ext uri="{FF2B5EF4-FFF2-40B4-BE49-F238E27FC236}">
                <a16:creationId xmlns:a16="http://schemas.microsoft.com/office/drawing/2014/main" id="{445CFB83-3BD7-0E5C-E1FA-A30A76932C88}"/>
              </a:ext>
            </a:extLst>
          </p:cNvPr>
          <p:cNvGraphicFramePr>
            <a:graphicFrameLocks noGrp="1"/>
          </p:cNvGraphicFramePr>
          <p:nvPr>
            <p:ph idx="1"/>
            <p:extLst>
              <p:ext uri="{D42A27DB-BD31-4B8C-83A1-F6EECF244321}">
                <p14:modId xmlns:p14="http://schemas.microsoft.com/office/powerpoint/2010/main" val="3043731887"/>
              </p:ext>
            </p:extLst>
          </p:nvPr>
        </p:nvGraphicFramePr>
        <p:xfrm>
          <a:off x="3842587" y="2774074"/>
          <a:ext cx="8485315" cy="3025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04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0D453D-51B9-1C03-73F2-D0D83A716C68}"/>
              </a:ext>
            </a:extLst>
          </p:cNvPr>
          <p:cNvPicPr>
            <a:picLocks noChangeAspect="1"/>
          </p:cNvPicPr>
          <p:nvPr/>
        </p:nvPicPr>
        <p:blipFill>
          <a:blip r:embed="rId2"/>
          <a:srcRect t="1243" r="598" b="1476"/>
          <a:stretch>
            <a:fillRect/>
          </a:stretch>
        </p:blipFill>
        <p:spPr>
          <a:xfrm>
            <a:off x="210312" y="1471468"/>
            <a:ext cx="11432857" cy="5325835"/>
          </a:xfrm>
          <a:prstGeom prst="rect">
            <a:avLst/>
          </a:prstGeom>
        </p:spPr>
      </p:pic>
      <p:graphicFrame>
        <p:nvGraphicFramePr>
          <p:cNvPr id="5" name="Rectangle 1">
            <a:extLst>
              <a:ext uri="{FF2B5EF4-FFF2-40B4-BE49-F238E27FC236}">
                <a16:creationId xmlns:a16="http://schemas.microsoft.com/office/drawing/2014/main" id="{8F1B4F54-801B-53C0-DD04-3A5ED563CA94}"/>
              </a:ext>
            </a:extLst>
          </p:cNvPr>
          <p:cNvGraphicFramePr>
            <a:graphicFrameLocks/>
          </p:cNvGraphicFramePr>
          <p:nvPr>
            <p:extLst>
              <p:ext uri="{D42A27DB-BD31-4B8C-83A1-F6EECF244321}">
                <p14:modId xmlns:p14="http://schemas.microsoft.com/office/powerpoint/2010/main" val="3548351094"/>
              </p:ext>
            </p:extLst>
          </p:nvPr>
        </p:nvGraphicFramePr>
        <p:xfrm>
          <a:off x="548831" y="2425755"/>
          <a:ext cx="10817217" cy="3417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1">
            <a:extLst>
              <a:ext uri="{FF2B5EF4-FFF2-40B4-BE49-F238E27FC236}">
                <a16:creationId xmlns:a16="http://schemas.microsoft.com/office/drawing/2014/main" id="{4E66772D-73B7-E673-2301-19CF0C3F48F0}"/>
              </a:ext>
            </a:extLst>
          </p:cNvPr>
          <p:cNvSpPr>
            <a:spLocks noGrp="1"/>
          </p:cNvSpPr>
          <p:nvPr>
            <p:ph type="title"/>
          </p:nvPr>
        </p:nvSpPr>
        <p:spPr>
          <a:xfrm>
            <a:off x="386795" y="219455"/>
            <a:ext cx="6407197" cy="1403343"/>
          </a:xfrm>
        </p:spPr>
        <p:txBody>
          <a:bodyPr>
            <a:normAutofit/>
          </a:bodyPr>
          <a:lstStyle/>
          <a:p>
            <a:r>
              <a:rPr lang="en-US" altLang="en-US" b="1" dirty="0">
                <a:latin typeface="ADLaM Display" panose="02010000000000000000" pitchFamily="2" charset="0"/>
                <a:ea typeface="ADLaM Display" panose="02010000000000000000" pitchFamily="2" charset="0"/>
                <a:cs typeface="ADLaM Display" panose="02010000000000000000" pitchFamily="2" charset="0"/>
              </a:rPr>
              <a:t>Airport &amp; Route Data Handling</a:t>
            </a:r>
            <a:endParaRPr lang="en-IN" dirty="0">
              <a:solidFill>
                <a:srgbClr val="FFFFFF"/>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852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42EE42-844F-2058-AE4B-6F81A4905B5E}"/>
              </a:ext>
            </a:extLst>
          </p:cNvPr>
          <p:cNvPicPr>
            <a:picLocks noChangeAspect="1"/>
          </p:cNvPicPr>
          <p:nvPr/>
        </p:nvPicPr>
        <p:blipFill>
          <a:blip r:embed="rId2"/>
          <a:srcRect t="1243" r="598" b="1476"/>
          <a:stretch>
            <a:fillRect/>
          </a:stretch>
        </p:blipFill>
        <p:spPr>
          <a:xfrm>
            <a:off x="2468880" y="201168"/>
            <a:ext cx="9528048" cy="6656832"/>
          </a:xfrm>
          <a:prstGeom prst="rect">
            <a:avLst/>
          </a:prstGeom>
        </p:spPr>
      </p:pic>
      <p:sp>
        <p:nvSpPr>
          <p:cNvPr id="4" name="Title 1">
            <a:extLst>
              <a:ext uri="{FF2B5EF4-FFF2-40B4-BE49-F238E27FC236}">
                <a16:creationId xmlns:a16="http://schemas.microsoft.com/office/drawing/2014/main" id="{F7B27774-5A82-E677-64BC-411350A771FB}"/>
              </a:ext>
            </a:extLst>
          </p:cNvPr>
          <p:cNvSpPr>
            <a:spLocks noGrp="1"/>
          </p:cNvSpPr>
          <p:nvPr>
            <p:ph type="title"/>
          </p:nvPr>
        </p:nvSpPr>
        <p:spPr>
          <a:xfrm>
            <a:off x="-64008" y="2684164"/>
            <a:ext cx="2824625" cy="744836"/>
          </a:xfrm>
        </p:spPr>
        <p:txBody>
          <a:bodyPr vert="horz" lIns="91440" tIns="45720" rIns="91440" bIns="45720" rtlCol="0" anchor="ctr">
            <a:normAutofit/>
          </a:bodyPr>
          <a:lstStyle/>
          <a:p>
            <a:pPr algn="ctr"/>
            <a:r>
              <a:rPr lang="en-US" sz="3200" b="1" kern="1200" dirty="0">
                <a:latin typeface="ADLaM Display" panose="02010000000000000000" pitchFamily="2" charset="0"/>
                <a:ea typeface="ADLaM Display" panose="02010000000000000000" pitchFamily="2" charset="0"/>
                <a:cs typeface="ADLaM Display" panose="02010000000000000000" pitchFamily="2" charset="0"/>
              </a:rPr>
              <a:t>Tech Stack</a:t>
            </a:r>
          </a:p>
        </p:txBody>
      </p:sp>
      <p:graphicFrame>
        <p:nvGraphicFramePr>
          <p:cNvPr id="6" name="Table 5">
            <a:extLst>
              <a:ext uri="{FF2B5EF4-FFF2-40B4-BE49-F238E27FC236}">
                <a16:creationId xmlns:a16="http://schemas.microsoft.com/office/drawing/2014/main" id="{3507E5D5-998A-9714-1E0A-90D1DDFBADC5}"/>
              </a:ext>
            </a:extLst>
          </p:cNvPr>
          <p:cNvGraphicFramePr>
            <a:graphicFrameLocks noGrp="1"/>
          </p:cNvGraphicFramePr>
          <p:nvPr>
            <p:extLst>
              <p:ext uri="{D42A27DB-BD31-4B8C-83A1-F6EECF244321}">
                <p14:modId xmlns:p14="http://schemas.microsoft.com/office/powerpoint/2010/main" val="1563433510"/>
              </p:ext>
            </p:extLst>
          </p:nvPr>
        </p:nvGraphicFramePr>
        <p:xfrm>
          <a:off x="2824625" y="946004"/>
          <a:ext cx="8839284" cy="5475322"/>
        </p:xfrm>
        <a:graphic>
          <a:graphicData uri="http://schemas.openxmlformats.org/drawingml/2006/table">
            <a:tbl>
              <a:tblPr firstRow="1" firstCol="1" bandRow="1">
                <a:tableStyleId>{5940675A-B579-460E-94D1-54222C63F5DA}</a:tableStyleId>
              </a:tblPr>
              <a:tblGrid>
                <a:gridCol w="2062769">
                  <a:extLst>
                    <a:ext uri="{9D8B030D-6E8A-4147-A177-3AD203B41FA5}">
                      <a16:colId xmlns:a16="http://schemas.microsoft.com/office/drawing/2014/main" val="4257012363"/>
                    </a:ext>
                  </a:extLst>
                </a:gridCol>
                <a:gridCol w="6776515">
                  <a:extLst>
                    <a:ext uri="{9D8B030D-6E8A-4147-A177-3AD203B41FA5}">
                      <a16:colId xmlns:a16="http://schemas.microsoft.com/office/drawing/2014/main" val="3260373727"/>
                    </a:ext>
                  </a:extLst>
                </a:gridCol>
              </a:tblGrid>
              <a:tr h="556231">
                <a:tc>
                  <a:txBody>
                    <a:bodyPr/>
                    <a:lstStyle/>
                    <a:p>
                      <a:pPr algn="l">
                        <a:lnSpc>
                          <a:spcPct val="115000"/>
                        </a:lnSpc>
                        <a:spcAft>
                          <a:spcPts val="800"/>
                        </a:spcAft>
                        <a:buNone/>
                      </a:pPr>
                      <a:r>
                        <a:rPr lang="en-IN" sz="1400" b="1" kern="100" cap="none" spc="0" dirty="0">
                          <a:solidFill>
                            <a:schemeClr val="tx1"/>
                          </a:solidFill>
                          <a:effectLst/>
                        </a:rPr>
                        <a:t>Programming Language</a:t>
                      </a:r>
                      <a:endParaRPr lang="en-IN" sz="14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nchor="b"/>
                </a:tc>
                <a:tc>
                  <a:txBody>
                    <a:bodyPr/>
                    <a:lstStyle/>
                    <a:p>
                      <a:pPr algn="l">
                        <a:lnSpc>
                          <a:spcPct val="115000"/>
                        </a:lnSpc>
                        <a:spcAft>
                          <a:spcPts val="800"/>
                        </a:spcAft>
                        <a:buNone/>
                      </a:pPr>
                      <a:r>
                        <a:rPr lang="en-IN" sz="1400" b="1" kern="100" cap="none" spc="0" dirty="0">
                          <a:solidFill>
                            <a:schemeClr val="tx1"/>
                          </a:solidFill>
                          <a:effectLst/>
                        </a:rPr>
                        <a:t>Python</a:t>
                      </a:r>
                      <a:endParaRPr lang="en-IN" sz="14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nchor="b"/>
                </a:tc>
                <a:extLst>
                  <a:ext uri="{0D108BD9-81ED-4DB2-BD59-A6C34878D82A}">
                    <a16:rowId xmlns:a16="http://schemas.microsoft.com/office/drawing/2014/main" val="3018486188"/>
                  </a:ext>
                </a:extLst>
              </a:tr>
              <a:tr h="316013">
                <a:tc>
                  <a:txBody>
                    <a:bodyPr/>
                    <a:lstStyle/>
                    <a:p>
                      <a:pPr algn="l">
                        <a:lnSpc>
                          <a:spcPct val="115000"/>
                        </a:lnSpc>
                        <a:spcAft>
                          <a:spcPts val="800"/>
                        </a:spcAft>
                        <a:buNone/>
                      </a:pPr>
                      <a:r>
                        <a:rPr lang="en-IN" sz="1400" b="1" kern="100" cap="none" spc="0" dirty="0">
                          <a:solidFill>
                            <a:schemeClr val="tx1"/>
                          </a:solidFill>
                          <a:effectLst/>
                        </a:rPr>
                        <a:t>Backend Framework</a:t>
                      </a:r>
                      <a:endParaRPr lang="en-IN" sz="14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a:solidFill>
                            <a:schemeClr val="tx1"/>
                          </a:solidFill>
                          <a:effectLst/>
                        </a:rPr>
                        <a:t>FastAPI</a:t>
                      </a:r>
                      <a:endParaRPr lang="en-IN"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2692593070"/>
                  </a:ext>
                </a:extLst>
              </a:tr>
              <a:tr h="566072">
                <a:tc>
                  <a:txBody>
                    <a:bodyPr/>
                    <a:lstStyle/>
                    <a:p>
                      <a:pPr algn="l">
                        <a:lnSpc>
                          <a:spcPct val="115000"/>
                        </a:lnSpc>
                        <a:spcAft>
                          <a:spcPts val="800"/>
                        </a:spcAft>
                        <a:buNone/>
                      </a:pPr>
                      <a:r>
                        <a:rPr lang="en-IN" sz="1400" b="1" kern="100" cap="none" spc="0" dirty="0">
                          <a:solidFill>
                            <a:schemeClr val="tx1"/>
                          </a:solidFill>
                          <a:effectLst/>
                        </a:rPr>
                        <a:t>Optimization Models</a:t>
                      </a:r>
                      <a:endParaRPr lang="en-IN" sz="14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dirty="0">
                          <a:solidFill>
                            <a:schemeClr val="tx1"/>
                          </a:solidFill>
                          <a:effectLst/>
                        </a:rPr>
                        <a:t>Ant Colony Optimization (custom implementation) </a:t>
                      </a:r>
                      <a:br>
                        <a:rPr lang="en-IN" sz="1400" kern="100" cap="none" spc="0" dirty="0">
                          <a:solidFill>
                            <a:schemeClr val="tx1"/>
                          </a:solidFill>
                          <a:effectLst/>
                        </a:rPr>
                      </a:br>
                      <a:r>
                        <a:rPr lang="en-IN" sz="1400" kern="100" cap="none" spc="0" dirty="0">
                          <a:solidFill>
                            <a:schemeClr val="tx1"/>
                          </a:solidFill>
                          <a:effectLst/>
                        </a:rPr>
                        <a:t>Genetic Algorithms (DEAP)</a:t>
                      </a:r>
                      <a:endParaRPr lang="en-IN"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1427257298"/>
                  </a:ext>
                </a:extLst>
              </a:tr>
              <a:tr h="556231">
                <a:tc>
                  <a:txBody>
                    <a:bodyPr/>
                    <a:lstStyle/>
                    <a:p>
                      <a:pPr algn="l">
                        <a:lnSpc>
                          <a:spcPct val="115000"/>
                        </a:lnSpc>
                        <a:spcAft>
                          <a:spcPts val="800"/>
                        </a:spcAft>
                        <a:buNone/>
                      </a:pPr>
                      <a:r>
                        <a:rPr lang="en-IN" sz="1400" b="1" kern="100" cap="none" spc="0">
                          <a:solidFill>
                            <a:schemeClr val="tx1"/>
                          </a:solidFill>
                          <a:effectLst/>
                        </a:rPr>
                        <a:t>Reinforcement Learning</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dirty="0">
                          <a:solidFill>
                            <a:schemeClr val="tx1"/>
                          </a:solidFill>
                          <a:effectLst/>
                        </a:rPr>
                        <a:t>PPO (Proximal Policy Optimization) using TensorFlow or </a:t>
                      </a:r>
                      <a:r>
                        <a:rPr lang="en-IN" sz="1400" kern="100" cap="none" spc="0" dirty="0" err="1">
                          <a:solidFill>
                            <a:schemeClr val="tx1"/>
                          </a:solidFill>
                          <a:effectLst/>
                        </a:rPr>
                        <a:t>PyTorch</a:t>
                      </a:r>
                      <a:endParaRPr lang="en-IN"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3829695333"/>
                  </a:ext>
                </a:extLst>
              </a:tr>
              <a:tr h="316013">
                <a:tc>
                  <a:txBody>
                    <a:bodyPr/>
                    <a:lstStyle/>
                    <a:p>
                      <a:pPr algn="l">
                        <a:lnSpc>
                          <a:spcPct val="115000"/>
                        </a:lnSpc>
                        <a:spcAft>
                          <a:spcPts val="800"/>
                        </a:spcAft>
                        <a:buNone/>
                      </a:pPr>
                      <a:r>
                        <a:rPr lang="en-IN" sz="1400" b="1" kern="100" cap="none" spc="0">
                          <a:solidFill>
                            <a:schemeClr val="tx1"/>
                          </a:solidFill>
                          <a:effectLst/>
                        </a:rPr>
                        <a:t>Mathematical Libraries</a:t>
                      </a:r>
                    </a:p>
                  </a:txBody>
                  <a:tcPr marL="37045" marR="2240" marT="10584" marB="79382"/>
                </a:tc>
                <a:tc>
                  <a:txBody>
                    <a:bodyPr/>
                    <a:lstStyle/>
                    <a:p>
                      <a:pPr algn="l">
                        <a:lnSpc>
                          <a:spcPct val="115000"/>
                        </a:lnSpc>
                        <a:spcAft>
                          <a:spcPts val="800"/>
                        </a:spcAft>
                        <a:buNone/>
                      </a:pPr>
                      <a:r>
                        <a:rPr lang="en-IN" sz="1400" kern="100" cap="none" spc="0" dirty="0">
                          <a:solidFill>
                            <a:schemeClr val="tx1"/>
                          </a:solidFill>
                          <a:effectLst/>
                        </a:rPr>
                        <a:t>NumPy, SciPy</a:t>
                      </a:r>
                      <a:endParaRPr lang="en-IN"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1122755647"/>
                  </a:ext>
                </a:extLst>
              </a:tr>
              <a:tr h="316013">
                <a:tc>
                  <a:txBody>
                    <a:bodyPr/>
                    <a:lstStyle/>
                    <a:p>
                      <a:pPr algn="l">
                        <a:lnSpc>
                          <a:spcPct val="115000"/>
                        </a:lnSpc>
                        <a:spcAft>
                          <a:spcPts val="800"/>
                        </a:spcAft>
                        <a:buNone/>
                      </a:pPr>
                      <a:r>
                        <a:rPr lang="en-IN" sz="1400" b="1" kern="100" cap="none" spc="0" dirty="0">
                          <a:solidFill>
                            <a:schemeClr val="tx1"/>
                          </a:solidFill>
                          <a:effectLst/>
                        </a:rPr>
                        <a:t>Weather Data Source</a:t>
                      </a:r>
                      <a:endParaRPr lang="en-IN" sz="14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a:solidFill>
                            <a:schemeClr val="tx1"/>
                          </a:solidFill>
                          <a:effectLst/>
                        </a:rPr>
                        <a:t>Open-Meteo API (Aviation Weather Bundle)</a:t>
                      </a:r>
                      <a:endParaRPr lang="en-IN"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2464255661"/>
                  </a:ext>
                </a:extLst>
              </a:tr>
              <a:tr h="526156">
                <a:tc>
                  <a:txBody>
                    <a:bodyPr/>
                    <a:lstStyle/>
                    <a:p>
                      <a:pPr algn="l">
                        <a:lnSpc>
                          <a:spcPct val="115000"/>
                        </a:lnSpc>
                        <a:spcAft>
                          <a:spcPts val="800"/>
                        </a:spcAft>
                        <a:buNone/>
                      </a:pPr>
                      <a:r>
                        <a:rPr lang="en-IN" sz="1400" b="1" kern="100" cap="none" spc="0">
                          <a:solidFill>
                            <a:schemeClr val="tx1"/>
                          </a:solidFill>
                          <a:effectLst/>
                        </a:rPr>
                        <a:t>Geospatial Calculations</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dirty="0">
                          <a:solidFill>
                            <a:schemeClr val="tx1"/>
                          </a:solidFill>
                          <a:effectLst/>
                        </a:rPr>
                        <a:t>Haversine formula, great-circle distance, bearing angle (custom modules)</a:t>
                      </a:r>
                      <a:endParaRPr lang="en-IN"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3641882260"/>
                  </a:ext>
                </a:extLst>
              </a:tr>
              <a:tr h="486125">
                <a:tc>
                  <a:txBody>
                    <a:bodyPr/>
                    <a:lstStyle/>
                    <a:p>
                      <a:pPr algn="l">
                        <a:lnSpc>
                          <a:spcPct val="115000"/>
                        </a:lnSpc>
                        <a:spcAft>
                          <a:spcPts val="800"/>
                        </a:spcAft>
                        <a:buNone/>
                      </a:pPr>
                      <a:r>
                        <a:rPr lang="en-IN" sz="1400" b="1" kern="100" cap="none" spc="0">
                          <a:solidFill>
                            <a:schemeClr val="tx1"/>
                          </a:solidFill>
                          <a:effectLst/>
                        </a:rPr>
                        <a:t>Data Storage</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dirty="0">
                          <a:solidFill>
                            <a:schemeClr val="tx1"/>
                          </a:solidFill>
                          <a:effectLst/>
                        </a:rPr>
                        <a:t>SON/CSV files (airports, weather), optional MongoDB for persistence</a:t>
                      </a:r>
                      <a:endParaRPr lang="en-IN"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908411915"/>
                  </a:ext>
                </a:extLst>
              </a:tr>
              <a:tr h="316013">
                <a:tc>
                  <a:txBody>
                    <a:bodyPr/>
                    <a:lstStyle/>
                    <a:p>
                      <a:pPr algn="l">
                        <a:lnSpc>
                          <a:spcPct val="115000"/>
                        </a:lnSpc>
                        <a:spcAft>
                          <a:spcPts val="800"/>
                        </a:spcAft>
                        <a:buNone/>
                      </a:pPr>
                      <a:r>
                        <a:rPr lang="en-IN" sz="1400" b="1" kern="100" cap="none" spc="0">
                          <a:solidFill>
                            <a:schemeClr val="tx1"/>
                          </a:solidFill>
                          <a:effectLst/>
                        </a:rPr>
                        <a:t>Visualization Tools</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a:solidFill>
                            <a:schemeClr val="tx1"/>
                          </a:solidFill>
                          <a:effectLst/>
                        </a:rPr>
                        <a:t>Plotly, Matplotlib</a:t>
                      </a:r>
                      <a:endParaRPr lang="en-IN"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2495574330"/>
                  </a:ext>
                </a:extLst>
              </a:tr>
              <a:tr h="486125">
                <a:tc>
                  <a:txBody>
                    <a:bodyPr/>
                    <a:lstStyle/>
                    <a:p>
                      <a:pPr algn="l">
                        <a:lnSpc>
                          <a:spcPct val="115000"/>
                        </a:lnSpc>
                        <a:spcAft>
                          <a:spcPts val="800"/>
                        </a:spcAft>
                        <a:buNone/>
                      </a:pPr>
                      <a:r>
                        <a:rPr lang="en-IN" sz="1400" b="1" kern="100" cap="none" spc="0">
                          <a:solidFill>
                            <a:schemeClr val="tx1"/>
                          </a:solidFill>
                          <a:effectLst/>
                        </a:rPr>
                        <a:t>Caching Mechanism</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a:solidFill>
                            <a:schemeClr val="tx1"/>
                          </a:solidFill>
                          <a:effectLst/>
                        </a:rPr>
                        <a:t>In-memory caching (lat/lon-indexed weather lookups, route cache)</a:t>
                      </a:r>
                      <a:endParaRPr lang="en-IN"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2004229562"/>
                  </a:ext>
                </a:extLst>
              </a:tr>
              <a:tr h="316013">
                <a:tc>
                  <a:txBody>
                    <a:bodyPr/>
                    <a:lstStyle/>
                    <a:p>
                      <a:pPr algn="l">
                        <a:lnSpc>
                          <a:spcPct val="115000"/>
                        </a:lnSpc>
                        <a:spcAft>
                          <a:spcPts val="800"/>
                        </a:spcAft>
                        <a:buNone/>
                      </a:pPr>
                      <a:r>
                        <a:rPr lang="en-IN" sz="1400" b="1" kern="100" cap="none" spc="0">
                          <a:solidFill>
                            <a:schemeClr val="tx1"/>
                          </a:solidFill>
                          <a:effectLst/>
                        </a:rPr>
                        <a:t>API Integration</a:t>
                      </a:r>
                      <a:endParaRPr lang="en-IN" sz="14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tc>
                  <a:txBody>
                    <a:bodyPr/>
                    <a:lstStyle/>
                    <a:p>
                      <a:pPr algn="l">
                        <a:lnSpc>
                          <a:spcPct val="115000"/>
                        </a:lnSpc>
                        <a:spcAft>
                          <a:spcPts val="800"/>
                        </a:spcAft>
                        <a:buNone/>
                      </a:pPr>
                      <a:r>
                        <a:rPr lang="en-IN" sz="1400" kern="100" cap="none" spc="0">
                          <a:solidFill>
                            <a:schemeClr val="tx1"/>
                          </a:solidFill>
                          <a:effectLst/>
                        </a:rPr>
                        <a:t>RESTful endpoints via FastAPI controllers</a:t>
                      </a:r>
                      <a:endParaRPr lang="en-IN"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7045" marR="16120" marT="10584" marB="79382"/>
                </a:tc>
                <a:extLst>
                  <a:ext uri="{0D108BD9-81ED-4DB2-BD59-A6C34878D82A}">
                    <a16:rowId xmlns:a16="http://schemas.microsoft.com/office/drawing/2014/main" val="3977489080"/>
                  </a:ext>
                </a:extLst>
              </a:tr>
              <a:tr h="679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kern="100" cap="none" spc="0" dirty="0">
                          <a:solidFill>
                            <a:schemeClr val="tx1"/>
                          </a:solidFill>
                          <a:effectLst/>
                        </a:rPr>
                        <a:t>Optimization Interface</a:t>
                      </a:r>
                    </a:p>
                  </a:txBody>
                  <a:tcPr marL="37045" marR="16120" marT="10584" marB="7938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00" cap="none" spc="0" dirty="0" err="1">
                          <a:solidFill>
                            <a:schemeClr val="tx1"/>
                          </a:solidFill>
                          <a:effectLst/>
                        </a:rPr>
                        <a:t>OptimizerFactory</a:t>
                      </a:r>
                      <a:r>
                        <a:rPr lang="en-IN" sz="1400" kern="100" cap="none" spc="0" dirty="0">
                          <a:solidFill>
                            <a:schemeClr val="tx1"/>
                          </a:solidFill>
                          <a:effectLst/>
                        </a:rPr>
                        <a:t> module with interchangeable ACO/GA/PPO strategies</a:t>
                      </a:r>
                    </a:p>
                  </a:txBody>
                  <a:tcPr marL="37045" marR="21494" marT="10584" marB="79382"/>
                </a:tc>
                <a:extLst>
                  <a:ext uri="{0D108BD9-81ED-4DB2-BD59-A6C34878D82A}">
                    <a16:rowId xmlns:a16="http://schemas.microsoft.com/office/drawing/2014/main" val="717580799"/>
                  </a:ext>
                </a:extLst>
              </a:tr>
            </a:tbl>
          </a:graphicData>
        </a:graphic>
      </p:graphicFrame>
    </p:spTree>
    <p:extLst>
      <p:ext uri="{BB962C8B-B14F-4D97-AF65-F5344CB8AC3E}">
        <p14:creationId xmlns:p14="http://schemas.microsoft.com/office/powerpoint/2010/main" val="59526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B7081BA-218A-00E8-100E-8FEEA0A0028B}"/>
              </a:ext>
            </a:extLst>
          </p:cNvPr>
          <p:cNvPicPr>
            <a:picLocks noChangeAspect="1"/>
          </p:cNvPicPr>
          <p:nvPr/>
        </p:nvPicPr>
        <p:blipFill>
          <a:blip r:embed="rId2"/>
          <a:srcRect t="1243" r="598" b="1476"/>
          <a:stretch>
            <a:fillRect/>
          </a:stretch>
        </p:blipFill>
        <p:spPr>
          <a:xfrm>
            <a:off x="692470" y="3514494"/>
            <a:ext cx="5065776" cy="3163824"/>
          </a:xfrm>
          <a:prstGeom prst="rect">
            <a:avLst/>
          </a:prstGeom>
        </p:spPr>
      </p:pic>
      <p:sp>
        <p:nvSpPr>
          <p:cNvPr id="6" name="Rectangle 5">
            <a:extLst>
              <a:ext uri="{FF2B5EF4-FFF2-40B4-BE49-F238E27FC236}">
                <a16:creationId xmlns:a16="http://schemas.microsoft.com/office/drawing/2014/main" id="{A4A4F175-B846-4F21-EFAE-C74824C3F39C}"/>
              </a:ext>
            </a:extLst>
          </p:cNvPr>
          <p:cNvSpPr/>
          <p:nvPr/>
        </p:nvSpPr>
        <p:spPr>
          <a:xfrm>
            <a:off x="894852" y="4352545"/>
            <a:ext cx="4661013" cy="20342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 </a:t>
            </a:r>
            <a:r>
              <a:rPr lang="en-US" sz="1600" b="1" dirty="0">
                <a:solidFill>
                  <a:schemeClr val="tx1"/>
                </a:solidFill>
              </a:rPr>
              <a:t>2. Lack of Precise Coordinate Information</a:t>
            </a:r>
            <a:endParaRPr lang="en-US" sz="1600" dirty="0">
              <a:solidFill>
                <a:schemeClr val="tx1"/>
              </a:solidFill>
            </a:endParaRPr>
          </a:p>
          <a:p>
            <a:endParaRPr lang="en-US" sz="1600" b="1" dirty="0">
              <a:solidFill>
                <a:schemeClr val="tx1"/>
              </a:solidFill>
              <a:ea typeface="+mn-lt"/>
              <a:cs typeface="+mn-lt"/>
            </a:endParaRPr>
          </a:p>
          <a:p>
            <a:pPr marL="285750" indent="-285750">
              <a:buFont typeface="Arial"/>
              <a:buChar char="•"/>
            </a:pPr>
            <a:r>
              <a:rPr lang="en-US" sz="1600" dirty="0">
                <a:solidFill>
                  <a:schemeClr val="tx1"/>
                </a:solidFill>
                <a:ea typeface="+mn-lt"/>
                <a:cs typeface="+mn-lt"/>
              </a:rPr>
              <a:t>Accurate </a:t>
            </a:r>
            <a:r>
              <a:rPr lang="en-US" sz="1600" b="1" dirty="0">
                <a:solidFill>
                  <a:schemeClr val="tx1"/>
                </a:solidFill>
                <a:ea typeface="+mn-lt"/>
                <a:cs typeface="+mn-lt"/>
              </a:rPr>
              <a:t>latitude/longitude</a:t>
            </a:r>
            <a:r>
              <a:rPr lang="en-US" sz="1600" dirty="0">
                <a:solidFill>
                  <a:schemeClr val="tx1"/>
                </a:solidFill>
                <a:ea typeface="+mn-lt"/>
                <a:cs typeface="+mn-lt"/>
              </a:rPr>
              <a:t> for all waypoints</a:t>
            </a:r>
          </a:p>
          <a:p>
            <a:pPr marL="285750" indent="-285750">
              <a:buFont typeface="Arial"/>
              <a:buChar char="•"/>
            </a:pPr>
            <a:r>
              <a:rPr lang="en-US" sz="1600" dirty="0">
                <a:solidFill>
                  <a:schemeClr val="tx1"/>
                </a:solidFill>
                <a:ea typeface="+mn-lt"/>
                <a:cs typeface="+mn-lt"/>
              </a:rPr>
              <a:t>Full route structure across </a:t>
            </a:r>
            <a:r>
              <a:rPr lang="en-US" sz="1600" b="1" dirty="0">
                <a:solidFill>
                  <a:schemeClr val="tx1"/>
                </a:solidFill>
                <a:ea typeface="+mn-lt"/>
                <a:cs typeface="+mn-lt"/>
              </a:rPr>
              <a:t>Indian FIRs (Flight Information Regions)</a:t>
            </a:r>
            <a:endParaRPr lang="en-US" sz="1600" dirty="0">
              <a:solidFill>
                <a:schemeClr val="tx1"/>
              </a:solidFill>
            </a:endParaRPr>
          </a:p>
          <a:p>
            <a:endParaRPr lang="en-US" sz="1600" dirty="0">
              <a:solidFill>
                <a:schemeClr val="tx1"/>
              </a:solidFill>
              <a:ea typeface="+mn-lt"/>
              <a:cs typeface="+mn-lt"/>
            </a:endParaRPr>
          </a:p>
        </p:txBody>
      </p:sp>
      <p:pic>
        <p:nvPicPr>
          <p:cNvPr id="8" name="Picture 7">
            <a:extLst>
              <a:ext uri="{FF2B5EF4-FFF2-40B4-BE49-F238E27FC236}">
                <a16:creationId xmlns:a16="http://schemas.microsoft.com/office/drawing/2014/main" id="{5BA3D172-6283-FDA4-7A10-A37DAAB534B1}"/>
              </a:ext>
            </a:extLst>
          </p:cNvPr>
          <p:cNvPicPr>
            <a:picLocks noChangeAspect="1"/>
          </p:cNvPicPr>
          <p:nvPr/>
        </p:nvPicPr>
        <p:blipFill>
          <a:blip r:embed="rId2"/>
          <a:srcRect t="1243" r="598" b="1476"/>
          <a:stretch>
            <a:fillRect/>
          </a:stretch>
        </p:blipFill>
        <p:spPr>
          <a:xfrm>
            <a:off x="6614318" y="3357023"/>
            <a:ext cx="5079305" cy="3321295"/>
          </a:xfrm>
          <a:prstGeom prst="rect">
            <a:avLst/>
          </a:prstGeom>
        </p:spPr>
      </p:pic>
      <p:sp>
        <p:nvSpPr>
          <p:cNvPr id="7" name="Rectangle 6">
            <a:extLst>
              <a:ext uri="{FF2B5EF4-FFF2-40B4-BE49-F238E27FC236}">
                <a16:creationId xmlns:a16="http://schemas.microsoft.com/office/drawing/2014/main" id="{08C5D5F1-81C0-A96F-6911-FAE823EFB281}"/>
              </a:ext>
            </a:extLst>
          </p:cNvPr>
          <p:cNvSpPr/>
          <p:nvPr/>
        </p:nvSpPr>
        <p:spPr>
          <a:xfrm>
            <a:off x="6803817" y="3577450"/>
            <a:ext cx="4772137" cy="2880443"/>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dirty="0">
                <a:solidFill>
                  <a:schemeClr val="tx1"/>
                </a:solidFill>
                <a:ea typeface="+mn-lt"/>
                <a:cs typeface="+mn-lt"/>
              </a:rPr>
              <a:t>🧪 </a:t>
            </a:r>
            <a:r>
              <a:rPr lang="en-US" sz="1600" b="1" dirty="0">
                <a:solidFill>
                  <a:schemeClr val="tx1"/>
                </a:solidFill>
                <a:ea typeface="+mn-lt"/>
                <a:cs typeface="+mn-lt"/>
              </a:rPr>
              <a:t>3.</a:t>
            </a:r>
            <a:r>
              <a:rPr lang="en-US" sz="1600" b="1" dirty="0">
                <a:solidFill>
                  <a:schemeClr val="tx1"/>
                </a:solidFill>
              </a:rPr>
              <a:t>Practical Workaround in Simulation</a:t>
            </a:r>
            <a:endParaRPr lang="en-US" sz="1600" dirty="0">
              <a:solidFill>
                <a:schemeClr val="tx1"/>
              </a:solidFill>
            </a:endParaRPr>
          </a:p>
          <a:p>
            <a:pPr marL="285750" indent="-285750">
              <a:buFont typeface="Arial"/>
              <a:buChar char="•"/>
            </a:pPr>
            <a:endParaRPr lang="en-US" sz="1600" dirty="0">
              <a:solidFill>
                <a:schemeClr val="tx1"/>
              </a:solidFill>
              <a:ea typeface="+mn-lt"/>
              <a:cs typeface="+mn-lt"/>
            </a:endParaRPr>
          </a:p>
          <a:p>
            <a:pPr marL="285750" indent="-285750">
              <a:buFont typeface="Arial"/>
              <a:buChar char="•"/>
            </a:pPr>
            <a:r>
              <a:rPr lang="en-US" sz="1600" dirty="0">
                <a:solidFill>
                  <a:schemeClr val="tx1"/>
                </a:solidFill>
                <a:ea typeface="+mn-lt"/>
                <a:cs typeface="+mn-lt"/>
              </a:rPr>
              <a:t>Designed </a:t>
            </a:r>
            <a:r>
              <a:rPr lang="en-US" sz="1600" b="1" dirty="0">
                <a:solidFill>
                  <a:schemeClr val="tx1"/>
                </a:solidFill>
                <a:ea typeface="+mn-lt"/>
                <a:cs typeface="+mn-lt"/>
              </a:rPr>
              <a:t>realistic alternate routes</a:t>
            </a:r>
            <a:r>
              <a:rPr lang="en-US" sz="1600" dirty="0">
                <a:solidFill>
                  <a:schemeClr val="tx1"/>
                </a:solidFill>
                <a:ea typeface="+mn-lt"/>
                <a:cs typeface="+mn-lt"/>
              </a:rPr>
              <a:t> mimicking ATC patterns</a:t>
            </a:r>
          </a:p>
          <a:p>
            <a:pPr marL="285750" indent="-285750">
              <a:buFont typeface="Arial"/>
              <a:buChar char="•"/>
            </a:pPr>
            <a:r>
              <a:rPr lang="en-US" sz="1600" dirty="0">
                <a:solidFill>
                  <a:schemeClr val="tx1"/>
                </a:solidFill>
                <a:ea typeface="+mn-lt"/>
                <a:cs typeface="+mn-lt"/>
              </a:rPr>
              <a:t>Ensured routes include </a:t>
            </a:r>
            <a:r>
              <a:rPr lang="en-US" sz="1600" b="1" dirty="0">
                <a:solidFill>
                  <a:schemeClr val="tx1"/>
                </a:solidFill>
                <a:ea typeface="+mn-lt"/>
                <a:cs typeface="+mn-lt"/>
              </a:rPr>
              <a:t>multiple waypoints</a:t>
            </a:r>
            <a:r>
              <a:rPr lang="en-US" sz="1600" dirty="0">
                <a:solidFill>
                  <a:schemeClr val="tx1"/>
                </a:solidFill>
                <a:ea typeface="+mn-lt"/>
                <a:cs typeface="+mn-lt"/>
              </a:rPr>
              <a:t>, varying in length, altitude, and path deviation</a:t>
            </a:r>
          </a:p>
          <a:p>
            <a:pPr marL="285750" indent="-285750">
              <a:buFont typeface="Arial"/>
              <a:buChar char="•"/>
            </a:pPr>
            <a:r>
              <a:rPr lang="en-US" sz="1600" dirty="0">
                <a:solidFill>
                  <a:schemeClr val="tx1"/>
                </a:solidFill>
                <a:ea typeface="+mn-lt"/>
                <a:cs typeface="+mn-lt"/>
              </a:rPr>
              <a:t>Preserved the </a:t>
            </a:r>
            <a:r>
              <a:rPr lang="en-US" sz="1600" b="1" dirty="0">
                <a:solidFill>
                  <a:schemeClr val="tx1"/>
                </a:solidFill>
                <a:ea typeface="+mn-lt"/>
                <a:cs typeface="+mn-lt"/>
              </a:rPr>
              <a:t>core challenge</a:t>
            </a:r>
            <a:r>
              <a:rPr lang="en-US" sz="1600" dirty="0">
                <a:solidFill>
                  <a:schemeClr val="tx1"/>
                </a:solidFill>
                <a:ea typeface="+mn-lt"/>
                <a:cs typeface="+mn-lt"/>
              </a:rPr>
              <a:t> of multi-constraint route optimization</a:t>
            </a:r>
            <a:endParaRPr lang="en-US" sz="1600" dirty="0">
              <a:solidFill>
                <a:schemeClr val="tx1"/>
              </a:solidFill>
            </a:endParaRPr>
          </a:p>
        </p:txBody>
      </p:sp>
      <p:pic>
        <p:nvPicPr>
          <p:cNvPr id="10" name="Picture 9">
            <a:extLst>
              <a:ext uri="{FF2B5EF4-FFF2-40B4-BE49-F238E27FC236}">
                <a16:creationId xmlns:a16="http://schemas.microsoft.com/office/drawing/2014/main" id="{F4E79881-7205-78DB-39FE-E6CBA1BB0EA0}"/>
              </a:ext>
            </a:extLst>
          </p:cNvPr>
          <p:cNvPicPr>
            <a:picLocks noChangeAspect="1"/>
          </p:cNvPicPr>
          <p:nvPr/>
        </p:nvPicPr>
        <p:blipFill>
          <a:blip r:embed="rId2"/>
          <a:srcRect t="1243" r="598" b="1476"/>
          <a:stretch>
            <a:fillRect/>
          </a:stretch>
        </p:blipFill>
        <p:spPr>
          <a:xfrm>
            <a:off x="6803817" y="130244"/>
            <a:ext cx="4772137" cy="2873621"/>
          </a:xfrm>
          <a:prstGeom prst="rect">
            <a:avLst/>
          </a:prstGeom>
        </p:spPr>
      </p:pic>
      <p:sp>
        <p:nvSpPr>
          <p:cNvPr id="5" name="Rectangle 4">
            <a:extLst>
              <a:ext uri="{FF2B5EF4-FFF2-40B4-BE49-F238E27FC236}">
                <a16:creationId xmlns:a16="http://schemas.microsoft.com/office/drawing/2014/main" id="{331805B8-7865-8DE7-F331-FDBBE9380719}"/>
              </a:ext>
            </a:extLst>
          </p:cNvPr>
          <p:cNvSpPr/>
          <p:nvPr/>
        </p:nvSpPr>
        <p:spPr>
          <a:xfrm>
            <a:off x="7032610" y="449280"/>
            <a:ext cx="4661013" cy="20342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600" dirty="0">
                <a:solidFill>
                  <a:schemeClr val="tx1"/>
                </a:solidFill>
              </a:rPr>
              <a:t>🔐 </a:t>
            </a:r>
            <a:r>
              <a:rPr lang="en-US" sz="1600" b="1" dirty="0">
                <a:solidFill>
                  <a:schemeClr val="tx1"/>
                </a:solidFill>
              </a:rPr>
              <a:t>1. Restricted Access to Real Route Data</a:t>
            </a:r>
            <a:r>
              <a:rPr lang="en-US" sz="1600" dirty="0">
                <a:solidFill>
                  <a:schemeClr val="tx1"/>
                </a:solidFill>
              </a:rPr>
              <a:t> </a:t>
            </a:r>
          </a:p>
          <a:p>
            <a:endParaRPr lang="en-US" sz="1600" dirty="0">
              <a:solidFill>
                <a:schemeClr val="tx1"/>
              </a:solidFill>
              <a:ea typeface="+mn-lt"/>
              <a:cs typeface="+mn-lt"/>
            </a:endParaRPr>
          </a:p>
          <a:p>
            <a:pPr marL="285750" indent="-285750">
              <a:buFont typeface="Arial"/>
              <a:buChar char="•"/>
            </a:pPr>
            <a:r>
              <a:rPr lang="en-US" sz="1600" dirty="0">
                <a:solidFill>
                  <a:schemeClr val="tx1"/>
                </a:solidFill>
                <a:ea typeface="+mn-lt"/>
                <a:cs typeface="+mn-lt"/>
              </a:rPr>
              <a:t>✈️ </a:t>
            </a:r>
            <a:r>
              <a:rPr lang="en-US" sz="1600" b="1" dirty="0">
                <a:solidFill>
                  <a:schemeClr val="tx1"/>
                </a:solidFill>
                <a:ea typeface="+mn-lt"/>
                <a:cs typeface="+mn-lt"/>
              </a:rPr>
              <a:t>Aviation security policies</a:t>
            </a:r>
            <a:endParaRPr lang="en-US" sz="1600" dirty="0">
              <a:solidFill>
                <a:schemeClr val="tx1"/>
              </a:solidFill>
              <a:ea typeface="+mn-lt"/>
              <a:cs typeface="+mn-lt"/>
            </a:endParaRPr>
          </a:p>
          <a:p>
            <a:pPr marL="285750" indent="-285750">
              <a:buFont typeface="Arial"/>
              <a:buChar char="•"/>
            </a:pPr>
            <a:r>
              <a:rPr lang="en-US" sz="1600" dirty="0">
                <a:solidFill>
                  <a:schemeClr val="tx1"/>
                </a:solidFill>
                <a:ea typeface="+mn-lt"/>
                <a:cs typeface="+mn-lt"/>
              </a:rPr>
              <a:t>🌍 </a:t>
            </a:r>
            <a:r>
              <a:rPr lang="en-US" sz="1600" b="1" dirty="0">
                <a:solidFill>
                  <a:schemeClr val="tx1"/>
                </a:solidFill>
                <a:ea typeface="+mn-lt"/>
                <a:cs typeface="+mn-lt"/>
              </a:rPr>
              <a:t>Geopolitical sensitivities</a:t>
            </a:r>
            <a:endParaRPr lang="en-US" sz="1600" dirty="0">
              <a:solidFill>
                <a:schemeClr val="tx1"/>
              </a:solidFill>
              <a:ea typeface="+mn-lt"/>
              <a:cs typeface="+mn-lt"/>
            </a:endParaRPr>
          </a:p>
          <a:p>
            <a:pPr marL="285750" indent="-285750">
              <a:buFont typeface="Arial"/>
              <a:buChar char="•"/>
            </a:pPr>
            <a:r>
              <a:rPr lang="en-US" sz="1600" dirty="0">
                <a:solidFill>
                  <a:schemeClr val="tx1"/>
                </a:solidFill>
                <a:ea typeface="+mn-lt"/>
                <a:cs typeface="+mn-lt"/>
              </a:rPr>
              <a:t>🛡️ </a:t>
            </a:r>
            <a:r>
              <a:rPr lang="en-US" sz="1600" b="1" dirty="0">
                <a:solidFill>
                  <a:schemeClr val="tx1"/>
                </a:solidFill>
                <a:ea typeface="+mn-lt"/>
                <a:cs typeface="+mn-lt"/>
              </a:rPr>
              <a:t>Airspace control and military regulations</a:t>
            </a:r>
            <a:endParaRPr lang="en-US" sz="1600" dirty="0">
              <a:solidFill>
                <a:schemeClr val="tx1"/>
              </a:solidFill>
              <a:ea typeface="+mn-lt"/>
              <a:cs typeface="+mn-lt"/>
            </a:endParaRPr>
          </a:p>
        </p:txBody>
      </p:sp>
      <p:sp>
        <p:nvSpPr>
          <p:cNvPr id="4" name="Title 1">
            <a:extLst>
              <a:ext uri="{FF2B5EF4-FFF2-40B4-BE49-F238E27FC236}">
                <a16:creationId xmlns:a16="http://schemas.microsoft.com/office/drawing/2014/main" id="{EB9D67D3-9020-2B59-9D20-553BA02BA95D}"/>
              </a:ext>
            </a:extLst>
          </p:cNvPr>
          <p:cNvSpPr>
            <a:spLocks noGrp="1"/>
          </p:cNvSpPr>
          <p:nvPr/>
        </p:nvSpPr>
        <p:spPr>
          <a:xfrm>
            <a:off x="894852" y="1149450"/>
            <a:ext cx="4615485" cy="16816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Why using our </a:t>
            </a:r>
          </a:p>
          <a:p>
            <a:r>
              <a:rPr lang="en-US" sz="3200" dirty="0">
                <a:latin typeface="ADLaM Display" panose="02010000000000000000" pitchFamily="2" charset="0"/>
                <a:ea typeface="ADLaM Display" panose="02010000000000000000" pitchFamily="2" charset="0"/>
                <a:cs typeface="ADLaM Display" panose="02010000000000000000" pitchFamily="2" charset="0"/>
              </a:rPr>
              <a:t>custom simulation</a:t>
            </a:r>
          </a:p>
        </p:txBody>
      </p:sp>
    </p:spTree>
    <p:extLst>
      <p:ext uri="{BB962C8B-B14F-4D97-AF65-F5344CB8AC3E}">
        <p14:creationId xmlns:p14="http://schemas.microsoft.com/office/powerpoint/2010/main" val="41868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5"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CE1DA54-E513-7C3C-046A-63CBD542E709}"/>
              </a:ext>
            </a:extLst>
          </p:cNvPr>
          <p:cNvPicPr>
            <a:picLocks noChangeAspect="1"/>
          </p:cNvPicPr>
          <p:nvPr/>
        </p:nvPicPr>
        <p:blipFill>
          <a:blip r:embed="rId2"/>
          <a:srcRect t="1243" r="598" b="1476"/>
          <a:stretch>
            <a:fillRect/>
          </a:stretch>
        </p:blipFill>
        <p:spPr>
          <a:xfrm>
            <a:off x="3739896" y="1099696"/>
            <a:ext cx="8100344" cy="5566279"/>
          </a:xfrm>
          <a:prstGeom prst="rect">
            <a:avLst/>
          </a:prstGeom>
        </p:spPr>
      </p:pic>
      <p:sp>
        <p:nvSpPr>
          <p:cNvPr id="5" name="TextBox 4">
            <a:extLst>
              <a:ext uri="{FF2B5EF4-FFF2-40B4-BE49-F238E27FC236}">
                <a16:creationId xmlns:a16="http://schemas.microsoft.com/office/drawing/2014/main" id="{AF863B9F-AD82-47B7-5BA1-B72AF001B2A4}"/>
              </a:ext>
            </a:extLst>
          </p:cNvPr>
          <p:cNvSpPr txBox="1"/>
          <p:nvPr/>
        </p:nvSpPr>
        <p:spPr>
          <a:xfrm>
            <a:off x="4192775" y="1825603"/>
            <a:ext cx="6697729" cy="4840372"/>
          </a:xfrm>
          <a:prstGeom prst="rect">
            <a:avLst/>
          </a:prstGeom>
        </p:spPr>
        <p:txBody>
          <a:bodyPr vert="horz" lIns="91440" tIns="45720" rIns="91440" bIns="45720" rtlCol="0">
            <a:noAutofit/>
          </a:bodyPr>
          <a:lstStyle/>
          <a:p>
            <a:pPr>
              <a:lnSpc>
                <a:spcPct val="110000"/>
              </a:lnSpc>
              <a:spcAft>
                <a:spcPts val="600"/>
              </a:spcAft>
            </a:pPr>
            <a:r>
              <a:rPr lang="en-US" sz="1600" b="1" dirty="0"/>
              <a:t>1. Limited Data Access</a:t>
            </a:r>
          </a:p>
          <a:p>
            <a:pPr marL="57150" indent="-285750">
              <a:lnSpc>
                <a:spcPct val="110000"/>
              </a:lnSpc>
              <a:spcAft>
                <a:spcPts val="600"/>
              </a:spcAft>
              <a:buFont typeface="Wingdings" panose="05000000000000000000" pitchFamily="2" charset="2"/>
              <a:buChar char="ü"/>
            </a:pPr>
            <a:r>
              <a:rPr lang="en-US" sz="1600" dirty="0"/>
              <a:t>No support for </a:t>
            </a:r>
            <a:r>
              <a:rPr lang="en-US" sz="1600" b="1" dirty="0"/>
              <a:t>Indian ATS routes</a:t>
            </a:r>
            <a:r>
              <a:rPr lang="en-US" sz="1600" dirty="0"/>
              <a:t> or full waypoint networks</a:t>
            </a:r>
          </a:p>
          <a:p>
            <a:pPr marL="57150" indent="-285750">
              <a:lnSpc>
                <a:spcPct val="110000"/>
              </a:lnSpc>
              <a:spcAft>
                <a:spcPts val="600"/>
              </a:spcAft>
              <a:buFont typeface="Wingdings" panose="05000000000000000000" pitchFamily="2" charset="2"/>
              <a:buChar char="ü"/>
            </a:pPr>
            <a:r>
              <a:rPr lang="en-US" sz="1600" dirty="0"/>
              <a:t>Real ATC data is </a:t>
            </a:r>
            <a:r>
              <a:rPr lang="en-US" sz="1600" b="1" dirty="0"/>
              <a:t>restricted or incomplete</a:t>
            </a:r>
            <a:endParaRPr lang="en-US" sz="1600" dirty="0"/>
          </a:p>
          <a:p>
            <a:pPr>
              <a:lnSpc>
                <a:spcPct val="110000"/>
              </a:lnSpc>
              <a:spcAft>
                <a:spcPts val="600"/>
              </a:spcAft>
            </a:pPr>
            <a:r>
              <a:rPr lang="en-US" sz="1600" b="1" dirty="0"/>
              <a:t>⚙️ 2. Low Flexibility</a:t>
            </a:r>
          </a:p>
          <a:p>
            <a:pPr marL="57150" indent="-285750">
              <a:lnSpc>
                <a:spcPct val="110000"/>
              </a:lnSpc>
              <a:spcAft>
                <a:spcPts val="600"/>
              </a:spcAft>
              <a:buFont typeface="Wingdings" panose="05000000000000000000" pitchFamily="2" charset="2"/>
              <a:buChar char="ü"/>
            </a:pPr>
            <a:r>
              <a:rPr lang="en-US" sz="1600" dirty="0"/>
              <a:t>Hard to </a:t>
            </a:r>
            <a:r>
              <a:rPr lang="en-US" sz="1600" b="1" dirty="0"/>
              <a:t>inject custom constraints</a:t>
            </a:r>
            <a:r>
              <a:rPr lang="en-US" sz="1600" dirty="0"/>
              <a:t> (fuel, weather, traffic)</a:t>
            </a:r>
          </a:p>
          <a:p>
            <a:pPr marL="57150" indent="-285750">
              <a:lnSpc>
                <a:spcPct val="110000"/>
              </a:lnSpc>
              <a:spcAft>
                <a:spcPts val="600"/>
              </a:spcAft>
              <a:buFont typeface="Wingdings" panose="05000000000000000000" pitchFamily="2" charset="2"/>
              <a:buChar char="ü"/>
            </a:pPr>
            <a:r>
              <a:rPr lang="en-US" sz="1600" dirty="0"/>
              <a:t>Limited support for </a:t>
            </a:r>
            <a:r>
              <a:rPr lang="en-US" sz="1600" b="1" dirty="0"/>
              <a:t>custom optimization logic</a:t>
            </a:r>
            <a:endParaRPr lang="en-US" sz="1600" dirty="0"/>
          </a:p>
          <a:p>
            <a:pPr>
              <a:lnSpc>
                <a:spcPct val="110000"/>
              </a:lnSpc>
              <a:spcAft>
                <a:spcPts val="600"/>
              </a:spcAft>
            </a:pPr>
            <a:r>
              <a:rPr lang="en-US" sz="1600" b="1" dirty="0"/>
              <a:t>🧠 3. No Native AI Support</a:t>
            </a:r>
          </a:p>
          <a:p>
            <a:pPr marL="57150" indent="-285750">
              <a:lnSpc>
                <a:spcPct val="110000"/>
              </a:lnSpc>
              <a:spcAft>
                <a:spcPts val="600"/>
              </a:spcAft>
              <a:buFont typeface="Wingdings" panose="05000000000000000000" pitchFamily="2" charset="2"/>
              <a:buChar char="ü"/>
            </a:pPr>
            <a:r>
              <a:rPr lang="en-US" sz="1600" dirty="0"/>
              <a:t>No built-in support for </a:t>
            </a:r>
            <a:r>
              <a:rPr lang="en-US" sz="1600" b="1" dirty="0"/>
              <a:t>hybrid algorithms</a:t>
            </a:r>
            <a:r>
              <a:rPr lang="en-US" sz="1600" dirty="0"/>
              <a:t> like ACO + GA + RL</a:t>
            </a:r>
          </a:p>
          <a:p>
            <a:pPr marL="57150" indent="-285750">
              <a:lnSpc>
                <a:spcPct val="110000"/>
              </a:lnSpc>
              <a:spcAft>
                <a:spcPts val="600"/>
              </a:spcAft>
              <a:buFont typeface="Wingdings" panose="05000000000000000000" pitchFamily="2" charset="2"/>
              <a:buChar char="ü"/>
            </a:pPr>
            <a:r>
              <a:rPr lang="en-US" sz="1600" dirty="0"/>
              <a:t>Requires deep modifications to test new logic</a:t>
            </a:r>
          </a:p>
          <a:p>
            <a:pPr>
              <a:lnSpc>
                <a:spcPct val="110000"/>
              </a:lnSpc>
              <a:spcAft>
                <a:spcPts val="600"/>
              </a:spcAft>
            </a:pPr>
            <a:r>
              <a:rPr lang="en-US" sz="1600" b="1" dirty="0"/>
              <a:t>🧪 4. Not Built for Experimentation</a:t>
            </a:r>
          </a:p>
          <a:p>
            <a:pPr marL="57150" indent="-285750">
              <a:lnSpc>
                <a:spcPct val="110000"/>
              </a:lnSpc>
              <a:spcAft>
                <a:spcPts val="600"/>
              </a:spcAft>
              <a:buFont typeface="Wingdings" panose="05000000000000000000" pitchFamily="2" charset="2"/>
              <a:buChar char="ü"/>
            </a:pPr>
            <a:r>
              <a:rPr lang="en-US" sz="1600" dirty="0"/>
              <a:t>Focused on </a:t>
            </a:r>
            <a:r>
              <a:rPr lang="en-US" sz="1600" b="1" dirty="0"/>
              <a:t>ATC behavior</a:t>
            </a:r>
            <a:r>
              <a:rPr lang="en-US" sz="1600" dirty="0"/>
              <a:t>, not optimization research</a:t>
            </a:r>
          </a:p>
          <a:p>
            <a:pPr marL="57150" indent="-285750">
              <a:lnSpc>
                <a:spcPct val="110000"/>
              </a:lnSpc>
              <a:spcAft>
                <a:spcPts val="600"/>
              </a:spcAft>
              <a:buFont typeface="Wingdings" panose="05000000000000000000" pitchFamily="2" charset="2"/>
              <a:buChar char="ü"/>
            </a:pPr>
            <a:r>
              <a:rPr lang="en-US" sz="1600" dirty="0"/>
              <a:t>Difficult to </a:t>
            </a:r>
            <a:r>
              <a:rPr lang="en-US" sz="1600" b="1" dirty="0"/>
              <a:t>visualize and debug</a:t>
            </a:r>
            <a:r>
              <a:rPr lang="en-US" sz="1600" dirty="0"/>
              <a:t> custom route selection</a:t>
            </a:r>
          </a:p>
          <a:p>
            <a:pPr indent="-228600">
              <a:lnSpc>
                <a:spcPct val="110000"/>
              </a:lnSpc>
              <a:spcAft>
                <a:spcPts val="600"/>
              </a:spcAft>
              <a:buFont typeface="Arial" panose="020B0604020202020204" pitchFamily="34" charset="0"/>
              <a:buChar char="•"/>
            </a:pPr>
            <a:endParaRPr lang="en-US" sz="1600" dirty="0"/>
          </a:p>
        </p:txBody>
      </p:sp>
      <p:sp>
        <p:nvSpPr>
          <p:cNvPr id="4" name="Title 1">
            <a:extLst>
              <a:ext uri="{FF2B5EF4-FFF2-40B4-BE49-F238E27FC236}">
                <a16:creationId xmlns:a16="http://schemas.microsoft.com/office/drawing/2014/main" id="{07D4F097-C36D-49D1-E31A-0D681717D06D}"/>
              </a:ext>
            </a:extLst>
          </p:cNvPr>
          <p:cNvSpPr>
            <a:spLocks noGrp="1"/>
          </p:cNvSpPr>
          <p:nvPr>
            <p:ph type="title"/>
          </p:nvPr>
        </p:nvSpPr>
        <p:spPr>
          <a:xfrm>
            <a:off x="181072" y="441478"/>
            <a:ext cx="4818753" cy="1817090"/>
          </a:xfrm>
        </p:spPr>
        <p:txBody>
          <a:bodyPr vert="horz" lIns="91440" tIns="45720" rIns="91440" bIns="45720" rtlCol="0" anchor="b">
            <a:normAutofit/>
          </a:bodyPr>
          <a:lstStyle/>
          <a:p>
            <a:r>
              <a:rPr lang="en-US" b="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Why not use the existing </a:t>
            </a:r>
            <a:br>
              <a:rPr lang="en-US" b="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br>
            <a:r>
              <a:rPr lang="en-US" b="0"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simulations</a:t>
            </a:r>
          </a:p>
        </p:txBody>
      </p:sp>
    </p:spTree>
    <p:extLst>
      <p:ext uri="{BB962C8B-B14F-4D97-AF65-F5344CB8AC3E}">
        <p14:creationId xmlns:p14="http://schemas.microsoft.com/office/powerpoint/2010/main" val="140160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6F38C0-E09B-356B-E103-0DABD3251A63}"/>
              </a:ext>
            </a:extLst>
          </p:cNvPr>
          <p:cNvPicPr>
            <a:picLocks noChangeAspect="1"/>
          </p:cNvPicPr>
          <p:nvPr/>
        </p:nvPicPr>
        <p:blipFill>
          <a:blip r:embed="rId2"/>
          <a:srcRect t="1243" r="598" b="1476"/>
          <a:stretch>
            <a:fillRect/>
          </a:stretch>
        </p:blipFill>
        <p:spPr>
          <a:xfrm>
            <a:off x="4014216" y="457200"/>
            <a:ext cx="8095488" cy="6309360"/>
          </a:xfrm>
          <a:prstGeom prst="rect">
            <a:avLst/>
          </a:prstGeom>
        </p:spPr>
      </p:pic>
      <p:sp>
        <p:nvSpPr>
          <p:cNvPr id="4" name="Title 1">
            <a:extLst>
              <a:ext uri="{FF2B5EF4-FFF2-40B4-BE49-F238E27FC236}">
                <a16:creationId xmlns:a16="http://schemas.microsoft.com/office/drawing/2014/main" id="{E5404518-3C01-C6EF-D3B7-81EEC755F0B8}"/>
              </a:ext>
            </a:extLst>
          </p:cNvPr>
          <p:cNvSpPr>
            <a:spLocks noGrp="1"/>
          </p:cNvSpPr>
          <p:nvPr>
            <p:ph type="title"/>
          </p:nvPr>
        </p:nvSpPr>
        <p:spPr>
          <a:xfrm>
            <a:off x="82296" y="2286000"/>
            <a:ext cx="5394960" cy="1069848"/>
          </a:xfrm>
        </p:spPr>
        <p:txBody>
          <a:bodyPr vert="horz" lIns="91440" tIns="45720" rIns="91440" bIns="45720" rtlCol="0" anchor="ctr">
            <a:normAutofit fontScale="90000"/>
          </a:bodyPr>
          <a:lstStyle/>
          <a:p>
            <a:r>
              <a:rPr lang="en-US" sz="3200" b="1" kern="1200" dirty="0">
                <a:latin typeface="ADLaM Display" panose="02010000000000000000" pitchFamily="2" charset="0"/>
                <a:ea typeface="ADLaM Display" panose="02010000000000000000" pitchFamily="2" charset="0"/>
                <a:cs typeface="ADLaM Display" panose="02010000000000000000" pitchFamily="2" charset="0"/>
              </a:rPr>
              <a:t>Traditional flight </a:t>
            </a:r>
            <a:br>
              <a:rPr lang="en-US" sz="3200" b="1" kern="1200" dirty="0">
                <a:latin typeface="ADLaM Display" panose="02010000000000000000" pitchFamily="2" charset="0"/>
                <a:ea typeface="ADLaM Display" panose="02010000000000000000" pitchFamily="2" charset="0"/>
                <a:cs typeface="ADLaM Display" panose="02010000000000000000" pitchFamily="2" charset="0"/>
              </a:rPr>
            </a:br>
            <a:r>
              <a:rPr lang="en-US" b="1" dirty="0">
                <a:latin typeface="ADLaM Display" panose="02010000000000000000" pitchFamily="2" charset="0"/>
                <a:ea typeface="ADLaM Display" panose="02010000000000000000" pitchFamily="2" charset="0"/>
                <a:cs typeface="ADLaM Display" panose="02010000000000000000" pitchFamily="2" charset="0"/>
              </a:rPr>
              <a:t>optimization system </a:t>
            </a:r>
            <a:br>
              <a:rPr lang="en-US" b="1" dirty="0">
                <a:latin typeface="ADLaM Display" panose="02010000000000000000" pitchFamily="2" charset="0"/>
                <a:ea typeface="ADLaM Display" panose="02010000000000000000" pitchFamily="2" charset="0"/>
                <a:cs typeface="ADLaM Display" panose="02010000000000000000" pitchFamily="2" charset="0"/>
              </a:rPr>
            </a:br>
            <a:r>
              <a:rPr lang="en-US" b="1" dirty="0">
                <a:latin typeface="ADLaM Display" panose="02010000000000000000" pitchFamily="2" charset="0"/>
                <a:ea typeface="ADLaM Display" panose="02010000000000000000" pitchFamily="2" charset="0"/>
                <a:cs typeface="ADLaM Display" panose="02010000000000000000" pitchFamily="2" charset="0"/>
              </a:rPr>
              <a:t>working flowchart</a:t>
            </a:r>
            <a:endParaRPr lang="en-US" sz="3200" b="1" kern="12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descr="A diagram of a program&#10;&#10;AI-generated content may be incorrect.">
            <a:extLst>
              <a:ext uri="{FF2B5EF4-FFF2-40B4-BE49-F238E27FC236}">
                <a16:creationId xmlns:a16="http://schemas.microsoft.com/office/drawing/2014/main" id="{1D8A40A0-E968-DB60-51D3-B155D4224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60" y="1131200"/>
            <a:ext cx="7709345" cy="5397616"/>
          </a:xfrm>
          <a:prstGeom prst="rect">
            <a:avLst/>
          </a:prstGeom>
        </p:spPr>
      </p:pic>
    </p:spTree>
    <p:extLst>
      <p:ext uri="{BB962C8B-B14F-4D97-AF65-F5344CB8AC3E}">
        <p14:creationId xmlns:p14="http://schemas.microsoft.com/office/powerpoint/2010/main" val="262396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AD3250-3A0F-C356-5EB2-D1BD2FDAAECF}"/>
              </a:ext>
            </a:extLst>
          </p:cNvPr>
          <p:cNvSpPr>
            <a:spLocks noGrp="1"/>
          </p:cNvSpPr>
          <p:nvPr>
            <p:ph type="title"/>
          </p:nvPr>
        </p:nvSpPr>
        <p:spPr>
          <a:xfrm>
            <a:off x="838200" y="365125"/>
            <a:ext cx="10515600" cy="1325563"/>
          </a:xfrm>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Introduction</a:t>
            </a:r>
            <a:r>
              <a:rPr lang="en-IN" dirty="0"/>
              <a:t> </a:t>
            </a:r>
          </a:p>
        </p:txBody>
      </p:sp>
      <p:pic>
        <p:nvPicPr>
          <p:cNvPr id="5" name="Content Placeholder 3">
            <a:extLst>
              <a:ext uri="{FF2B5EF4-FFF2-40B4-BE49-F238E27FC236}">
                <a16:creationId xmlns:a16="http://schemas.microsoft.com/office/drawing/2014/main" id="{BE349C27-8D80-4E5F-FB1B-8EABFF373D1E}"/>
              </a:ext>
            </a:extLst>
          </p:cNvPr>
          <p:cNvPicPr>
            <a:picLocks noGrp="1" noChangeAspect="1"/>
          </p:cNvPicPr>
          <p:nvPr>
            <p:ph idx="1"/>
          </p:nvPr>
        </p:nvPicPr>
        <p:blipFill>
          <a:blip r:embed="rId2"/>
          <a:srcRect t="1243" r="598" b="1476"/>
          <a:stretch>
            <a:fillRect/>
          </a:stretch>
        </p:blipFill>
        <p:spPr>
          <a:xfrm>
            <a:off x="3781874" y="1735456"/>
            <a:ext cx="7023721" cy="4351338"/>
          </a:xfrm>
          <a:prstGeom prst="rect">
            <a:avLst/>
          </a:prstGeom>
        </p:spPr>
      </p:pic>
      <p:sp>
        <p:nvSpPr>
          <p:cNvPr id="7" name="TextBox 6">
            <a:extLst>
              <a:ext uri="{FF2B5EF4-FFF2-40B4-BE49-F238E27FC236}">
                <a16:creationId xmlns:a16="http://schemas.microsoft.com/office/drawing/2014/main" id="{803E0CBE-01DD-F478-2B1B-A0453F4D8823}"/>
              </a:ext>
            </a:extLst>
          </p:cNvPr>
          <p:cNvSpPr txBox="1"/>
          <p:nvPr/>
        </p:nvSpPr>
        <p:spPr>
          <a:xfrm>
            <a:off x="4251960" y="2578608"/>
            <a:ext cx="6108191" cy="3139321"/>
          </a:xfrm>
          <a:prstGeom prst="rect">
            <a:avLst/>
          </a:prstGeom>
          <a:noFill/>
        </p:spPr>
        <p:txBody>
          <a:bodyPr wrap="square" rtlCol="0">
            <a:spAutoFit/>
          </a:bodyPr>
          <a:lstStyle/>
          <a:p>
            <a:r>
              <a:rPr lang="en-US" sz="1600" b="1" dirty="0"/>
              <a:t>Flight Route Optimization</a:t>
            </a:r>
            <a:r>
              <a:rPr lang="en-US" sz="1600" dirty="0"/>
              <a:t> is the process of finding the most efficient, safe, and cost-effective path for an aircraft to fly from its origin to its destination.</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This forms the core of modern aviation systems — helping airlines save money, reduce emissions, and improve passenger safety and comfort.</a:t>
            </a:r>
            <a:endParaRPr lang="en-IN" sz="1600" dirty="0"/>
          </a:p>
        </p:txBody>
      </p:sp>
    </p:spTree>
    <p:extLst>
      <p:ext uri="{BB962C8B-B14F-4D97-AF65-F5344CB8AC3E}">
        <p14:creationId xmlns:p14="http://schemas.microsoft.com/office/powerpoint/2010/main" val="29167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viation Photos, Download The BEST Free Aviation Stock Photos &amp; HD Images">
            <a:extLst>
              <a:ext uri="{FF2B5EF4-FFF2-40B4-BE49-F238E27FC236}">
                <a16:creationId xmlns:a16="http://schemas.microsoft.com/office/drawing/2014/main" id="{4E42EBBD-C32F-FFA3-0844-FD681BD4983B}"/>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12574" b="12426"/>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85BF8AB-146B-2120-BB6F-358851F23039}"/>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5100">
                <a:solidFill>
                  <a:srgbClr val="FFFFFF"/>
                </a:solidFill>
              </a:rPr>
              <a:t>Ant Colony Optimization + Genetic Algorithm+ Reinforcement Learning </a:t>
            </a:r>
            <a:br>
              <a:rPr lang="en-US" sz="5100">
                <a:solidFill>
                  <a:srgbClr val="FFFFFF"/>
                </a:solidFill>
              </a:rPr>
            </a:br>
            <a:r>
              <a:rPr lang="en-US" sz="5100">
                <a:solidFill>
                  <a:srgbClr val="FFFFFF"/>
                </a:solidFill>
              </a:rPr>
              <a:t>working</a:t>
            </a:r>
          </a:p>
        </p:txBody>
      </p:sp>
    </p:spTree>
    <p:extLst>
      <p:ext uri="{BB962C8B-B14F-4D97-AF65-F5344CB8AC3E}">
        <p14:creationId xmlns:p14="http://schemas.microsoft.com/office/powerpoint/2010/main" val="8353418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E5FA8AC-70C9-8454-3C0A-C753C747405A}"/>
              </a:ext>
            </a:extLst>
          </p:cNvPr>
          <p:cNvPicPr>
            <a:picLocks noChangeAspect="1"/>
          </p:cNvPicPr>
          <p:nvPr/>
        </p:nvPicPr>
        <p:blipFill>
          <a:blip r:embed="rId2"/>
          <a:srcRect t="1243" r="598" b="1476"/>
          <a:stretch>
            <a:fillRect/>
          </a:stretch>
        </p:blipFill>
        <p:spPr>
          <a:xfrm>
            <a:off x="2794000" y="1454016"/>
            <a:ext cx="8742060" cy="5089023"/>
          </a:xfrm>
          <a:prstGeom prst="rect">
            <a:avLst/>
          </a:prstGeom>
        </p:spPr>
      </p:pic>
      <p:sp>
        <p:nvSpPr>
          <p:cNvPr id="5" name="Content Placeholder 2">
            <a:extLst>
              <a:ext uri="{FF2B5EF4-FFF2-40B4-BE49-F238E27FC236}">
                <a16:creationId xmlns:a16="http://schemas.microsoft.com/office/drawing/2014/main" id="{97BC962C-36BA-0E0D-1F0A-93C01D9C34CB}"/>
              </a:ext>
            </a:extLst>
          </p:cNvPr>
          <p:cNvSpPr txBox="1">
            <a:spLocks/>
          </p:cNvSpPr>
          <p:nvPr/>
        </p:nvSpPr>
        <p:spPr>
          <a:xfrm>
            <a:off x="3370468" y="2799895"/>
            <a:ext cx="8165592" cy="2695649"/>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p:txBody>
      </p:sp>
      <p:sp>
        <p:nvSpPr>
          <p:cNvPr id="7" name="Title 1">
            <a:extLst>
              <a:ext uri="{FF2B5EF4-FFF2-40B4-BE49-F238E27FC236}">
                <a16:creationId xmlns:a16="http://schemas.microsoft.com/office/drawing/2014/main" id="{98A62A64-2539-8773-9DCE-9A644A346D64}"/>
              </a:ext>
            </a:extLst>
          </p:cNvPr>
          <p:cNvSpPr txBox="1">
            <a:spLocks/>
          </p:cNvSpPr>
          <p:nvPr/>
        </p:nvSpPr>
        <p:spPr>
          <a:xfrm>
            <a:off x="134112" y="441645"/>
            <a:ext cx="5059680" cy="920811"/>
          </a:xfrm>
          <a:prstGeom prst="rect">
            <a:avLst/>
          </a:prstGeom>
        </p:spPr>
        <p:txBody>
          <a:bodyPr>
            <a:no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Source &amp; Destination Selection</a:t>
            </a:r>
          </a:p>
        </p:txBody>
      </p:sp>
      <p:sp>
        <p:nvSpPr>
          <p:cNvPr id="10" name="Rectangle: Rounded Corners 9">
            <a:extLst>
              <a:ext uri="{FF2B5EF4-FFF2-40B4-BE49-F238E27FC236}">
                <a16:creationId xmlns:a16="http://schemas.microsoft.com/office/drawing/2014/main" id="{8BB1D8D1-ADC7-B320-376B-C934698776B7}"/>
              </a:ext>
            </a:extLst>
          </p:cNvPr>
          <p:cNvSpPr/>
          <p:nvPr/>
        </p:nvSpPr>
        <p:spPr>
          <a:xfrm>
            <a:off x="5855522" y="2096872"/>
            <a:ext cx="2341828" cy="1617819"/>
          </a:xfrm>
          <a:prstGeom prst="roundRect">
            <a:avLst/>
          </a:prstGeom>
          <a:solidFill>
            <a:srgbClr val="8698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system fetches the coordinates and details for these airports from </a:t>
            </a:r>
            <a:r>
              <a:rPr lang="en-US" sz="1600" dirty="0" err="1">
                <a:solidFill>
                  <a:schemeClr val="tx1"/>
                </a:solidFill>
              </a:rPr>
              <a:t>airports.json</a:t>
            </a:r>
            <a:r>
              <a:rPr lang="en-US" sz="1600" dirty="0">
                <a:solidFill>
                  <a:schemeClr val="tx1"/>
                </a:solidFill>
              </a:rPr>
              <a:t>.</a:t>
            </a:r>
          </a:p>
        </p:txBody>
      </p:sp>
      <p:sp>
        <p:nvSpPr>
          <p:cNvPr id="11" name="Rectangle: Rounded Corners 10">
            <a:extLst>
              <a:ext uri="{FF2B5EF4-FFF2-40B4-BE49-F238E27FC236}">
                <a16:creationId xmlns:a16="http://schemas.microsoft.com/office/drawing/2014/main" id="{7921E3C2-5E75-CB85-3784-8A537C5D844F}"/>
              </a:ext>
            </a:extLst>
          </p:cNvPr>
          <p:cNvSpPr/>
          <p:nvPr/>
        </p:nvSpPr>
        <p:spPr>
          <a:xfrm>
            <a:off x="3202482" y="2313767"/>
            <a:ext cx="2341829" cy="1572203"/>
          </a:xfrm>
          <a:prstGeom prst="roundRect">
            <a:avLst/>
          </a:prstGeom>
          <a:solidFill>
            <a:srgbClr val="8698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 The user selects the source (origin) and destination airports, typically by name or IATA code.</a:t>
            </a:r>
          </a:p>
        </p:txBody>
      </p:sp>
      <p:sp>
        <p:nvSpPr>
          <p:cNvPr id="12" name="Rectangle: Rounded Corners 11">
            <a:extLst>
              <a:ext uri="{FF2B5EF4-FFF2-40B4-BE49-F238E27FC236}">
                <a16:creationId xmlns:a16="http://schemas.microsoft.com/office/drawing/2014/main" id="{031A7249-017F-9AD6-F3EB-C0ECC23D25AD}"/>
              </a:ext>
            </a:extLst>
          </p:cNvPr>
          <p:cNvSpPr/>
          <p:nvPr/>
        </p:nvSpPr>
        <p:spPr>
          <a:xfrm>
            <a:off x="8715503" y="2836270"/>
            <a:ext cx="2660981" cy="1653929"/>
          </a:xfrm>
          <a:prstGeom prst="roundRect">
            <a:avLst/>
          </a:prstGeom>
          <a:solidFill>
            <a:srgbClr val="8698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These airport objects are then used as the start and end points for route and waypoint generation.</a:t>
            </a:r>
          </a:p>
        </p:txBody>
      </p:sp>
      <p:sp>
        <p:nvSpPr>
          <p:cNvPr id="13" name="Rectangle: Rounded Corners 12">
            <a:extLst>
              <a:ext uri="{FF2B5EF4-FFF2-40B4-BE49-F238E27FC236}">
                <a16:creationId xmlns:a16="http://schemas.microsoft.com/office/drawing/2014/main" id="{BC009243-FC0E-1575-050A-F772971596D1}"/>
              </a:ext>
            </a:extLst>
          </p:cNvPr>
          <p:cNvSpPr/>
          <p:nvPr/>
        </p:nvSpPr>
        <p:spPr>
          <a:xfrm>
            <a:off x="5544311" y="4649574"/>
            <a:ext cx="2660981" cy="1548993"/>
          </a:xfrm>
          <a:prstGeom prst="roundRect">
            <a:avLst/>
          </a:prstGeom>
          <a:solidFill>
            <a:srgbClr val="8698D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Then the user input the flight data based from the </a:t>
            </a:r>
            <a:r>
              <a:rPr lang="en-US" sz="1600" dirty="0" err="1">
                <a:solidFill>
                  <a:schemeClr val="tx1"/>
                </a:solidFill>
              </a:rPr>
              <a:t>aircraft.json</a:t>
            </a:r>
            <a:r>
              <a:rPr lang="en-US" sz="1600" dirty="0">
                <a:solidFill>
                  <a:schemeClr val="tx1"/>
                </a:solidFill>
              </a:rPr>
              <a:t> </a:t>
            </a:r>
          </a:p>
        </p:txBody>
      </p:sp>
      <p:cxnSp>
        <p:nvCxnSpPr>
          <p:cNvPr id="3" name="Straight Arrow Connector 2">
            <a:extLst>
              <a:ext uri="{FF2B5EF4-FFF2-40B4-BE49-F238E27FC236}">
                <a16:creationId xmlns:a16="http://schemas.microsoft.com/office/drawing/2014/main" id="{BE6CAD4C-D751-270C-9873-E651E132300A}"/>
              </a:ext>
            </a:extLst>
          </p:cNvPr>
          <p:cNvCxnSpPr>
            <a:stCxn id="11" idx="3"/>
            <a:endCxn id="10" idx="1"/>
          </p:cNvCxnSpPr>
          <p:nvPr/>
        </p:nvCxnSpPr>
        <p:spPr>
          <a:xfrm flipV="1">
            <a:off x="5544311" y="2905782"/>
            <a:ext cx="311211" cy="1940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A084ED7E-0ABA-92B4-CC38-737540576AE6}"/>
              </a:ext>
            </a:extLst>
          </p:cNvPr>
          <p:cNvCxnSpPr>
            <a:cxnSpLocks/>
            <a:stCxn id="10" idx="3"/>
            <a:endCxn id="12" idx="1"/>
          </p:cNvCxnSpPr>
          <p:nvPr/>
        </p:nvCxnSpPr>
        <p:spPr>
          <a:xfrm>
            <a:off x="8197350" y="2905782"/>
            <a:ext cx="518153" cy="7574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EC7F2EF4-AA29-0CCB-6AFC-7ED062DD231C}"/>
              </a:ext>
            </a:extLst>
          </p:cNvPr>
          <p:cNvCxnSpPr>
            <a:stCxn id="12" idx="2"/>
            <a:endCxn id="13" idx="3"/>
          </p:cNvCxnSpPr>
          <p:nvPr/>
        </p:nvCxnSpPr>
        <p:spPr>
          <a:xfrm flipH="1">
            <a:off x="8205292" y="4490199"/>
            <a:ext cx="1840702" cy="9338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805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39DE40-8666-BB69-97E3-E03807A3276B}"/>
              </a:ext>
            </a:extLst>
          </p:cNvPr>
          <p:cNvPicPr>
            <a:picLocks noChangeAspect="1"/>
          </p:cNvPicPr>
          <p:nvPr/>
        </p:nvPicPr>
        <p:blipFill>
          <a:blip r:embed="rId2"/>
          <a:srcRect t="1243" r="598" b="1476"/>
          <a:stretch>
            <a:fillRect/>
          </a:stretch>
        </p:blipFill>
        <p:spPr>
          <a:xfrm>
            <a:off x="3813047" y="1618489"/>
            <a:ext cx="6227065" cy="3611880"/>
          </a:xfrm>
          <a:prstGeom prst="rect">
            <a:avLst/>
          </a:prstGeom>
        </p:spPr>
      </p:pic>
      <p:sp>
        <p:nvSpPr>
          <p:cNvPr id="4" name="Content Placeholder 2">
            <a:extLst>
              <a:ext uri="{FF2B5EF4-FFF2-40B4-BE49-F238E27FC236}">
                <a16:creationId xmlns:a16="http://schemas.microsoft.com/office/drawing/2014/main" id="{46B7F973-C9E9-5588-247B-6B72C3F076A1}"/>
              </a:ext>
            </a:extLst>
          </p:cNvPr>
          <p:cNvSpPr txBox="1">
            <a:spLocks/>
          </p:cNvSpPr>
          <p:nvPr/>
        </p:nvSpPr>
        <p:spPr>
          <a:xfrm>
            <a:off x="4172713" y="2127853"/>
            <a:ext cx="7330440" cy="4199796"/>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1. Aircraft Model &amp; Manufacturer.</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2. Maximum Take-Off Weight (</a:t>
            </a:r>
            <a:r>
              <a:rPr lang="en-US" sz="1600" dirty="0" err="1">
                <a:latin typeface="ADLaM Display" panose="02010000000000000000" pitchFamily="2" charset="0"/>
                <a:ea typeface="ADLaM Display" panose="02010000000000000000" pitchFamily="2" charset="0"/>
                <a:cs typeface="ADLaM Display" panose="02010000000000000000" pitchFamily="2" charset="0"/>
              </a:rPr>
              <a:t>mtow_kg</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3. Maximum Range (</a:t>
            </a:r>
            <a:r>
              <a:rPr lang="en-US" sz="1600" dirty="0" err="1">
                <a:latin typeface="ADLaM Display" panose="02010000000000000000" pitchFamily="2" charset="0"/>
                <a:ea typeface="ADLaM Display" panose="02010000000000000000" pitchFamily="2" charset="0"/>
                <a:cs typeface="ADLaM Display" panose="02010000000000000000" pitchFamily="2" charset="0"/>
              </a:rPr>
              <a:t>max_range_km</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4. Cruise Speed (</a:t>
            </a:r>
            <a:r>
              <a:rPr lang="en-US" sz="1600" dirty="0" err="1">
                <a:latin typeface="ADLaM Display" panose="02010000000000000000" pitchFamily="2" charset="0"/>
                <a:ea typeface="ADLaM Display" panose="02010000000000000000" pitchFamily="2" charset="0"/>
                <a:cs typeface="ADLaM Display" panose="02010000000000000000" pitchFamily="2" charset="0"/>
              </a:rPr>
              <a:t>cruise_speed_kmh</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5. Fuel Capacity (</a:t>
            </a:r>
            <a:r>
              <a:rPr lang="en-US" sz="1600" dirty="0" err="1">
                <a:latin typeface="ADLaM Display" panose="02010000000000000000" pitchFamily="2" charset="0"/>
                <a:ea typeface="ADLaM Display" panose="02010000000000000000" pitchFamily="2" charset="0"/>
                <a:cs typeface="ADLaM Display" panose="02010000000000000000" pitchFamily="2" charset="0"/>
              </a:rPr>
              <a:t>fuel_capacity_liters</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6. Fuel Consumption Rate (</a:t>
            </a:r>
            <a:r>
              <a:rPr lang="en-US" sz="1600" dirty="0" err="1">
                <a:latin typeface="ADLaM Display" panose="02010000000000000000" pitchFamily="2" charset="0"/>
                <a:ea typeface="ADLaM Display" panose="02010000000000000000" pitchFamily="2" charset="0"/>
                <a:cs typeface="ADLaM Display" panose="02010000000000000000" pitchFamily="2" charset="0"/>
              </a:rPr>
              <a:t>fuel_consumption_rate_kg_hr</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7. Ceiling (</a:t>
            </a:r>
            <a:r>
              <a:rPr lang="en-US" sz="1600" dirty="0" err="1">
                <a:latin typeface="ADLaM Display" panose="02010000000000000000" pitchFamily="2" charset="0"/>
                <a:ea typeface="ADLaM Display" panose="02010000000000000000" pitchFamily="2" charset="0"/>
                <a:cs typeface="ADLaM Display" panose="02010000000000000000" pitchFamily="2" charset="0"/>
              </a:rPr>
              <a:t>ceiling_m</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marL="0" indent="0">
              <a:buNone/>
            </a:pPr>
            <a:r>
              <a:rPr lang="en-US" sz="1600" dirty="0">
                <a:latin typeface="ADLaM Display" panose="02010000000000000000" pitchFamily="2" charset="0"/>
                <a:ea typeface="ADLaM Display" panose="02010000000000000000" pitchFamily="2" charset="0"/>
                <a:cs typeface="ADLaM Display" panose="02010000000000000000" pitchFamily="2" charset="0"/>
              </a:rPr>
              <a:t>8. Additional Specs (</a:t>
            </a:r>
            <a:r>
              <a:rPr lang="en-US" sz="1600" dirty="0" err="1">
                <a:latin typeface="ADLaM Display" panose="02010000000000000000" pitchFamily="2" charset="0"/>
                <a:ea typeface="ADLaM Display" panose="02010000000000000000" pitchFamily="2" charset="0"/>
                <a:cs typeface="ADLaM Display" panose="02010000000000000000" pitchFamily="2" charset="0"/>
              </a:rPr>
              <a:t>additional_specs</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p:txBody>
      </p:sp>
      <p:sp>
        <p:nvSpPr>
          <p:cNvPr id="6" name="Title 1">
            <a:extLst>
              <a:ext uri="{FF2B5EF4-FFF2-40B4-BE49-F238E27FC236}">
                <a16:creationId xmlns:a16="http://schemas.microsoft.com/office/drawing/2014/main" id="{2C41AD23-AA57-1C2B-86BF-E7B49D7D92B4}"/>
              </a:ext>
            </a:extLst>
          </p:cNvPr>
          <p:cNvSpPr txBox="1">
            <a:spLocks/>
          </p:cNvSpPr>
          <p:nvPr/>
        </p:nvSpPr>
        <p:spPr>
          <a:xfrm>
            <a:off x="838201" y="523082"/>
            <a:ext cx="3530600" cy="833446"/>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Aircraft data</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00776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733A44-CA81-1B5B-C3B7-7C1A0CB1AFD8}"/>
              </a:ext>
            </a:extLst>
          </p:cNvPr>
          <p:cNvSpPr txBox="1">
            <a:spLocks/>
          </p:cNvSpPr>
          <p:nvPr/>
        </p:nvSpPr>
        <p:spPr>
          <a:xfrm>
            <a:off x="414185" y="562082"/>
            <a:ext cx="7659967" cy="945528"/>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200" b="1" dirty="0">
                <a:latin typeface="ADLaM Display" panose="02010000000000000000" pitchFamily="2" charset="0"/>
                <a:ea typeface="ADLaM Display" panose="02010000000000000000" pitchFamily="2" charset="0"/>
                <a:cs typeface="ADLaM Display" panose="02010000000000000000" pitchFamily="2" charset="0"/>
              </a:rPr>
              <a:t>Alternate routes generation</a:t>
            </a:r>
          </a:p>
        </p:txBody>
      </p:sp>
      <p:pic>
        <p:nvPicPr>
          <p:cNvPr id="5" name="Picture 4">
            <a:extLst>
              <a:ext uri="{FF2B5EF4-FFF2-40B4-BE49-F238E27FC236}">
                <a16:creationId xmlns:a16="http://schemas.microsoft.com/office/drawing/2014/main" id="{83D0A809-6021-0D78-7375-D11298EF39C3}"/>
              </a:ext>
            </a:extLst>
          </p:cNvPr>
          <p:cNvPicPr>
            <a:picLocks noChangeAspect="1"/>
          </p:cNvPicPr>
          <p:nvPr/>
        </p:nvPicPr>
        <p:blipFill>
          <a:blip r:embed="rId2"/>
          <a:srcRect t="1243" r="598" b="1476"/>
          <a:stretch>
            <a:fillRect/>
          </a:stretch>
        </p:blipFill>
        <p:spPr>
          <a:xfrm>
            <a:off x="26414" y="1330334"/>
            <a:ext cx="8645936" cy="5144535"/>
          </a:xfrm>
          <a:prstGeom prst="rect">
            <a:avLst/>
          </a:prstGeom>
        </p:spPr>
      </p:pic>
      <p:sp>
        <p:nvSpPr>
          <p:cNvPr id="6" name="Rectangle 5">
            <a:extLst>
              <a:ext uri="{FF2B5EF4-FFF2-40B4-BE49-F238E27FC236}">
                <a16:creationId xmlns:a16="http://schemas.microsoft.com/office/drawing/2014/main" id="{B943CFBF-F9F8-CDBC-3612-E9E9F057F43E}"/>
              </a:ext>
            </a:extLst>
          </p:cNvPr>
          <p:cNvSpPr>
            <a:spLocks noChangeArrowheads="1"/>
          </p:cNvSpPr>
          <p:nvPr/>
        </p:nvSpPr>
        <p:spPr bwMode="auto">
          <a:xfrm>
            <a:off x="257384" y="2046106"/>
            <a:ext cx="797356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Purpose: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Create curved alternate routes (left, right, north, south, wide) for safer, optimized paths.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Curve Points: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P₀:</a:t>
            </a:r>
            <a:r>
              <a:rPr kumimoji="0" lang="en-US" altLang="en-US" sz="1600" b="0" i="0" u="none" strike="noStrike" cap="none" normalizeH="0" baseline="0" dirty="0">
                <a:ln>
                  <a:noFill/>
                </a:ln>
                <a:solidFill>
                  <a:schemeClr val="tx1"/>
                </a:solidFill>
                <a:effectLst/>
                <a:latin typeface="Arial" panose="020B0604020202020204" pitchFamily="34" charset="0"/>
              </a:rPr>
              <a:t> Origin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P₂:</a:t>
            </a:r>
            <a:r>
              <a:rPr kumimoji="0" lang="en-US" altLang="en-US" sz="1600" b="0" i="0" u="none" strike="noStrike" cap="none" normalizeH="0" baseline="0" dirty="0">
                <a:ln>
                  <a:noFill/>
                </a:ln>
                <a:solidFill>
                  <a:schemeClr val="tx1"/>
                </a:solidFill>
                <a:effectLst/>
                <a:latin typeface="Arial" panose="020B0604020202020204" pitchFamily="34" charset="0"/>
              </a:rPr>
              <a:t> Destination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P₁:</a:t>
            </a:r>
            <a:r>
              <a:rPr kumimoji="0" lang="en-US" altLang="en-US" sz="1600" b="0" i="0" u="none" strike="noStrike" cap="none" normalizeH="0" baseline="0" dirty="0">
                <a:ln>
                  <a:noFill/>
                </a:ln>
                <a:solidFill>
                  <a:schemeClr val="tx1"/>
                </a:solidFill>
                <a:effectLst/>
                <a:latin typeface="Arial" panose="020B0604020202020204" pitchFamily="34" charset="0"/>
              </a:rPr>
              <a:t> Midpoint offset in chosen direction (controls curve bend)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No-Fly Zone Handling: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Adjust P₁ outward if inside restricted area.</a:t>
            </a:r>
          </a:p>
          <a:p>
            <a:pPr lvl="0" defTabSz="914400" eaLnBrk="0" fontAlgn="base" hangingPunct="0">
              <a:spcBef>
                <a:spcPct val="0"/>
              </a:spcBef>
              <a:spcAft>
                <a:spcPct val="0"/>
              </a:spcAft>
              <a:buFontTx/>
              <a:buChar char="•"/>
            </a:pPr>
            <a:r>
              <a:rPr lang="en-IN" sz="1600" b="1" dirty="0"/>
              <a:t>Formula (Quadratic </a:t>
            </a:r>
            <a:r>
              <a:rPr lang="en-IN" sz="1600" b="1" dirty="0" err="1"/>
              <a:t>Bézier</a:t>
            </a:r>
            <a:r>
              <a:rPr lang="en-IN" sz="1600" b="1" dirty="0"/>
              <a:t>):</a:t>
            </a:r>
            <a:br>
              <a:rPr lang="en-IN" sz="1600" b="1" dirty="0"/>
            </a:br>
            <a:br>
              <a:rPr lang="en-IN" sz="1600" b="1" dirty="0"/>
            </a:b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4C58F36-45F4-F8B6-9EE8-6DD7C35D4E02}"/>
              </a:ext>
            </a:extLst>
          </p:cNvPr>
          <p:cNvPicPr>
            <a:picLocks noChangeAspect="1"/>
          </p:cNvPicPr>
          <p:nvPr/>
        </p:nvPicPr>
        <p:blipFill>
          <a:blip r:embed="rId3"/>
          <a:stretch>
            <a:fillRect/>
          </a:stretch>
        </p:blipFill>
        <p:spPr>
          <a:xfrm>
            <a:off x="362902" y="4810324"/>
            <a:ext cx="6704044" cy="1434683"/>
          </a:xfrm>
          <a:prstGeom prst="rect">
            <a:avLst/>
          </a:prstGeom>
        </p:spPr>
      </p:pic>
      <p:pic>
        <p:nvPicPr>
          <p:cNvPr id="8" name="Picture 7">
            <a:extLst>
              <a:ext uri="{FF2B5EF4-FFF2-40B4-BE49-F238E27FC236}">
                <a16:creationId xmlns:a16="http://schemas.microsoft.com/office/drawing/2014/main" id="{9F47F25D-A82A-0E2A-0955-A33972EA2FFC}"/>
              </a:ext>
            </a:extLst>
          </p:cNvPr>
          <p:cNvPicPr>
            <a:picLocks noChangeAspect="1"/>
          </p:cNvPicPr>
          <p:nvPr/>
        </p:nvPicPr>
        <p:blipFill>
          <a:blip r:embed="rId2"/>
          <a:srcRect t="1243" r="598" b="1476"/>
          <a:stretch>
            <a:fillRect/>
          </a:stretch>
        </p:blipFill>
        <p:spPr>
          <a:xfrm>
            <a:off x="6941494" y="3324811"/>
            <a:ext cx="4993122" cy="2971025"/>
          </a:xfrm>
          <a:prstGeom prst="rect">
            <a:avLst/>
          </a:prstGeom>
        </p:spPr>
      </p:pic>
      <p:pic>
        <p:nvPicPr>
          <p:cNvPr id="9" name="Picture 8">
            <a:extLst>
              <a:ext uri="{FF2B5EF4-FFF2-40B4-BE49-F238E27FC236}">
                <a16:creationId xmlns:a16="http://schemas.microsoft.com/office/drawing/2014/main" id="{C74D46F5-CE3B-9E25-76AD-3A5AC6ED33E0}"/>
              </a:ext>
            </a:extLst>
          </p:cNvPr>
          <p:cNvPicPr>
            <a:picLocks noChangeAspect="1"/>
          </p:cNvPicPr>
          <p:nvPr/>
        </p:nvPicPr>
        <p:blipFill>
          <a:blip r:embed="rId4"/>
          <a:stretch>
            <a:fillRect/>
          </a:stretch>
        </p:blipFill>
        <p:spPr>
          <a:xfrm>
            <a:off x="7083019" y="3657599"/>
            <a:ext cx="4746079" cy="2480905"/>
          </a:xfrm>
          <a:prstGeom prst="rect">
            <a:avLst/>
          </a:prstGeom>
        </p:spPr>
      </p:pic>
    </p:spTree>
    <p:extLst>
      <p:ext uri="{BB962C8B-B14F-4D97-AF65-F5344CB8AC3E}">
        <p14:creationId xmlns:p14="http://schemas.microsoft.com/office/powerpoint/2010/main" val="417336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F693ED-D21B-8027-DE66-187665684D54}"/>
              </a:ext>
              <a:ext uri="{C183D7F6-B498-43B3-948B-1728B52AA6E4}">
                <adec:decorative xmlns:adec="http://schemas.microsoft.com/office/drawing/2017/decorative" val="1"/>
              </a:ext>
            </a:extLst>
          </p:cNvPr>
          <p:cNvSpPr/>
          <p:nvPr/>
        </p:nvSpPr>
        <p:spPr bwMode="white">
          <a:xfrm>
            <a:off x="-272796" y="-118872"/>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le 1">
            <a:extLst>
              <a:ext uri="{FF2B5EF4-FFF2-40B4-BE49-F238E27FC236}">
                <a16:creationId xmlns:a16="http://schemas.microsoft.com/office/drawing/2014/main" id="{BC59A8DE-292A-A7CA-53D0-4BA6B97FA23F}"/>
              </a:ext>
            </a:extLst>
          </p:cNvPr>
          <p:cNvSpPr txBox="1">
            <a:spLocks/>
          </p:cNvSpPr>
          <p:nvPr/>
        </p:nvSpPr>
        <p:spPr>
          <a:xfrm>
            <a:off x="565405" y="319251"/>
            <a:ext cx="10515600" cy="1133693"/>
          </a:xfrm>
          <a:prstGeom prst="rect">
            <a:avLst/>
          </a:prstGeom>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r>
              <a:rPr lang="en-US" sz="3200" b="1" kern="120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Weather data fetching for each waypoints</a:t>
            </a:r>
          </a:p>
        </p:txBody>
      </p:sp>
      <p:pic>
        <p:nvPicPr>
          <p:cNvPr id="6" name="Picture 5">
            <a:extLst>
              <a:ext uri="{FF2B5EF4-FFF2-40B4-BE49-F238E27FC236}">
                <a16:creationId xmlns:a16="http://schemas.microsoft.com/office/drawing/2014/main" id="{10A928D8-6346-4FD8-5015-4AB057F774F0}"/>
              </a:ext>
            </a:extLst>
          </p:cNvPr>
          <p:cNvPicPr>
            <a:picLocks noChangeAspect="1"/>
          </p:cNvPicPr>
          <p:nvPr/>
        </p:nvPicPr>
        <p:blipFill>
          <a:blip r:embed="rId2"/>
          <a:srcRect t="1243" r="598" b="1476"/>
          <a:stretch>
            <a:fillRect/>
          </a:stretch>
        </p:blipFill>
        <p:spPr>
          <a:xfrm>
            <a:off x="1426464" y="1655172"/>
            <a:ext cx="10329670" cy="5083956"/>
          </a:xfrm>
          <a:prstGeom prst="rect">
            <a:avLst/>
          </a:prstGeom>
        </p:spPr>
      </p:pic>
      <p:graphicFrame>
        <p:nvGraphicFramePr>
          <p:cNvPr id="7" name="Content Placeholder 2">
            <a:extLst>
              <a:ext uri="{FF2B5EF4-FFF2-40B4-BE49-F238E27FC236}">
                <a16:creationId xmlns:a16="http://schemas.microsoft.com/office/drawing/2014/main" id="{8AF956E3-64AB-F82B-769D-4CF790C337E5}"/>
              </a:ext>
            </a:extLst>
          </p:cNvPr>
          <p:cNvGraphicFramePr/>
          <p:nvPr>
            <p:extLst>
              <p:ext uri="{D42A27DB-BD31-4B8C-83A1-F6EECF244321}">
                <p14:modId xmlns:p14="http://schemas.microsoft.com/office/powerpoint/2010/main" val="622028874"/>
              </p:ext>
            </p:extLst>
          </p:nvPr>
        </p:nvGraphicFramePr>
        <p:xfrm>
          <a:off x="2011679" y="2414015"/>
          <a:ext cx="9608821" cy="3753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231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7"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03A28-FB9C-0C78-1A51-B38BB8A72E25}"/>
              </a:ext>
            </a:extLst>
          </p:cNvPr>
          <p:cNvPicPr>
            <a:picLocks noChangeAspect="1"/>
          </p:cNvPicPr>
          <p:nvPr/>
        </p:nvPicPr>
        <p:blipFill>
          <a:blip r:embed="rId2"/>
          <a:srcRect t="1243" r="598" b="1476"/>
          <a:stretch>
            <a:fillRect/>
          </a:stretch>
        </p:blipFill>
        <p:spPr>
          <a:xfrm>
            <a:off x="4069081" y="1257355"/>
            <a:ext cx="6095999" cy="5024573"/>
          </a:xfrm>
          <a:prstGeom prst="rect">
            <a:avLst/>
          </a:prstGeom>
        </p:spPr>
      </p:pic>
      <p:sp>
        <p:nvSpPr>
          <p:cNvPr id="5" name="Title 1">
            <a:extLst>
              <a:ext uri="{FF2B5EF4-FFF2-40B4-BE49-F238E27FC236}">
                <a16:creationId xmlns:a16="http://schemas.microsoft.com/office/drawing/2014/main" id="{585B8899-DB43-CEC0-BC33-E56E9D01D864}"/>
              </a:ext>
            </a:extLst>
          </p:cNvPr>
          <p:cNvSpPr txBox="1">
            <a:spLocks/>
          </p:cNvSpPr>
          <p:nvPr/>
        </p:nvSpPr>
        <p:spPr>
          <a:xfrm>
            <a:off x="259080" y="220290"/>
            <a:ext cx="10515600" cy="1325563"/>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200" dirty="0">
                <a:latin typeface="ADLaM Display" panose="02010000000000000000" pitchFamily="2" charset="0"/>
                <a:ea typeface="ADLaM Display" panose="02010000000000000000" pitchFamily="2" charset="0"/>
                <a:cs typeface="ADLaM Display" panose="02010000000000000000" pitchFamily="2" charset="0"/>
              </a:rPr>
              <a:t>ACO-Based Route Optimization</a:t>
            </a:r>
          </a:p>
        </p:txBody>
      </p:sp>
      <p:sp>
        <p:nvSpPr>
          <p:cNvPr id="6" name="Content Placeholder 2">
            <a:extLst>
              <a:ext uri="{FF2B5EF4-FFF2-40B4-BE49-F238E27FC236}">
                <a16:creationId xmlns:a16="http://schemas.microsoft.com/office/drawing/2014/main" id="{DFEC6819-90BD-9896-9905-350CB7D85C62}"/>
              </a:ext>
            </a:extLst>
          </p:cNvPr>
          <p:cNvSpPr txBox="1">
            <a:spLocks/>
          </p:cNvSpPr>
          <p:nvPr/>
        </p:nvSpPr>
        <p:spPr>
          <a:xfrm>
            <a:off x="337457" y="2012537"/>
            <a:ext cx="10515600" cy="4351338"/>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2" name="TextBox 1">
            <a:extLst>
              <a:ext uri="{FF2B5EF4-FFF2-40B4-BE49-F238E27FC236}">
                <a16:creationId xmlns:a16="http://schemas.microsoft.com/office/drawing/2014/main" id="{753910AE-F8EA-54DE-E23A-E8AC2850D84F}"/>
              </a:ext>
            </a:extLst>
          </p:cNvPr>
          <p:cNvSpPr txBox="1"/>
          <p:nvPr/>
        </p:nvSpPr>
        <p:spPr>
          <a:xfrm>
            <a:off x="4328160" y="1744063"/>
            <a:ext cx="5971032" cy="4893647"/>
          </a:xfrm>
          <a:prstGeom prst="rect">
            <a:avLst/>
          </a:prstGeom>
          <a:noFill/>
        </p:spPr>
        <p:txBody>
          <a:bodyPr wrap="square" rtlCol="0">
            <a:spAutoFit/>
          </a:bodyPr>
          <a:lstStyle/>
          <a:p>
            <a:r>
              <a:rPr lang="en-US" sz="1600" b="1" dirty="0"/>
              <a:t>Step 1: Start with Multiple Candidate Routes</a:t>
            </a:r>
          </a:p>
          <a:p>
            <a:r>
              <a:rPr lang="en-US" sz="1600" dirty="0"/>
              <a:t>Initial paths like direct route, left-side route, right-side route, etc.</a:t>
            </a:r>
          </a:p>
          <a:p>
            <a:endParaRPr lang="en-US" sz="1600" dirty="0"/>
          </a:p>
          <a:p>
            <a:r>
              <a:rPr lang="en-US" sz="1600" b="1" dirty="0"/>
              <a:t>Step 2: Ant Simulation</a:t>
            </a:r>
          </a:p>
          <a:p>
            <a:r>
              <a:rPr lang="en-US" sz="1600" dirty="0"/>
              <a:t>Virtual ants explore these routes</a:t>
            </a:r>
          </a:p>
          <a:p>
            <a:r>
              <a:rPr lang="en-US" sz="1600" b="1" dirty="0"/>
              <a:t>Decision = Pheromone level + Route fitness</a:t>
            </a:r>
            <a:endParaRPr lang="en-US" sz="1600" dirty="0"/>
          </a:p>
          <a:p>
            <a:r>
              <a:rPr lang="en-US" sz="1600" dirty="0"/>
              <a:t>Better routes → more ants choose them → more pheromone</a:t>
            </a:r>
          </a:p>
          <a:p>
            <a:endParaRPr lang="en-US" sz="1600" dirty="0"/>
          </a:p>
          <a:p>
            <a:r>
              <a:rPr lang="en-IN" sz="1600" b="1" dirty="0"/>
              <a:t>Step 3: Pheromone Update</a:t>
            </a:r>
          </a:p>
          <a:p>
            <a:r>
              <a:rPr lang="en-IN" sz="1600" b="1" dirty="0"/>
              <a:t>Evaporation</a:t>
            </a:r>
            <a:r>
              <a:rPr lang="en-IN" sz="1600" dirty="0"/>
              <a:t> 🧪: Slowly reduces pheromone on all routes</a:t>
            </a:r>
          </a:p>
          <a:p>
            <a:r>
              <a:rPr lang="en-IN" sz="1600" b="1" dirty="0"/>
              <a:t>Deposit</a:t>
            </a:r>
            <a:r>
              <a:rPr lang="en-IN" sz="1600" dirty="0"/>
              <a:t> 💧: Adds pheromone to good (low-cost) routes</a:t>
            </a:r>
            <a:br>
              <a:rPr lang="en-IN" sz="1600" dirty="0"/>
            </a:br>
            <a:r>
              <a:rPr lang="en-IN" sz="1600" dirty="0"/>
              <a:t>→ Helps reinforce successful paths</a:t>
            </a:r>
          </a:p>
          <a:p>
            <a:endParaRPr lang="en-IN" sz="1600" dirty="0"/>
          </a:p>
          <a:p>
            <a:r>
              <a:rPr lang="en-US" sz="1600" b="1" dirty="0"/>
              <a:t>Step 4: Optimization Loop</a:t>
            </a:r>
          </a:p>
          <a:p>
            <a:r>
              <a:rPr lang="en-US" sz="1600" dirty="0"/>
              <a:t>Repeated for several </a:t>
            </a:r>
            <a:r>
              <a:rPr lang="en-US" sz="1600" b="1" dirty="0"/>
              <a:t>iterations &amp; ants</a:t>
            </a:r>
            <a:endParaRPr lang="en-US" sz="1600" dirty="0"/>
          </a:p>
          <a:p>
            <a:r>
              <a:rPr lang="en-US" sz="1600" dirty="0"/>
              <a:t>Ants keep exploring, updating pheromones</a:t>
            </a:r>
          </a:p>
          <a:p>
            <a:r>
              <a:rPr lang="en-US" sz="1600" dirty="0"/>
              <a:t>Best route </a:t>
            </a:r>
            <a:r>
              <a:rPr lang="en-US" sz="1600" b="1" dirty="0"/>
              <a:t>emerges naturally</a:t>
            </a:r>
            <a:r>
              <a:rPr lang="en-US" sz="1600" dirty="0"/>
              <a:t> over time</a:t>
            </a:r>
          </a:p>
          <a:p>
            <a:endParaRPr lang="en-IN" sz="1600" dirty="0"/>
          </a:p>
          <a:p>
            <a:endParaRPr lang="en-US" sz="1600" dirty="0"/>
          </a:p>
        </p:txBody>
      </p:sp>
    </p:spTree>
    <p:extLst>
      <p:ext uri="{BB962C8B-B14F-4D97-AF65-F5344CB8AC3E}">
        <p14:creationId xmlns:p14="http://schemas.microsoft.com/office/powerpoint/2010/main" val="22430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19A72C-E6CE-B260-210F-F82D9A8FA3B8}"/>
              </a:ext>
            </a:extLst>
          </p:cNvPr>
          <p:cNvSpPr txBox="1">
            <a:spLocks/>
          </p:cNvSpPr>
          <p:nvPr/>
        </p:nvSpPr>
        <p:spPr>
          <a:xfrm>
            <a:off x="838200" y="523081"/>
            <a:ext cx="10515600" cy="1325563"/>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Genetic Algorithm for Route Optimization</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D148C15B-6147-02C7-FC87-9D3ED0F23503}"/>
              </a:ext>
            </a:extLst>
          </p:cNvPr>
          <p:cNvSpPr txBox="1">
            <a:spLocks/>
          </p:cNvSpPr>
          <p:nvPr/>
        </p:nvSpPr>
        <p:spPr>
          <a:xfrm>
            <a:off x="838200" y="1983581"/>
            <a:ext cx="10515600" cy="4351338"/>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6BD68759-FF90-CCA1-39CB-B01EA259783A}"/>
              </a:ext>
            </a:extLst>
          </p:cNvPr>
          <p:cNvPicPr>
            <a:picLocks noChangeAspect="1"/>
          </p:cNvPicPr>
          <p:nvPr/>
        </p:nvPicPr>
        <p:blipFill>
          <a:blip r:embed="rId2"/>
          <a:srcRect t="1243" r="598" b="1476"/>
          <a:stretch>
            <a:fillRect/>
          </a:stretch>
        </p:blipFill>
        <p:spPr>
          <a:xfrm>
            <a:off x="3969356" y="1848644"/>
            <a:ext cx="7704047" cy="4584089"/>
          </a:xfrm>
          <a:prstGeom prst="rect">
            <a:avLst/>
          </a:prstGeom>
        </p:spPr>
      </p:pic>
      <p:sp>
        <p:nvSpPr>
          <p:cNvPr id="10" name="TextBox 4">
            <a:extLst>
              <a:ext uri="{FF2B5EF4-FFF2-40B4-BE49-F238E27FC236}">
                <a16:creationId xmlns:a16="http://schemas.microsoft.com/office/drawing/2014/main" id="{B05215AB-FE64-6FC8-74F6-14EE451BBE74}"/>
              </a:ext>
            </a:extLst>
          </p:cNvPr>
          <p:cNvSpPr txBox="1"/>
          <p:nvPr/>
        </p:nvSpPr>
        <p:spPr>
          <a:xfrm>
            <a:off x="4689130" y="2617194"/>
            <a:ext cx="6824472" cy="3046988"/>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Arial" panose="020B0604020202020204" pitchFamily="34" charset="0"/>
              <a:buChar char="•"/>
            </a:pPr>
            <a:r>
              <a:rPr lang="en-IN" sz="1600" b="1" dirty="0"/>
              <a:t>Start:</a:t>
            </a:r>
            <a:br>
              <a:rPr lang="en-IN" sz="1600" dirty="0"/>
            </a:br>
            <a:r>
              <a:rPr lang="en-IN" sz="1600" dirty="0"/>
              <a:t>Random population of candidate routes</a:t>
            </a:r>
          </a:p>
          <a:p>
            <a:pPr>
              <a:buFont typeface="Arial" panose="020B0604020202020204" pitchFamily="34" charset="0"/>
              <a:buChar char="•"/>
            </a:pPr>
            <a:r>
              <a:rPr lang="en-IN" sz="1600" b="1" dirty="0"/>
              <a:t>Evolution per Generation:</a:t>
            </a:r>
            <a:endParaRPr lang="en-IN" sz="1600" dirty="0"/>
          </a:p>
          <a:p>
            <a:pPr marL="742950" lvl="1" indent="-285750">
              <a:buFont typeface="Arial" panose="020B0604020202020204" pitchFamily="34" charset="0"/>
              <a:buChar char="•"/>
            </a:pPr>
            <a:r>
              <a:rPr lang="en-IN" sz="1600" dirty="0"/>
              <a:t>Score routes by fitness</a:t>
            </a:r>
          </a:p>
          <a:p>
            <a:pPr marL="742950" lvl="1" indent="-285750">
              <a:buFont typeface="Arial" panose="020B0604020202020204" pitchFamily="34" charset="0"/>
              <a:buChar char="•"/>
            </a:pPr>
            <a:r>
              <a:rPr lang="en-IN" sz="1600" dirty="0"/>
              <a:t>Keep top performers (elitism)</a:t>
            </a:r>
          </a:p>
          <a:p>
            <a:pPr marL="742950" lvl="1" indent="-285750">
              <a:buFont typeface="Arial" panose="020B0604020202020204" pitchFamily="34" charset="0"/>
              <a:buChar char="•"/>
            </a:pPr>
            <a:r>
              <a:rPr lang="en-IN" sz="1600" dirty="0"/>
              <a:t>Select parents (tournament)</a:t>
            </a:r>
          </a:p>
          <a:p>
            <a:pPr marL="742950" lvl="1" indent="-285750">
              <a:buFont typeface="Arial" panose="020B0604020202020204" pitchFamily="34" charset="0"/>
              <a:buChar char="•"/>
            </a:pPr>
            <a:r>
              <a:rPr lang="en-IN" sz="1600" dirty="0"/>
              <a:t>Crossover → choose better parent</a:t>
            </a:r>
          </a:p>
          <a:p>
            <a:pPr marL="742950" lvl="1" indent="-285750">
              <a:buFont typeface="Arial" panose="020B0604020202020204" pitchFamily="34" charset="0"/>
              <a:buChar char="•"/>
            </a:pPr>
            <a:r>
              <a:rPr lang="en-IN" sz="1600" dirty="0"/>
              <a:t>Mutation → occasional random replacement</a:t>
            </a:r>
          </a:p>
          <a:p>
            <a:pPr>
              <a:buFont typeface="Arial" panose="020B0604020202020204" pitchFamily="34" charset="0"/>
              <a:buChar char="•"/>
            </a:pPr>
            <a:r>
              <a:rPr lang="en-IN" sz="1600" b="1" dirty="0"/>
              <a:t>Repeat:</a:t>
            </a:r>
            <a:br>
              <a:rPr lang="en-IN" sz="1600" dirty="0"/>
            </a:br>
            <a:r>
              <a:rPr lang="en-IN" sz="1600" dirty="0"/>
              <a:t>Over multiple generations</a:t>
            </a:r>
          </a:p>
          <a:p>
            <a:pPr>
              <a:buFont typeface="Arial" panose="020B0604020202020204" pitchFamily="34" charset="0"/>
              <a:buChar char="•"/>
            </a:pPr>
            <a:r>
              <a:rPr lang="en-IN" sz="1600" b="1" dirty="0"/>
              <a:t>Final Output:</a:t>
            </a:r>
            <a:br>
              <a:rPr lang="en-IN" sz="1600" dirty="0"/>
            </a:br>
            <a:r>
              <a:rPr lang="en-IN" sz="1600" dirty="0"/>
              <a:t>Best route from last generation</a:t>
            </a:r>
          </a:p>
        </p:txBody>
      </p:sp>
    </p:spTree>
    <p:extLst>
      <p:ext uri="{BB962C8B-B14F-4D97-AF65-F5344CB8AC3E}">
        <p14:creationId xmlns:p14="http://schemas.microsoft.com/office/powerpoint/2010/main" val="124562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E73799-5CDD-76E5-84A9-D70DA1D24542}"/>
              </a:ext>
            </a:extLst>
          </p:cNvPr>
          <p:cNvSpPr txBox="1">
            <a:spLocks/>
          </p:cNvSpPr>
          <p:nvPr/>
        </p:nvSpPr>
        <p:spPr>
          <a:xfrm>
            <a:off x="838200" y="523081"/>
            <a:ext cx="10515600" cy="1325563"/>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PPO Flight Rerouting (Blocked Waypoints)</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0A7449CC-370E-11EF-0B89-9C1E06058429}"/>
              </a:ext>
            </a:extLst>
          </p:cNvPr>
          <p:cNvSpPr txBox="1">
            <a:spLocks/>
          </p:cNvSpPr>
          <p:nvPr/>
        </p:nvSpPr>
        <p:spPr>
          <a:xfrm>
            <a:off x="838200" y="1983581"/>
            <a:ext cx="10515600" cy="4351338"/>
          </a:xfrm>
          <a:prstGeom prst="rect">
            <a:avLst/>
          </a:prstGeom>
        </p:spPr>
        <p:txBody>
          <a:bodyPr>
            <a:normAutofit/>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6" name="Picture 5">
            <a:extLst>
              <a:ext uri="{FF2B5EF4-FFF2-40B4-BE49-F238E27FC236}">
                <a16:creationId xmlns:a16="http://schemas.microsoft.com/office/drawing/2014/main" id="{C66CC0DD-237E-F68A-6AC5-FC1771D16A58}"/>
              </a:ext>
            </a:extLst>
          </p:cNvPr>
          <p:cNvPicPr>
            <a:picLocks noChangeAspect="1"/>
          </p:cNvPicPr>
          <p:nvPr/>
        </p:nvPicPr>
        <p:blipFill>
          <a:blip r:embed="rId2"/>
          <a:srcRect t="1243" r="598" b="1476"/>
          <a:stretch>
            <a:fillRect/>
          </a:stretch>
        </p:blipFill>
        <p:spPr>
          <a:xfrm>
            <a:off x="3143533" y="2599136"/>
            <a:ext cx="5904933" cy="3513574"/>
          </a:xfrm>
          <a:prstGeom prst="rect">
            <a:avLst/>
          </a:prstGeom>
        </p:spPr>
      </p:pic>
      <p:sp>
        <p:nvSpPr>
          <p:cNvPr id="7" name="Rectangle 6">
            <a:extLst>
              <a:ext uri="{FF2B5EF4-FFF2-40B4-BE49-F238E27FC236}">
                <a16:creationId xmlns:a16="http://schemas.microsoft.com/office/drawing/2014/main" id="{C3A1DA6C-FB17-B04F-3CF0-87CA6A4D33F7}"/>
              </a:ext>
            </a:extLst>
          </p:cNvPr>
          <p:cNvSpPr>
            <a:spLocks noChangeArrowheads="1"/>
          </p:cNvSpPr>
          <p:nvPr/>
        </p:nvSpPr>
        <p:spPr bwMode="auto">
          <a:xfrm>
            <a:off x="3314204" y="3586481"/>
            <a:ext cx="5734262"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Detects blocked waypoints (weather/restriction)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Evaluates unused alternate routes</a:t>
            </a:r>
          </a:p>
          <a:p>
            <a:pPr lvl="0" defTabSz="91440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Scores routes by:</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400" dirty="0"/>
              <a:t>Total Score=base score+(</a:t>
            </a:r>
            <a:r>
              <a:rPr lang="en-US" sz="1400" dirty="0" err="1"/>
              <a:t>fuel×fuel</a:t>
            </a:r>
            <a:r>
              <a:rPr lang="en-US" sz="1400" dirty="0"/>
              <a:t> factor)+(weather </a:t>
            </a:r>
            <a:r>
              <a:rPr lang="en-US" sz="1400" dirty="0" err="1"/>
              <a:t>risk×weather</a:t>
            </a:r>
            <a:r>
              <a:rPr lang="en-US" sz="1400" dirty="0"/>
              <a:t> factor)</a:t>
            </a:r>
            <a:endParaRPr kumimoji="0" lang="en-US" altLang="en-US" sz="14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Picks best-scoring path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Returns updated route to destination</a:t>
            </a:r>
          </a:p>
        </p:txBody>
      </p:sp>
    </p:spTree>
    <p:extLst>
      <p:ext uri="{BB962C8B-B14F-4D97-AF65-F5344CB8AC3E}">
        <p14:creationId xmlns:p14="http://schemas.microsoft.com/office/powerpoint/2010/main" val="126344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C8BE8C0-BF01-0D06-25BB-22A748335E66}"/>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600"/>
              </a:spcAft>
            </a:pPr>
            <a:r>
              <a:rPr lang="en-US" sz="3600" kern="1200" dirty="0">
                <a:solidFill>
                  <a:srgbClr val="FFFFFF"/>
                </a:solidFill>
                <a:latin typeface="+mj-lt"/>
                <a:ea typeface="+mj-ea"/>
                <a:cs typeface="+mj-cs"/>
              </a:rPr>
              <a:t>Activity diagram</a:t>
            </a:r>
          </a:p>
          <a:p>
            <a:pPr algn="ctr">
              <a:spcAft>
                <a:spcPts val="600"/>
              </a:spcAft>
            </a:pPr>
            <a:endParaRPr lang="en-US" sz="3600" kern="1200" dirty="0">
              <a:solidFill>
                <a:srgbClr val="FFFFFF"/>
              </a:solidFill>
              <a:latin typeface="+mj-lt"/>
              <a:ea typeface="+mj-ea"/>
              <a:cs typeface="+mj-cs"/>
            </a:endParaRPr>
          </a:p>
        </p:txBody>
      </p:sp>
      <p:pic>
        <p:nvPicPr>
          <p:cNvPr id="7" name="Picture 6" descr="A diagram of a flowchart&#10;&#10;AI-generated content may be incorrect.">
            <a:extLst>
              <a:ext uri="{FF2B5EF4-FFF2-40B4-BE49-F238E27FC236}">
                <a16:creationId xmlns:a16="http://schemas.microsoft.com/office/drawing/2014/main" id="{63AE1AD9-B458-6CCB-E207-E984191C3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58" y="-12839"/>
            <a:ext cx="2528864" cy="6881265"/>
          </a:xfrm>
          <a:prstGeom prst="rect">
            <a:avLst/>
          </a:prstGeom>
        </p:spPr>
      </p:pic>
    </p:spTree>
    <p:extLst>
      <p:ext uri="{BB962C8B-B14F-4D97-AF65-F5344CB8AC3E}">
        <p14:creationId xmlns:p14="http://schemas.microsoft.com/office/powerpoint/2010/main" val="4238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1B15448-C76C-2F75-DC31-EC1B757AFDD5}"/>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600"/>
              </a:spcAft>
            </a:pPr>
            <a:r>
              <a:rPr lang="en-US" sz="3600" kern="1200" dirty="0">
                <a:solidFill>
                  <a:srgbClr val="FFFFFF"/>
                </a:solidFill>
                <a:latin typeface="+mj-lt"/>
                <a:ea typeface="+mj-ea"/>
                <a:cs typeface="+mj-cs"/>
              </a:rPr>
              <a:t>Class diagram</a:t>
            </a:r>
          </a:p>
          <a:p>
            <a:pPr algn="ctr">
              <a:spcAft>
                <a:spcPts val="600"/>
              </a:spcAft>
            </a:pPr>
            <a:endParaRPr lang="en-US" sz="3600" kern="1200" dirty="0">
              <a:solidFill>
                <a:srgbClr val="FFFFFF"/>
              </a:solidFill>
              <a:latin typeface="+mj-lt"/>
              <a:ea typeface="+mj-ea"/>
              <a:cs typeface="+mj-cs"/>
            </a:endParaRPr>
          </a:p>
        </p:txBody>
      </p:sp>
      <p:pic>
        <p:nvPicPr>
          <p:cNvPr id="5" name="Content Placeholder 4" descr="A diagram of a computer&#10;&#10;AI-generated content may be incorrect.">
            <a:extLst>
              <a:ext uri="{FF2B5EF4-FFF2-40B4-BE49-F238E27FC236}">
                <a16:creationId xmlns:a16="http://schemas.microsoft.com/office/drawing/2014/main" id="{9067E525-D89F-3500-4537-5FD66A413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7804" y="1434010"/>
            <a:ext cx="7055557" cy="3333750"/>
          </a:xfrm>
          <a:prstGeom prst="rect">
            <a:avLst/>
          </a:prstGeom>
        </p:spPr>
      </p:pic>
    </p:spTree>
    <p:extLst>
      <p:ext uri="{BB962C8B-B14F-4D97-AF65-F5344CB8AC3E}">
        <p14:creationId xmlns:p14="http://schemas.microsoft.com/office/powerpoint/2010/main" val="406376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B5DA-9A47-9074-E2A5-B04C01FD8A95}"/>
              </a:ext>
            </a:extLst>
          </p:cNvPr>
          <p:cNvSpPr>
            <a:spLocks noGrp="1"/>
          </p:cNvSpPr>
          <p:nvPr>
            <p:ph type="title"/>
          </p:nvPr>
        </p:nvSpPr>
        <p:spPr/>
        <p:txBody>
          <a:bodyPr/>
          <a:lstStyle/>
          <a:p>
            <a:r>
              <a:rPr lang="en-IN" dirty="0">
                <a:latin typeface="ADLaM Display" panose="02010000000000000000" pitchFamily="2" charset="0"/>
                <a:ea typeface="ADLaM Display" panose="02010000000000000000" pitchFamily="2" charset="0"/>
                <a:cs typeface="ADLaM Display" panose="02010000000000000000" pitchFamily="2" charset="0"/>
              </a:rPr>
              <a:t>Importance</a:t>
            </a:r>
            <a:r>
              <a:rPr lang="en-IN" dirty="0"/>
              <a:t> </a:t>
            </a:r>
          </a:p>
        </p:txBody>
      </p:sp>
      <p:pic>
        <p:nvPicPr>
          <p:cNvPr id="4" name="Content Placeholder 3">
            <a:extLst>
              <a:ext uri="{FF2B5EF4-FFF2-40B4-BE49-F238E27FC236}">
                <a16:creationId xmlns:a16="http://schemas.microsoft.com/office/drawing/2014/main" id="{D56B4B1D-52BD-5E69-44AE-9C62529A3234}"/>
              </a:ext>
            </a:extLst>
          </p:cNvPr>
          <p:cNvPicPr>
            <a:picLocks noGrp="1" noChangeAspect="1"/>
          </p:cNvPicPr>
          <p:nvPr>
            <p:ph idx="1"/>
          </p:nvPr>
        </p:nvPicPr>
        <p:blipFill>
          <a:blip r:embed="rId2"/>
          <a:srcRect t="1243" r="598" b="1476"/>
          <a:stretch>
            <a:fillRect/>
          </a:stretch>
        </p:blipFill>
        <p:spPr>
          <a:xfrm>
            <a:off x="3781874" y="1735456"/>
            <a:ext cx="7023721" cy="4351338"/>
          </a:xfrm>
          <a:prstGeom prst="rect">
            <a:avLst/>
          </a:prstGeom>
        </p:spPr>
      </p:pic>
      <p:graphicFrame>
        <p:nvGraphicFramePr>
          <p:cNvPr id="6" name="Diagram 5">
            <a:extLst>
              <a:ext uri="{FF2B5EF4-FFF2-40B4-BE49-F238E27FC236}">
                <a16:creationId xmlns:a16="http://schemas.microsoft.com/office/drawing/2014/main" id="{067D1D44-B68C-0203-98B6-01D9C979D8D0}"/>
              </a:ext>
            </a:extLst>
          </p:cNvPr>
          <p:cNvGraphicFramePr/>
          <p:nvPr>
            <p:extLst>
              <p:ext uri="{D42A27DB-BD31-4B8C-83A1-F6EECF244321}">
                <p14:modId xmlns:p14="http://schemas.microsoft.com/office/powerpoint/2010/main" val="994134426"/>
              </p:ext>
            </p:extLst>
          </p:nvPr>
        </p:nvGraphicFramePr>
        <p:xfrm>
          <a:off x="4853519" y="2543774"/>
          <a:ext cx="4880429" cy="3220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67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BB9EE63-E480-7177-FD9D-8CD63D7CD01F}"/>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Aft>
                <a:spcPts val="600"/>
              </a:spcAft>
            </a:pPr>
            <a:r>
              <a:rPr lang="en-US" sz="3600" kern="1200" dirty="0">
                <a:solidFill>
                  <a:srgbClr val="FFFFFF"/>
                </a:solidFill>
                <a:latin typeface="+mj-lt"/>
                <a:ea typeface="+mj-ea"/>
                <a:cs typeface="+mj-cs"/>
              </a:rPr>
              <a:t>Object diagram</a:t>
            </a:r>
          </a:p>
          <a:p>
            <a:pPr algn="ctr">
              <a:spcAft>
                <a:spcPts val="600"/>
              </a:spcAft>
            </a:pPr>
            <a:endParaRPr lang="en-US" sz="3600" kern="1200" dirty="0">
              <a:solidFill>
                <a:srgbClr val="FFFFFF"/>
              </a:solidFill>
              <a:latin typeface="+mj-lt"/>
              <a:ea typeface="+mj-ea"/>
              <a:cs typeface="+mj-cs"/>
            </a:endParaRPr>
          </a:p>
        </p:txBody>
      </p:sp>
      <p:pic>
        <p:nvPicPr>
          <p:cNvPr id="6" name="Picture 5" descr="A diagram of a router&#10;&#10;AI-generated content may be incorrect.">
            <a:extLst>
              <a:ext uri="{FF2B5EF4-FFF2-40B4-BE49-F238E27FC236}">
                <a16:creationId xmlns:a16="http://schemas.microsoft.com/office/drawing/2014/main" id="{12E8F6F8-3DD1-B31C-02D4-523A96CD1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16" y="1512288"/>
            <a:ext cx="6780700" cy="3831095"/>
          </a:xfrm>
          <a:prstGeom prst="rect">
            <a:avLst/>
          </a:prstGeom>
        </p:spPr>
      </p:pic>
    </p:spTree>
    <p:extLst>
      <p:ext uri="{BB962C8B-B14F-4D97-AF65-F5344CB8AC3E}">
        <p14:creationId xmlns:p14="http://schemas.microsoft.com/office/powerpoint/2010/main" val="428800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AD3C18C-68CC-AB80-BF1E-9C857DCAEC39}"/>
              </a:ext>
            </a:extLst>
          </p:cNvPr>
          <p:cNvPicPr>
            <a:picLocks noChangeAspect="1"/>
          </p:cNvPicPr>
          <p:nvPr/>
        </p:nvPicPr>
        <p:blipFill>
          <a:blip r:embed="rId2"/>
          <a:srcRect t="1243" r="598" b="1476"/>
          <a:stretch>
            <a:fillRect/>
          </a:stretch>
        </p:blipFill>
        <p:spPr>
          <a:xfrm>
            <a:off x="6965928" y="2585124"/>
            <a:ext cx="4850934" cy="4086981"/>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CAE6544E-B398-A914-5367-B55C2F5BB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179" y="2997720"/>
            <a:ext cx="4626183" cy="3546619"/>
          </a:xfrm>
          <a:prstGeom prst="rect">
            <a:avLst/>
          </a:prstGeom>
        </p:spPr>
      </p:pic>
      <p:pic>
        <p:nvPicPr>
          <p:cNvPr id="4" name="Picture 3">
            <a:extLst>
              <a:ext uri="{FF2B5EF4-FFF2-40B4-BE49-F238E27FC236}">
                <a16:creationId xmlns:a16="http://schemas.microsoft.com/office/drawing/2014/main" id="{1DF361BA-DBE1-F524-EEC4-CE120E6F6540}"/>
              </a:ext>
            </a:extLst>
          </p:cNvPr>
          <p:cNvPicPr>
            <a:picLocks noChangeAspect="1"/>
          </p:cNvPicPr>
          <p:nvPr/>
        </p:nvPicPr>
        <p:blipFill>
          <a:blip r:embed="rId2"/>
          <a:srcRect t="1243" r="598" b="1476"/>
          <a:stretch>
            <a:fillRect/>
          </a:stretch>
        </p:blipFill>
        <p:spPr>
          <a:xfrm>
            <a:off x="26331" y="2585124"/>
            <a:ext cx="6913266" cy="3959051"/>
          </a:xfrm>
          <a:prstGeom prst="rect">
            <a:avLst/>
          </a:prstGeom>
        </p:spPr>
      </p:pic>
      <p:pic>
        <p:nvPicPr>
          <p:cNvPr id="6" name="Picture 5" descr="A map of a star&#10;&#10;AI-generated content may be incorrect.">
            <a:extLst>
              <a:ext uri="{FF2B5EF4-FFF2-40B4-BE49-F238E27FC236}">
                <a16:creationId xmlns:a16="http://schemas.microsoft.com/office/drawing/2014/main" id="{DF497E5A-6BB3-20F3-A22E-C4A8E38D99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913" y="2997720"/>
            <a:ext cx="6606102" cy="3343387"/>
          </a:xfrm>
          <a:prstGeom prst="rect">
            <a:avLst/>
          </a:prstGeom>
        </p:spPr>
      </p:pic>
      <p:sp>
        <p:nvSpPr>
          <p:cNvPr id="12" name="Title 1">
            <a:extLst>
              <a:ext uri="{FF2B5EF4-FFF2-40B4-BE49-F238E27FC236}">
                <a16:creationId xmlns:a16="http://schemas.microsoft.com/office/drawing/2014/main" id="{A35BA82A-3569-0412-9E1C-6825A5705315}"/>
              </a:ext>
            </a:extLst>
          </p:cNvPr>
          <p:cNvSpPr txBox="1">
            <a:spLocks/>
          </p:cNvSpPr>
          <p:nvPr/>
        </p:nvSpPr>
        <p:spPr>
          <a:xfrm>
            <a:off x="838200" y="523082"/>
            <a:ext cx="5472165" cy="833446"/>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Screenshot of website</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66844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E2BE81-E21E-3D34-93F3-BCFC8AD7E851}"/>
              </a:ext>
            </a:extLst>
          </p:cNvPr>
          <p:cNvPicPr>
            <a:picLocks noChangeAspect="1"/>
          </p:cNvPicPr>
          <p:nvPr/>
        </p:nvPicPr>
        <p:blipFill>
          <a:blip r:embed="rId2"/>
          <a:srcRect t="1243" r="598" b="1476"/>
          <a:stretch>
            <a:fillRect/>
          </a:stretch>
        </p:blipFill>
        <p:spPr>
          <a:xfrm>
            <a:off x="3180391" y="1817098"/>
            <a:ext cx="6105299" cy="3496349"/>
          </a:xfrm>
          <a:prstGeom prst="rect">
            <a:avLst/>
          </a:prstGeom>
        </p:spPr>
      </p:pic>
      <p:sp>
        <p:nvSpPr>
          <p:cNvPr id="4" name="Title 1">
            <a:extLst>
              <a:ext uri="{FF2B5EF4-FFF2-40B4-BE49-F238E27FC236}">
                <a16:creationId xmlns:a16="http://schemas.microsoft.com/office/drawing/2014/main" id="{80901957-5A1A-E65C-2D1E-B2FFF1A67CB0}"/>
              </a:ext>
            </a:extLst>
          </p:cNvPr>
          <p:cNvSpPr txBox="1">
            <a:spLocks/>
          </p:cNvSpPr>
          <p:nvPr/>
        </p:nvSpPr>
        <p:spPr>
          <a:xfrm>
            <a:off x="838200" y="523082"/>
            <a:ext cx="5472165" cy="833446"/>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Limitations</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CE4F77B-4650-4000-B392-E6F65B74DA7B}"/>
              </a:ext>
            </a:extLst>
          </p:cNvPr>
          <p:cNvSpPr txBox="1"/>
          <p:nvPr/>
        </p:nvSpPr>
        <p:spPr>
          <a:xfrm>
            <a:off x="3264408" y="3026664"/>
            <a:ext cx="5937266" cy="1077218"/>
          </a:xfrm>
          <a:prstGeom prst="rect">
            <a:avLst/>
          </a:prstGeom>
          <a:noFill/>
        </p:spPr>
        <p:txBody>
          <a:bodyPr wrap="none" rtlCol="0">
            <a:spAutoFit/>
          </a:bodyPr>
          <a:lstStyle/>
          <a:p>
            <a:pPr marL="285750" indent="-285750">
              <a:buFont typeface="Arial" panose="020B0604020202020204" pitchFamily="34" charset="0"/>
              <a:buChar char="•"/>
            </a:pPr>
            <a:r>
              <a:rPr lang="en-US" sz="1600" dirty="0"/>
              <a:t>Lack of Real-World Air Traffic Service (ATS) Route Data</a:t>
            </a:r>
          </a:p>
          <a:p>
            <a:pPr marL="285750" indent="-285750">
              <a:buFont typeface="Arial" panose="020B0604020202020204" pitchFamily="34" charset="0"/>
              <a:buChar char="•"/>
            </a:pPr>
            <a:r>
              <a:rPr lang="en-US" sz="1600" dirty="0"/>
              <a:t>There’s also no </a:t>
            </a:r>
            <a:r>
              <a:rPr lang="en-US" sz="1600" b="1" dirty="0"/>
              <a:t>live feedback loop from ADS-B or radar data</a:t>
            </a:r>
            <a:r>
              <a:rPr lang="en-US" sz="1600" dirty="0"/>
              <a:t>.</a:t>
            </a:r>
          </a:p>
          <a:p>
            <a:pPr marL="285750" indent="-285750">
              <a:buFont typeface="Arial" panose="020B0604020202020204" pitchFamily="34" charset="0"/>
              <a:buChar char="•"/>
            </a:pPr>
            <a:r>
              <a:rPr lang="en-IN" sz="1600" dirty="0"/>
              <a:t>Limited Data Sources &amp; Resolution</a:t>
            </a:r>
          </a:p>
          <a:p>
            <a:pPr marL="285750" indent="-285750">
              <a:buFont typeface="Arial" panose="020B0604020202020204" pitchFamily="34" charset="0"/>
              <a:buChar char="•"/>
            </a:pPr>
            <a:r>
              <a:rPr lang="en-IN" sz="1600" dirty="0"/>
              <a:t>Not altitude implemented</a:t>
            </a:r>
          </a:p>
        </p:txBody>
      </p:sp>
    </p:spTree>
    <p:extLst>
      <p:ext uri="{BB962C8B-B14F-4D97-AF65-F5344CB8AC3E}">
        <p14:creationId xmlns:p14="http://schemas.microsoft.com/office/powerpoint/2010/main" val="18757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6168206-4B41-B1A2-3C95-070B94751FA0}"/>
              </a:ext>
            </a:extLst>
          </p:cNvPr>
          <p:cNvPicPr>
            <a:picLocks noChangeAspect="1"/>
          </p:cNvPicPr>
          <p:nvPr/>
        </p:nvPicPr>
        <p:blipFill>
          <a:blip r:embed="rId2"/>
          <a:srcRect t="1243" r="598" b="1476"/>
          <a:stretch>
            <a:fillRect/>
          </a:stretch>
        </p:blipFill>
        <p:spPr>
          <a:xfrm>
            <a:off x="3737775" y="2306566"/>
            <a:ext cx="5145179" cy="2946513"/>
          </a:xfrm>
          <a:prstGeom prst="rect">
            <a:avLst/>
          </a:prstGeom>
        </p:spPr>
      </p:pic>
      <p:sp>
        <p:nvSpPr>
          <p:cNvPr id="4" name="Title 1">
            <a:extLst>
              <a:ext uri="{FF2B5EF4-FFF2-40B4-BE49-F238E27FC236}">
                <a16:creationId xmlns:a16="http://schemas.microsoft.com/office/drawing/2014/main" id="{FCB64E76-0E23-98B9-C26B-A895560139C7}"/>
              </a:ext>
            </a:extLst>
          </p:cNvPr>
          <p:cNvSpPr txBox="1">
            <a:spLocks/>
          </p:cNvSpPr>
          <p:nvPr/>
        </p:nvSpPr>
        <p:spPr>
          <a:xfrm>
            <a:off x="838200" y="523082"/>
            <a:ext cx="5472165" cy="833446"/>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3200" dirty="0">
                <a:latin typeface="ADLaM Display" panose="02010000000000000000" pitchFamily="2" charset="0"/>
                <a:ea typeface="ADLaM Display" panose="02010000000000000000" pitchFamily="2" charset="0"/>
                <a:cs typeface="ADLaM Display" panose="02010000000000000000" pitchFamily="2" charset="0"/>
              </a:rPr>
              <a:t>Future Improvements</a:t>
            </a:r>
          </a:p>
        </p:txBody>
      </p:sp>
      <p:sp>
        <p:nvSpPr>
          <p:cNvPr id="5" name="TextBox 4">
            <a:extLst>
              <a:ext uri="{FF2B5EF4-FFF2-40B4-BE49-F238E27FC236}">
                <a16:creationId xmlns:a16="http://schemas.microsoft.com/office/drawing/2014/main" id="{9195CEA4-1D29-94EB-6A86-29E7EB19C3A5}"/>
              </a:ext>
            </a:extLst>
          </p:cNvPr>
          <p:cNvSpPr txBox="1"/>
          <p:nvPr/>
        </p:nvSpPr>
        <p:spPr>
          <a:xfrm>
            <a:off x="3950208" y="3118104"/>
            <a:ext cx="4583242" cy="1323439"/>
          </a:xfrm>
          <a:prstGeom prst="rect">
            <a:avLst/>
          </a:prstGeom>
          <a:noFill/>
        </p:spPr>
        <p:txBody>
          <a:bodyPr wrap="none" rtlCol="0">
            <a:spAutoFit/>
          </a:bodyPr>
          <a:lstStyle/>
          <a:p>
            <a:pPr marL="285750" indent="-285750">
              <a:buFont typeface="Arial" panose="020B0604020202020204" pitchFamily="34" charset="0"/>
              <a:buChar char="•"/>
            </a:pPr>
            <a:r>
              <a:rPr lang="en-US" sz="1600" dirty="0"/>
              <a:t>Incorporate Real ATS Airways + FIR Constraints</a:t>
            </a:r>
          </a:p>
          <a:p>
            <a:pPr marL="285750" indent="-285750">
              <a:buFont typeface="Arial" panose="020B0604020202020204" pitchFamily="34" charset="0"/>
              <a:buChar char="•"/>
            </a:pPr>
            <a:r>
              <a:rPr lang="en-US" sz="1600" dirty="0"/>
              <a:t>Dynamic Weather-Aware Re-Routing in 3D</a:t>
            </a:r>
          </a:p>
          <a:p>
            <a:pPr marL="285750" indent="-285750">
              <a:buFont typeface="Arial" panose="020B0604020202020204" pitchFamily="34" charset="0"/>
              <a:buChar char="•"/>
            </a:pPr>
            <a:r>
              <a:rPr lang="en-IN" sz="1600" dirty="0"/>
              <a:t>Model Aircraft Performance Curves</a:t>
            </a:r>
          </a:p>
          <a:p>
            <a:pPr marL="285750" indent="-285750">
              <a:buFont typeface="Arial" panose="020B0604020202020204" pitchFamily="34" charset="0"/>
              <a:buChar char="•"/>
            </a:pPr>
            <a:r>
              <a:rPr lang="en-IN" sz="1600" dirty="0"/>
              <a:t>Altitude-Based Conflict Detection</a:t>
            </a:r>
          </a:p>
          <a:p>
            <a:pPr marL="285750" indent="-285750">
              <a:buFont typeface="Arial" panose="020B0604020202020204" pitchFamily="34" charset="0"/>
              <a:buChar char="•"/>
            </a:pPr>
            <a:r>
              <a:rPr lang="en-IN" sz="1600" dirty="0"/>
              <a:t>Export Routes in ICAO/FMS Formats</a:t>
            </a:r>
          </a:p>
        </p:txBody>
      </p:sp>
    </p:spTree>
    <p:extLst>
      <p:ext uri="{BB962C8B-B14F-4D97-AF65-F5344CB8AC3E}">
        <p14:creationId xmlns:p14="http://schemas.microsoft.com/office/powerpoint/2010/main" val="31443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E0ECA2-0B8A-117A-54C6-059F8CB6607E}"/>
              </a:ext>
            </a:extLst>
          </p:cNvPr>
          <p:cNvPicPr>
            <a:picLocks noChangeAspect="1"/>
          </p:cNvPicPr>
          <p:nvPr/>
        </p:nvPicPr>
        <p:blipFill>
          <a:blip r:embed="rId2"/>
          <a:srcRect t="1243" r="598" b="1476"/>
          <a:stretch>
            <a:fillRect/>
          </a:stretch>
        </p:blipFill>
        <p:spPr>
          <a:xfrm>
            <a:off x="2514600" y="1576119"/>
            <a:ext cx="8560786" cy="4918552"/>
          </a:xfrm>
          <a:prstGeom prst="rect">
            <a:avLst/>
          </a:prstGeom>
        </p:spPr>
      </p:pic>
      <p:sp>
        <p:nvSpPr>
          <p:cNvPr id="4" name="TextBox 3">
            <a:extLst>
              <a:ext uri="{FF2B5EF4-FFF2-40B4-BE49-F238E27FC236}">
                <a16:creationId xmlns:a16="http://schemas.microsoft.com/office/drawing/2014/main" id="{D7B9494D-4556-CFF2-85B2-8C5B51666FE7}"/>
              </a:ext>
            </a:extLst>
          </p:cNvPr>
          <p:cNvSpPr txBox="1"/>
          <p:nvPr/>
        </p:nvSpPr>
        <p:spPr>
          <a:xfrm>
            <a:off x="2797033" y="2265680"/>
            <a:ext cx="7995920" cy="3539430"/>
          </a:xfrm>
          <a:prstGeom prst="rect">
            <a:avLst/>
          </a:prstGeom>
          <a:noFill/>
        </p:spPr>
        <p:txBody>
          <a:bodyPr wrap="square" rtlCol="0">
            <a:spAutoFit/>
          </a:bodyPr>
          <a:lstStyle/>
          <a:p>
            <a:pPr algn="just"/>
            <a:r>
              <a:rPr lang="en-US" sz="1600" dirty="0"/>
              <a:t>This project demonstrates the potential of integrating advanced AI techniques—specifically Ant Colony Optimization (ACO), Genetic Algorithms (GA), and Proximal Policy Optimization (PPO)—to solve the complex problem of flight route optimization. Each algorithm contributes uniquely: ACO efficiently finds optimal paths based on heuristic and pheromone data, GA evolves improved solutions over generations, and PPO enables real-time rerouting through reinforcement learning. By combining these methods, the system can adapt dynamically to various constraints such as blocked airways, changing weather conditions, and fuel limitations. This leads to tangible improvements in operational efficiency, including shorter routes, reduced fuel consumption, fewer delays, and a notable decrease in carbon emissions. The modular architecture allows for easy integration with real-world data sources like weather APIs and airline scheduling systems, making it a scalable and practical solution. Overall, this project offers a strong foundation for developing intelligent, responsive, and sustainable flight planning systems in modern aviation.</a:t>
            </a:r>
            <a:endParaRPr lang="en-IN" sz="1600" dirty="0"/>
          </a:p>
        </p:txBody>
      </p:sp>
      <p:sp>
        <p:nvSpPr>
          <p:cNvPr id="6" name="Title 1">
            <a:extLst>
              <a:ext uri="{FF2B5EF4-FFF2-40B4-BE49-F238E27FC236}">
                <a16:creationId xmlns:a16="http://schemas.microsoft.com/office/drawing/2014/main" id="{F627CBAE-DB0B-E8BD-F58D-A8C169D862B5}"/>
              </a:ext>
            </a:extLst>
          </p:cNvPr>
          <p:cNvSpPr txBox="1">
            <a:spLocks/>
          </p:cNvSpPr>
          <p:nvPr/>
        </p:nvSpPr>
        <p:spPr>
          <a:xfrm>
            <a:off x="838201" y="523082"/>
            <a:ext cx="2971800" cy="833446"/>
          </a:xfrm>
          <a:prstGeom prst="rect">
            <a:avLst/>
          </a:prstGeom>
        </p:spPr>
        <p:txBody>
          <a:bodyPr/>
          <a:lstStyle>
            <a:defPPr>
              <a:defRPr lang="en-US"/>
            </a:defPPr>
            <a:lvl1pPr marL="0" algn="l" defTabSz="914400" rtl="0" eaLnBrk="1" latinLnBrk="0" hangingPunct="1">
              <a:lnSpc>
                <a:spcPct val="90000"/>
              </a:lnSpc>
              <a:spcBef>
                <a:spcPct val="0"/>
              </a:spcBef>
              <a:buNone/>
              <a:defRPr sz="4400" kern="1200">
                <a:solidFill>
                  <a:schemeClr val="tx1"/>
                </a:solidFill>
                <a:latin typeface="+mj-lt"/>
                <a:ea typeface="+mj-ea"/>
                <a:cs typeface="+mj-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Conclusion</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0128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398C9B-32EF-B9A1-08C5-FBD457B39F07}"/>
              </a:ext>
            </a:extLst>
          </p:cNvPr>
          <p:cNvPicPr>
            <a:picLocks noChangeAspect="1"/>
          </p:cNvPicPr>
          <p:nvPr/>
        </p:nvPicPr>
        <p:blipFill>
          <a:blip r:embed="rId2"/>
          <a:srcRect t="1243" r="598" b="1476"/>
          <a:stretch>
            <a:fillRect/>
          </a:stretch>
        </p:blipFill>
        <p:spPr>
          <a:xfrm>
            <a:off x="3288742" y="1816105"/>
            <a:ext cx="5614516" cy="3225789"/>
          </a:xfrm>
          <a:prstGeom prst="rect">
            <a:avLst/>
          </a:prstGeom>
        </p:spPr>
      </p:pic>
      <p:sp>
        <p:nvSpPr>
          <p:cNvPr id="4" name="TextBox 3">
            <a:extLst>
              <a:ext uri="{FF2B5EF4-FFF2-40B4-BE49-F238E27FC236}">
                <a16:creationId xmlns:a16="http://schemas.microsoft.com/office/drawing/2014/main" id="{C9D65105-B6EB-8C45-EB70-A3359F6A9E3E}"/>
              </a:ext>
            </a:extLst>
          </p:cNvPr>
          <p:cNvSpPr txBox="1"/>
          <p:nvPr/>
        </p:nvSpPr>
        <p:spPr>
          <a:xfrm>
            <a:off x="4564971" y="3044278"/>
            <a:ext cx="3062057" cy="769441"/>
          </a:xfrm>
          <a:prstGeom prst="rect">
            <a:avLst/>
          </a:prstGeom>
          <a:noFill/>
        </p:spPr>
        <p:txBody>
          <a:bodyPr wrap="none" rtlCol="0">
            <a:spAutoFit/>
          </a:bodyPr>
          <a:lstStyle/>
          <a:p>
            <a:r>
              <a:rPr lang="en-IN" sz="4400"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2250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D80F2F-EBA8-504B-5007-B9E1605C0F1F}"/>
              </a:ext>
            </a:extLst>
          </p:cNvPr>
          <p:cNvPicPr>
            <a:picLocks noChangeAspect="1"/>
          </p:cNvPicPr>
          <p:nvPr/>
        </p:nvPicPr>
        <p:blipFill>
          <a:blip r:embed="rId2"/>
          <a:stretch>
            <a:fillRect/>
          </a:stretch>
        </p:blipFill>
        <p:spPr>
          <a:xfrm>
            <a:off x="6766560" y="2328403"/>
            <a:ext cx="5105400" cy="3778679"/>
          </a:xfrm>
          <a:prstGeom prst="rect">
            <a:avLst/>
          </a:prstGeom>
        </p:spPr>
      </p:pic>
      <p:pic>
        <p:nvPicPr>
          <p:cNvPr id="5" name="Picture 4">
            <a:extLst>
              <a:ext uri="{FF2B5EF4-FFF2-40B4-BE49-F238E27FC236}">
                <a16:creationId xmlns:a16="http://schemas.microsoft.com/office/drawing/2014/main" id="{0EBD9057-E6F8-E1A4-1EBC-7AC1A2B8765D}"/>
              </a:ext>
            </a:extLst>
          </p:cNvPr>
          <p:cNvPicPr>
            <a:picLocks noChangeAspect="1"/>
          </p:cNvPicPr>
          <p:nvPr/>
        </p:nvPicPr>
        <p:blipFill>
          <a:blip r:embed="rId2"/>
          <a:srcRect t="1243" r="598" b="1476"/>
          <a:stretch>
            <a:fillRect/>
          </a:stretch>
        </p:blipFill>
        <p:spPr>
          <a:xfrm>
            <a:off x="550210" y="1712322"/>
            <a:ext cx="7645617" cy="4736592"/>
          </a:xfrm>
          <a:prstGeom prst="rect">
            <a:avLst/>
          </a:prstGeom>
        </p:spPr>
      </p:pic>
      <p:sp>
        <p:nvSpPr>
          <p:cNvPr id="9" name="Content Placeholder 2">
            <a:extLst>
              <a:ext uri="{FF2B5EF4-FFF2-40B4-BE49-F238E27FC236}">
                <a16:creationId xmlns:a16="http://schemas.microsoft.com/office/drawing/2014/main" id="{DF58779F-A1D1-9F88-6245-8D0E2A258019}"/>
              </a:ext>
            </a:extLst>
          </p:cNvPr>
          <p:cNvSpPr>
            <a:spLocks noGrp="1"/>
          </p:cNvSpPr>
          <p:nvPr>
            <p:ph idx="1"/>
          </p:nvPr>
        </p:nvSpPr>
        <p:spPr>
          <a:xfrm>
            <a:off x="821727" y="2640257"/>
            <a:ext cx="7447971" cy="950977"/>
          </a:xfrm>
        </p:spPr>
        <p:txBody>
          <a:bodyPr>
            <a:normAutofit/>
          </a:bodyPr>
          <a:lstStyle/>
          <a:p>
            <a:pPr marL="0" indent="0">
              <a:lnSpc>
                <a:spcPct val="110000"/>
              </a:lnSpc>
              <a:buNone/>
            </a:pPr>
            <a:r>
              <a:rPr lang="en-US" sz="1600" dirty="0">
                <a:latin typeface="Times New Roman" panose="02020603050405020304" pitchFamily="18" charset="0"/>
                <a:cs typeface="Times New Roman" panose="02020603050405020304" pitchFamily="18" charset="0"/>
              </a:rPr>
              <a:t>ACO is a nature-inspired algorithm that mimics how ants find the shortest paths to food. It’s used to solve complex problems like flight route optimization.</a:t>
            </a:r>
          </a:p>
          <a:p>
            <a:pPr marL="0" indent="0">
              <a:lnSpc>
                <a:spcPct val="110000"/>
              </a:lnSpc>
              <a:buNone/>
            </a:pPr>
            <a:endParaRPr lang="en-US"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44B46A0-7F32-47FA-DB45-5C000525B530}"/>
              </a:ext>
            </a:extLst>
          </p:cNvPr>
          <p:cNvSpPr txBox="1"/>
          <p:nvPr/>
        </p:nvSpPr>
        <p:spPr>
          <a:xfrm>
            <a:off x="823297" y="3903088"/>
            <a:ext cx="4860113" cy="1323439"/>
          </a:xfrm>
          <a:prstGeom prst="rect">
            <a:avLst/>
          </a:prstGeom>
          <a:noFill/>
        </p:spPr>
        <p:txBody>
          <a:bodyPr wrap="none" rtlCol="0">
            <a:spAutoFit/>
          </a:bodyPr>
          <a:lstStyle/>
          <a:p>
            <a:r>
              <a:rPr lang="en-US" sz="1600" b="1" u="sng" dirty="0">
                <a:latin typeface="Times New Roman" panose="02020603050405020304" pitchFamily="18" charset="0"/>
                <a:cs typeface="Times New Roman" panose="02020603050405020304" pitchFamily="18" charset="0"/>
              </a:rPr>
              <a:t>Working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Virtual "ants" explore paths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Good paths leave stronger "pheromones"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More ants follow stronger trails → best path emerges</a:t>
            </a:r>
          </a:p>
          <a:p>
            <a:pPr marL="285750" indent="-285750">
              <a:buFont typeface="Arial" panose="020B0604020202020204" pitchFamily="34" charset="0"/>
              <a:buChar char="•"/>
            </a:pPr>
            <a:endParaRPr lang="en-IN" sz="1600" dirty="0"/>
          </a:p>
        </p:txBody>
      </p:sp>
      <p:pic>
        <p:nvPicPr>
          <p:cNvPr id="11" name="Picture 2" descr="Ant colony optimization algorithms - Wikipedia">
            <a:extLst>
              <a:ext uri="{FF2B5EF4-FFF2-40B4-BE49-F238E27FC236}">
                <a16:creationId xmlns:a16="http://schemas.microsoft.com/office/drawing/2014/main" id="{61827647-A7CD-62D3-3FEC-9CB304186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631" b="2"/>
          <a:stretch>
            <a:fillRect/>
          </a:stretch>
        </p:blipFill>
        <p:spPr bwMode="auto">
          <a:xfrm>
            <a:off x="8579891" y="2841390"/>
            <a:ext cx="2190154" cy="3058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24803FE-5489-D4FA-D84C-E5C6698F3867}"/>
              </a:ext>
            </a:extLst>
          </p:cNvPr>
          <p:cNvSpPr txBox="1"/>
          <p:nvPr/>
        </p:nvSpPr>
        <p:spPr>
          <a:xfrm>
            <a:off x="603504" y="815693"/>
            <a:ext cx="5492496" cy="584775"/>
          </a:xfrm>
          <a:prstGeom prst="rect">
            <a:avLst/>
          </a:prstGeom>
          <a:noFill/>
        </p:spPr>
        <p:txBody>
          <a:bodyPr wrap="square" rtlCol="0">
            <a:spAutoFit/>
          </a:bodyPr>
          <a:lstStyle/>
          <a:p>
            <a:r>
              <a:rPr lang="en-IN" sz="3200" b="1" dirty="0">
                <a:latin typeface="ADLaM Display" panose="02010000000000000000" pitchFamily="2" charset="0"/>
                <a:ea typeface="ADLaM Display" panose="02010000000000000000" pitchFamily="2" charset="0"/>
                <a:cs typeface="ADLaM Display" panose="02010000000000000000" pitchFamily="2" charset="0"/>
              </a:rPr>
              <a:t>Ant colony Optimization</a:t>
            </a:r>
          </a:p>
        </p:txBody>
      </p:sp>
    </p:spTree>
    <p:extLst>
      <p:ext uri="{BB962C8B-B14F-4D97-AF65-F5344CB8AC3E}">
        <p14:creationId xmlns:p14="http://schemas.microsoft.com/office/powerpoint/2010/main" val="27243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F5EBCF-7EF9-F22A-6921-CED304398D33}"/>
              </a:ext>
            </a:extLst>
          </p:cNvPr>
          <p:cNvPicPr>
            <a:picLocks noChangeAspect="1"/>
          </p:cNvPicPr>
          <p:nvPr/>
        </p:nvPicPr>
        <p:blipFill>
          <a:blip r:embed="rId2"/>
          <a:srcRect t="1243" r="598" b="1476"/>
          <a:stretch>
            <a:fillRect/>
          </a:stretch>
        </p:blipFill>
        <p:spPr>
          <a:xfrm>
            <a:off x="3455199" y="1581912"/>
            <a:ext cx="7645617" cy="4736592"/>
          </a:xfrm>
          <a:prstGeom prst="rect">
            <a:avLst/>
          </a:prstGeom>
        </p:spPr>
      </p:pic>
      <p:graphicFrame>
        <p:nvGraphicFramePr>
          <p:cNvPr id="6" name="Content Placeholder 2">
            <a:extLst>
              <a:ext uri="{FF2B5EF4-FFF2-40B4-BE49-F238E27FC236}">
                <a16:creationId xmlns:a16="http://schemas.microsoft.com/office/drawing/2014/main" id="{F88F034A-B3FA-ACFA-69BC-6030A001EF1A}"/>
              </a:ext>
            </a:extLst>
          </p:cNvPr>
          <p:cNvGraphicFramePr>
            <a:graphicFrameLocks/>
          </p:cNvGraphicFramePr>
          <p:nvPr>
            <p:extLst>
              <p:ext uri="{D42A27DB-BD31-4B8C-83A1-F6EECF244321}">
                <p14:modId xmlns:p14="http://schemas.microsoft.com/office/powerpoint/2010/main" val="3961921097"/>
              </p:ext>
            </p:extLst>
          </p:nvPr>
        </p:nvGraphicFramePr>
        <p:xfrm>
          <a:off x="2409562" y="2176273"/>
          <a:ext cx="9998845" cy="3941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81ABF77-DCDF-37E8-E1DF-5DCF6510FB84}"/>
              </a:ext>
            </a:extLst>
          </p:cNvPr>
          <p:cNvSpPr/>
          <p:nvPr/>
        </p:nvSpPr>
        <p:spPr>
          <a:xfrm>
            <a:off x="99720" y="303277"/>
            <a:ext cx="7316064" cy="1055674"/>
          </a:xfrm>
          <a:prstGeom prst="rect">
            <a:avLst/>
          </a:prstGeom>
          <a:noFill/>
        </p:spPr>
        <p:txBody>
          <a:bodyPr wrap="square" lIns="91440" tIns="45720" rIns="91440" bIns="45720">
            <a:spAutoFit/>
          </a:bodyPr>
          <a:lstStyle/>
          <a:p>
            <a:pPr>
              <a:lnSpc>
                <a:spcPct val="90000"/>
              </a:lnSpc>
              <a:spcBef>
                <a:spcPct val="0"/>
              </a:spcBef>
              <a:spcAft>
                <a:spcPts val="600"/>
              </a:spcAft>
            </a:pPr>
            <a:r>
              <a:rPr lang="en-US" sz="3200" b="1" kern="1200" cap="none" spc="0" dirty="0">
                <a:ln w="0"/>
                <a:solidFill>
                  <a:schemeClr val="tx1"/>
                </a:solidFill>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Why ACO for </a:t>
            </a:r>
          </a:p>
          <a:p>
            <a:pPr>
              <a:lnSpc>
                <a:spcPct val="90000"/>
              </a:lnSpc>
              <a:spcBef>
                <a:spcPct val="0"/>
              </a:spcBef>
              <a:spcAft>
                <a:spcPts val="600"/>
              </a:spcAft>
            </a:pPr>
            <a:r>
              <a:rPr lang="en-US" sz="3200" b="1" kern="1200" cap="none" spc="0" dirty="0">
                <a:ln w="0"/>
                <a:solidFill>
                  <a:schemeClr val="tx1"/>
                </a:solidFill>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Flight Route Optimization?</a:t>
            </a:r>
            <a:endParaRPr lang="en-IN" sz="3200" b="1" cap="none" spc="0" dirty="0">
              <a:ln w="0"/>
              <a:solidFill>
                <a:schemeClr val="tx1"/>
              </a:solidFill>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2627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7A1B6D-F930-5FE7-0321-12D70B36AEC5}"/>
              </a:ext>
            </a:extLst>
          </p:cNvPr>
          <p:cNvPicPr>
            <a:picLocks noChangeAspect="1"/>
          </p:cNvPicPr>
          <p:nvPr/>
        </p:nvPicPr>
        <p:blipFill>
          <a:blip r:embed="rId2"/>
          <a:srcRect t="1243" r="598" b="1476"/>
          <a:stretch>
            <a:fillRect/>
          </a:stretch>
        </p:blipFill>
        <p:spPr>
          <a:xfrm>
            <a:off x="206715" y="1201851"/>
            <a:ext cx="8359734" cy="5179000"/>
          </a:xfrm>
          <a:prstGeom prst="rect">
            <a:avLst/>
          </a:prstGeom>
        </p:spPr>
      </p:pic>
      <p:sp>
        <p:nvSpPr>
          <p:cNvPr id="5" name="Title 1">
            <a:extLst>
              <a:ext uri="{FF2B5EF4-FFF2-40B4-BE49-F238E27FC236}">
                <a16:creationId xmlns:a16="http://schemas.microsoft.com/office/drawing/2014/main" id="{F75EBE66-A09E-D004-BA2E-F584E6D97B36}"/>
              </a:ext>
            </a:extLst>
          </p:cNvPr>
          <p:cNvSpPr>
            <a:spLocks noGrp="1"/>
          </p:cNvSpPr>
          <p:nvPr>
            <p:ph type="title"/>
          </p:nvPr>
        </p:nvSpPr>
        <p:spPr>
          <a:xfrm>
            <a:off x="353549" y="474708"/>
            <a:ext cx="6021362" cy="1243177"/>
          </a:xfrm>
        </p:spPr>
        <p:txBody>
          <a:bodyPr>
            <a:norm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Genetic Algorithm (GA)</a:t>
            </a:r>
            <a:br>
              <a:rPr lang="en-US" dirty="0">
                <a:latin typeface="ADLaM Display" panose="02010000000000000000" pitchFamily="2" charset="0"/>
                <a:ea typeface="ADLaM Display" panose="02010000000000000000" pitchFamily="2" charset="0"/>
                <a:cs typeface="ADLaM Display" panose="02010000000000000000" pitchFamily="2" charset="0"/>
              </a:rPr>
            </a:b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6" name="Content Placeholder 2">
            <a:extLst>
              <a:ext uri="{FF2B5EF4-FFF2-40B4-BE49-F238E27FC236}">
                <a16:creationId xmlns:a16="http://schemas.microsoft.com/office/drawing/2014/main" id="{E40E66F5-5200-2767-BD8F-C691A915738F}"/>
              </a:ext>
            </a:extLst>
          </p:cNvPr>
          <p:cNvSpPr>
            <a:spLocks noGrp="1"/>
          </p:cNvSpPr>
          <p:nvPr>
            <p:ph idx="1"/>
          </p:nvPr>
        </p:nvSpPr>
        <p:spPr>
          <a:xfrm>
            <a:off x="574332" y="2247057"/>
            <a:ext cx="7887004" cy="2449017"/>
          </a:xfrm>
        </p:spPr>
        <p:txBody>
          <a:bodyPr>
            <a:no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What is 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GA is an optimization technique based on natural selection — the fittest solutions survive and evolve.</a:t>
            </a:r>
          </a:p>
          <a:p>
            <a:pPr marL="0" indent="0">
              <a:buNone/>
            </a:pPr>
            <a:r>
              <a:rPr lang="en-US" b="1" u="sng" dirty="0">
                <a:latin typeface="Times New Roman" panose="02020603050405020304" pitchFamily="18" charset="0"/>
                <a:cs typeface="Times New Roman" panose="02020603050405020304" pitchFamily="18" charset="0"/>
              </a:rPr>
              <a:t>How it works</a:t>
            </a:r>
            <a:endParaRPr lang="en-US"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Selection</a:t>
            </a:r>
            <a:r>
              <a:rPr lang="en-US" dirty="0">
                <a:latin typeface="Times New Roman" panose="02020603050405020304" pitchFamily="18" charset="0"/>
                <a:cs typeface="Times New Roman" panose="02020603050405020304" pitchFamily="18" charset="0"/>
              </a:rPr>
              <a:t> – Choose the best solutions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Crossover</a:t>
            </a:r>
            <a:r>
              <a:rPr lang="en-US" dirty="0">
                <a:latin typeface="Times New Roman" panose="02020603050405020304" pitchFamily="18" charset="0"/>
                <a:cs typeface="Times New Roman" panose="02020603050405020304" pitchFamily="18" charset="0"/>
              </a:rPr>
              <a:t> – Mix them to create new ones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Mutation</a:t>
            </a:r>
            <a:r>
              <a:rPr lang="en-US" dirty="0">
                <a:latin typeface="Times New Roman" panose="02020603050405020304" pitchFamily="18" charset="0"/>
                <a:cs typeface="Times New Roman" panose="02020603050405020304" pitchFamily="18" charset="0"/>
              </a:rPr>
              <a:t> – Add small changes for diversity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Repeat</a:t>
            </a:r>
            <a:r>
              <a:rPr lang="en-US" dirty="0">
                <a:latin typeface="Times New Roman" panose="02020603050405020304" pitchFamily="18" charset="0"/>
                <a:cs typeface="Times New Roman" panose="02020603050405020304" pitchFamily="18" charset="0"/>
              </a:rPr>
              <a:t> – Evolve until the best solution emerges</a:t>
            </a: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CEB5EB8-BE38-3509-1081-68309A1A599F}"/>
              </a:ext>
            </a:extLst>
          </p:cNvPr>
          <p:cNvPicPr>
            <a:picLocks noChangeAspect="1"/>
          </p:cNvPicPr>
          <p:nvPr/>
        </p:nvPicPr>
        <p:blipFill>
          <a:blip r:embed="rId2"/>
          <a:srcRect t="1243" r="598" b="1476"/>
          <a:stretch>
            <a:fillRect/>
          </a:stretch>
        </p:blipFill>
        <p:spPr>
          <a:xfrm>
            <a:off x="7424928" y="3208426"/>
            <a:ext cx="4504529" cy="3078760"/>
          </a:xfrm>
          <a:prstGeom prst="rect">
            <a:avLst/>
          </a:prstGeom>
        </p:spPr>
      </p:pic>
      <p:pic>
        <p:nvPicPr>
          <p:cNvPr id="4" name="Picture 2" descr="Description of the genetic algorithm The figure summarizes all the... |  Download Scientific Diagram">
            <a:extLst>
              <a:ext uri="{FF2B5EF4-FFF2-40B4-BE49-F238E27FC236}">
                <a16:creationId xmlns:a16="http://schemas.microsoft.com/office/drawing/2014/main" id="{EEF20924-446B-E989-05E1-D96A049D20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187" b="20983"/>
          <a:stretch>
            <a:fillRect/>
          </a:stretch>
        </p:blipFill>
        <p:spPr bwMode="auto">
          <a:xfrm>
            <a:off x="7700075" y="3545314"/>
            <a:ext cx="3917593" cy="2301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978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 calcmode="lin" valueType="num">
                                      <p:cBhvr additive="base">
                                        <p:cTn id="2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 calcmode="lin" valueType="num">
                                      <p:cBhvr additive="base">
                                        <p:cTn id="2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xEl>
                                              <p:pRg st="3" end="3"/>
                                            </p:txEl>
                                          </p:spTgt>
                                        </p:tgtEl>
                                        <p:attrNameLst>
                                          <p:attrName>style.visibility</p:attrName>
                                        </p:attrNameLst>
                                      </p:cBhvr>
                                      <p:to>
                                        <p:strVal val="visible"/>
                                      </p:to>
                                    </p:set>
                                    <p:anim calcmode="lin" valueType="num">
                                      <p:cBhvr additive="base">
                                        <p:cTn id="3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 calcmode="lin" valueType="num">
                                      <p:cBhvr additive="base">
                                        <p:cTn id="4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 calcmode="lin" valueType="num">
                                      <p:cBhvr additive="base">
                                        <p:cTn id="46"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 calcmode="lin" valueType="num">
                                      <p:cBhvr additive="base">
                                        <p:cTn id="54" dur="500" fill="hold"/>
                                        <p:tgtEl>
                                          <p:spTgt spid="8"/>
                                        </p:tgtEl>
                                        <p:attrNameLst>
                                          <p:attrName>ppt_x</p:attrName>
                                        </p:attrNameLst>
                                      </p:cBhvr>
                                      <p:tavLst>
                                        <p:tav tm="0">
                                          <p:val>
                                            <p:strVal val="#ppt_x"/>
                                          </p:val>
                                        </p:tav>
                                        <p:tav tm="100000">
                                          <p:val>
                                            <p:strVal val="#ppt_x"/>
                                          </p:val>
                                        </p:tav>
                                      </p:tavLst>
                                    </p:anim>
                                    <p:anim calcmode="lin" valueType="num">
                                      <p:cBhvr additive="base">
                                        <p:cTn id="5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9B7863-A6C5-DF6A-9CE1-2837D259177D}"/>
              </a:ext>
            </a:extLst>
          </p:cNvPr>
          <p:cNvPicPr>
            <a:picLocks noChangeAspect="1"/>
          </p:cNvPicPr>
          <p:nvPr/>
        </p:nvPicPr>
        <p:blipFill>
          <a:blip r:embed="rId2"/>
          <a:srcRect t="1243" r="598" b="1476"/>
          <a:stretch>
            <a:fillRect/>
          </a:stretch>
        </p:blipFill>
        <p:spPr>
          <a:xfrm>
            <a:off x="3054096" y="1316736"/>
            <a:ext cx="8555484" cy="5330952"/>
          </a:xfrm>
          <a:prstGeom prst="rect">
            <a:avLst/>
          </a:prstGeom>
        </p:spPr>
      </p:pic>
      <p:sp>
        <p:nvSpPr>
          <p:cNvPr id="4" name="Title 6">
            <a:extLst>
              <a:ext uri="{FF2B5EF4-FFF2-40B4-BE49-F238E27FC236}">
                <a16:creationId xmlns:a16="http://schemas.microsoft.com/office/drawing/2014/main" id="{D88AB7BF-7004-61F8-8301-040BB24A283F}"/>
              </a:ext>
            </a:extLst>
          </p:cNvPr>
          <p:cNvSpPr>
            <a:spLocks noGrp="1"/>
          </p:cNvSpPr>
          <p:nvPr>
            <p:ph type="title"/>
          </p:nvPr>
        </p:nvSpPr>
        <p:spPr>
          <a:xfrm>
            <a:off x="91944" y="82497"/>
            <a:ext cx="6903216" cy="1513131"/>
          </a:xfrm>
        </p:spPr>
        <p:txBody>
          <a:bodyPr>
            <a:normAutofit/>
          </a:bodyPr>
          <a:lstStyle/>
          <a:p>
            <a:r>
              <a:rPr lang="en-IN" dirty="0">
                <a:ln w="0"/>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Why Use Genetic Algorithm for Flight Route Optimization?</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C0994025-D3FF-4E41-224E-E7F03D2797C4}"/>
              </a:ext>
            </a:extLst>
          </p:cNvPr>
          <p:cNvGraphicFramePr>
            <a:graphicFrameLocks noGrp="1"/>
          </p:cNvGraphicFramePr>
          <p:nvPr>
            <p:ph idx="1"/>
            <p:extLst>
              <p:ext uri="{D42A27DB-BD31-4B8C-83A1-F6EECF244321}">
                <p14:modId xmlns:p14="http://schemas.microsoft.com/office/powerpoint/2010/main" val="3454769066"/>
              </p:ext>
            </p:extLst>
          </p:nvPr>
        </p:nvGraphicFramePr>
        <p:xfrm>
          <a:off x="4425696" y="1874520"/>
          <a:ext cx="6565392" cy="463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853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9D7C796-0584-192F-ABA6-C443EAD55F27}"/>
              </a:ext>
            </a:extLst>
          </p:cNvPr>
          <p:cNvPicPr>
            <a:picLocks noChangeAspect="1"/>
          </p:cNvPicPr>
          <p:nvPr/>
        </p:nvPicPr>
        <p:blipFill>
          <a:blip r:embed="rId2"/>
          <a:srcRect t="1243" r="598" b="1476"/>
          <a:stretch>
            <a:fillRect/>
          </a:stretch>
        </p:blipFill>
        <p:spPr>
          <a:xfrm>
            <a:off x="98578" y="1601547"/>
            <a:ext cx="9142420" cy="4814966"/>
          </a:xfrm>
          <a:prstGeom prst="rect">
            <a:avLst/>
          </a:prstGeom>
        </p:spPr>
      </p:pic>
      <p:sp>
        <p:nvSpPr>
          <p:cNvPr id="4" name="Title 5">
            <a:extLst>
              <a:ext uri="{FF2B5EF4-FFF2-40B4-BE49-F238E27FC236}">
                <a16:creationId xmlns:a16="http://schemas.microsoft.com/office/drawing/2014/main" id="{C32308D8-3065-4450-8B8E-6FDCC1CD7A23}"/>
              </a:ext>
            </a:extLst>
          </p:cNvPr>
          <p:cNvSpPr>
            <a:spLocks noGrp="1"/>
          </p:cNvSpPr>
          <p:nvPr>
            <p:ph type="title"/>
          </p:nvPr>
        </p:nvSpPr>
        <p:spPr>
          <a:xfrm>
            <a:off x="212698" y="599516"/>
            <a:ext cx="6888982" cy="1073146"/>
          </a:xfrm>
        </p:spPr>
        <p:txBody>
          <a:bodyPr>
            <a:normAutofit/>
          </a:bodyPr>
          <a:lstStyle/>
          <a:p>
            <a:r>
              <a:rPr lang="en-US" dirty="0">
                <a:ln w="0"/>
                <a:effectLst>
                  <a:outerShdw blurRad="38100" dist="19050" dir="2700000" algn="tl" rotWithShape="0">
                    <a:schemeClr val="dk1">
                      <a:alpha val="40000"/>
                    </a:schemeClr>
                  </a:outerShdw>
                </a:effectLst>
                <a:latin typeface="ADLaM Display" panose="02010000000000000000" pitchFamily="2" charset="0"/>
                <a:ea typeface="ADLaM Display" panose="02010000000000000000" pitchFamily="2" charset="0"/>
                <a:cs typeface="ADLaM Display" panose="02010000000000000000" pitchFamily="2" charset="0"/>
              </a:rPr>
              <a:t>Reinforcement Learning (RL)</a:t>
            </a: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Content Placeholder 2">
            <a:extLst>
              <a:ext uri="{FF2B5EF4-FFF2-40B4-BE49-F238E27FC236}">
                <a16:creationId xmlns:a16="http://schemas.microsoft.com/office/drawing/2014/main" id="{E420A5E4-5266-30C5-4EC2-E5013C38F926}"/>
              </a:ext>
            </a:extLst>
          </p:cNvPr>
          <p:cNvSpPr>
            <a:spLocks noGrp="1"/>
          </p:cNvSpPr>
          <p:nvPr>
            <p:ph idx="1"/>
          </p:nvPr>
        </p:nvSpPr>
        <p:spPr>
          <a:xfrm>
            <a:off x="425856" y="1743776"/>
            <a:ext cx="8275362" cy="4543295"/>
          </a:xfrm>
        </p:spPr>
        <p:txBody>
          <a:bodyPr>
            <a:noAutofit/>
          </a:bodyPr>
          <a:lstStyle/>
          <a:p>
            <a:pPr marL="0" indent="0">
              <a:buNone/>
            </a:pPr>
            <a:br>
              <a:rPr lang="en-US" sz="1600" dirty="0">
                <a:solidFill>
                  <a:schemeClr val="bg1">
                    <a:lumMod val="95000"/>
                    <a:alpha val="80000"/>
                  </a:schemeClr>
                </a:solidFill>
                <a:latin typeface="Times New Roman" panose="02020603050405020304" pitchFamily="18" charset="0"/>
                <a:cs typeface="Times New Roman" panose="02020603050405020304" pitchFamily="18" charset="0"/>
              </a:rPr>
            </a:br>
            <a:r>
              <a:rPr lang="en-US" sz="1600" dirty="0">
                <a:solidFill>
                  <a:schemeClr val="tx1">
                    <a:alpha val="80000"/>
                  </a:schemeClr>
                </a:solidFill>
                <a:latin typeface="Times New Roman" panose="02020603050405020304" pitchFamily="18" charset="0"/>
                <a:cs typeface="Times New Roman" panose="02020603050405020304" pitchFamily="18" charset="0"/>
              </a:rPr>
              <a:t>Reinforcement Learning is a type of machine learning where an agent learns by </a:t>
            </a:r>
            <a:r>
              <a:rPr lang="en-US" sz="1600" b="1" dirty="0">
                <a:solidFill>
                  <a:schemeClr val="tx1">
                    <a:alpha val="80000"/>
                  </a:schemeClr>
                </a:solidFill>
                <a:latin typeface="Times New Roman" panose="02020603050405020304" pitchFamily="18" charset="0"/>
                <a:cs typeface="Times New Roman" panose="02020603050405020304" pitchFamily="18" charset="0"/>
              </a:rPr>
              <a:t>interacting with an environment</a:t>
            </a:r>
            <a:r>
              <a:rPr lang="en-US" sz="1600" dirty="0">
                <a:solidFill>
                  <a:schemeClr val="tx1">
                    <a:alpha val="80000"/>
                  </a:schemeClr>
                </a:solidFill>
                <a:latin typeface="Times New Roman" panose="02020603050405020304" pitchFamily="18" charset="0"/>
                <a:cs typeface="Times New Roman" panose="02020603050405020304" pitchFamily="18" charset="0"/>
              </a:rPr>
              <a:t>, receiving </a:t>
            </a:r>
            <a:r>
              <a:rPr lang="en-US" sz="1600" b="1" dirty="0">
                <a:solidFill>
                  <a:schemeClr val="tx1">
                    <a:alpha val="80000"/>
                  </a:schemeClr>
                </a:solidFill>
                <a:latin typeface="Times New Roman" panose="02020603050405020304" pitchFamily="18" charset="0"/>
                <a:cs typeface="Times New Roman" panose="02020603050405020304" pitchFamily="18" charset="0"/>
              </a:rPr>
              <a:t>rewards or penalties</a:t>
            </a:r>
            <a:r>
              <a:rPr lang="en-US" sz="1600" dirty="0">
                <a:solidFill>
                  <a:schemeClr val="tx1">
                    <a:alpha val="80000"/>
                  </a:schemeClr>
                </a:solidFill>
                <a:latin typeface="Times New Roman" panose="02020603050405020304" pitchFamily="18" charset="0"/>
                <a:cs typeface="Times New Roman" panose="02020603050405020304" pitchFamily="18" charset="0"/>
              </a:rPr>
              <a:t> for its actions, and improving its strategy over time.</a:t>
            </a:r>
          </a:p>
          <a:p>
            <a:pPr marL="0" indent="0">
              <a:buNone/>
            </a:pPr>
            <a:endParaRPr lang="en-US" sz="1600" dirty="0">
              <a:solidFill>
                <a:schemeClr val="tx1">
                  <a:alpha val="80000"/>
                </a:schemeClr>
              </a:solidFill>
              <a:latin typeface="Times New Roman" panose="02020603050405020304" pitchFamily="18" charset="0"/>
              <a:cs typeface="Times New Roman" panose="02020603050405020304" pitchFamily="18" charset="0"/>
            </a:endParaRPr>
          </a:p>
          <a:p>
            <a:pPr marL="0" indent="0">
              <a:buNone/>
            </a:pPr>
            <a:r>
              <a:rPr lang="en-US" sz="1600" b="1" dirty="0">
                <a:solidFill>
                  <a:schemeClr val="tx1">
                    <a:alpha val="80000"/>
                  </a:schemeClr>
                </a:solidFill>
                <a:latin typeface="Times New Roman" panose="02020603050405020304" pitchFamily="18" charset="0"/>
                <a:cs typeface="Times New Roman" panose="02020603050405020304" pitchFamily="18" charset="0"/>
              </a:rPr>
              <a:t>Key Concepts:</a:t>
            </a:r>
            <a:endParaRPr lang="en-US" sz="1600" dirty="0">
              <a:solidFill>
                <a:schemeClr val="tx1">
                  <a:alpha val="80000"/>
                </a:schemeClr>
              </a:solidFill>
              <a:latin typeface="Times New Roman" panose="02020603050405020304" pitchFamily="18" charset="0"/>
              <a:cs typeface="Times New Roman" panose="02020603050405020304" pitchFamily="18" charset="0"/>
            </a:endParaRPr>
          </a:p>
          <a:p>
            <a:r>
              <a:rPr lang="en-US" sz="1600" dirty="0">
                <a:solidFill>
                  <a:schemeClr val="tx1">
                    <a:alpha val="80000"/>
                  </a:schemeClr>
                </a:solidFill>
                <a:latin typeface="Times New Roman" panose="02020603050405020304" pitchFamily="18" charset="0"/>
                <a:cs typeface="Times New Roman" panose="02020603050405020304" pitchFamily="18" charset="0"/>
              </a:rPr>
              <a:t>🧠 </a:t>
            </a:r>
            <a:r>
              <a:rPr lang="en-US" sz="1600" b="1" dirty="0">
                <a:solidFill>
                  <a:schemeClr val="tx1">
                    <a:alpha val="80000"/>
                  </a:schemeClr>
                </a:solidFill>
                <a:latin typeface="Times New Roman" panose="02020603050405020304" pitchFamily="18" charset="0"/>
                <a:cs typeface="Times New Roman" panose="02020603050405020304" pitchFamily="18" charset="0"/>
              </a:rPr>
              <a:t>Agent</a:t>
            </a:r>
            <a:r>
              <a:rPr lang="en-US" sz="1600" dirty="0">
                <a:solidFill>
                  <a:schemeClr val="tx1">
                    <a:alpha val="80000"/>
                  </a:schemeClr>
                </a:solidFill>
                <a:latin typeface="Times New Roman" panose="02020603050405020304" pitchFamily="18" charset="0"/>
                <a:cs typeface="Times New Roman" panose="02020603050405020304" pitchFamily="18" charset="0"/>
              </a:rPr>
              <a:t> – The decision-maker</a:t>
            </a:r>
          </a:p>
          <a:p>
            <a:r>
              <a:rPr lang="en-US" sz="1600" dirty="0">
                <a:solidFill>
                  <a:schemeClr val="tx1">
                    <a:alpha val="80000"/>
                  </a:schemeClr>
                </a:solidFill>
                <a:latin typeface="Times New Roman" panose="02020603050405020304" pitchFamily="18" charset="0"/>
                <a:cs typeface="Times New Roman" panose="02020603050405020304" pitchFamily="18" charset="0"/>
              </a:rPr>
              <a:t>🌍 </a:t>
            </a:r>
            <a:r>
              <a:rPr lang="en-US" sz="1600" b="1" dirty="0">
                <a:solidFill>
                  <a:schemeClr val="tx1">
                    <a:alpha val="80000"/>
                  </a:schemeClr>
                </a:solidFill>
                <a:latin typeface="Times New Roman" panose="02020603050405020304" pitchFamily="18" charset="0"/>
                <a:cs typeface="Times New Roman" panose="02020603050405020304" pitchFamily="18" charset="0"/>
              </a:rPr>
              <a:t>Environment</a:t>
            </a:r>
            <a:r>
              <a:rPr lang="en-US" sz="1600" dirty="0">
                <a:solidFill>
                  <a:schemeClr val="tx1">
                    <a:alpha val="80000"/>
                  </a:schemeClr>
                </a:solidFill>
                <a:latin typeface="Times New Roman" panose="02020603050405020304" pitchFamily="18" charset="0"/>
                <a:cs typeface="Times New Roman" panose="02020603050405020304" pitchFamily="18" charset="0"/>
              </a:rPr>
              <a:t> – Where the agent operates</a:t>
            </a:r>
          </a:p>
          <a:p>
            <a:r>
              <a:rPr lang="en-US" sz="1600" dirty="0">
                <a:solidFill>
                  <a:schemeClr val="tx1">
                    <a:alpha val="80000"/>
                  </a:schemeClr>
                </a:solidFill>
                <a:latin typeface="Times New Roman" panose="02020603050405020304" pitchFamily="18" charset="0"/>
                <a:cs typeface="Times New Roman" panose="02020603050405020304" pitchFamily="18" charset="0"/>
              </a:rPr>
              <a:t>🎯 </a:t>
            </a:r>
            <a:r>
              <a:rPr lang="en-US" sz="1600" b="1" dirty="0">
                <a:solidFill>
                  <a:schemeClr val="tx1">
                    <a:alpha val="80000"/>
                  </a:schemeClr>
                </a:solidFill>
                <a:latin typeface="Times New Roman" panose="02020603050405020304" pitchFamily="18" charset="0"/>
                <a:cs typeface="Times New Roman" panose="02020603050405020304" pitchFamily="18" charset="0"/>
              </a:rPr>
              <a:t>Goal</a:t>
            </a:r>
            <a:r>
              <a:rPr lang="en-US" sz="1600" dirty="0">
                <a:solidFill>
                  <a:schemeClr val="tx1">
                    <a:alpha val="80000"/>
                  </a:schemeClr>
                </a:solidFill>
                <a:latin typeface="Times New Roman" panose="02020603050405020304" pitchFamily="18" charset="0"/>
                <a:cs typeface="Times New Roman" panose="02020603050405020304" pitchFamily="18" charset="0"/>
              </a:rPr>
              <a:t> – Maximize cumulative rewards</a:t>
            </a:r>
          </a:p>
          <a:p>
            <a:r>
              <a:rPr lang="en-US" sz="1600" dirty="0">
                <a:solidFill>
                  <a:schemeClr val="tx1">
                    <a:alpha val="80000"/>
                  </a:schemeClr>
                </a:solidFill>
                <a:latin typeface="Times New Roman" panose="02020603050405020304" pitchFamily="18" charset="0"/>
                <a:cs typeface="Times New Roman" panose="02020603050405020304" pitchFamily="18" charset="0"/>
              </a:rPr>
              <a:t>🔁 </a:t>
            </a:r>
            <a:r>
              <a:rPr lang="en-US" sz="1600" b="1" dirty="0">
                <a:solidFill>
                  <a:schemeClr val="tx1">
                    <a:alpha val="80000"/>
                  </a:schemeClr>
                </a:solidFill>
                <a:latin typeface="Times New Roman" panose="02020603050405020304" pitchFamily="18" charset="0"/>
                <a:cs typeface="Times New Roman" panose="02020603050405020304" pitchFamily="18" charset="0"/>
              </a:rPr>
              <a:t>Trial &amp; Error</a:t>
            </a:r>
            <a:r>
              <a:rPr lang="en-US" sz="1600" dirty="0">
                <a:solidFill>
                  <a:schemeClr val="tx1">
                    <a:alpha val="80000"/>
                  </a:schemeClr>
                </a:solidFill>
                <a:latin typeface="Times New Roman" panose="02020603050405020304" pitchFamily="18" charset="0"/>
                <a:cs typeface="Times New Roman" panose="02020603050405020304" pitchFamily="18" charset="0"/>
              </a:rPr>
              <a:t> – Learns from feedback to make better decisions</a:t>
            </a:r>
          </a:p>
          <a:p>
            <a:pPr marL="0" indent="0">
              <a:buNone/>
            </a:pPr>
            <a:endParaRPr lang="en-IN" sz="1600" dirty="0">
              <a:solidFill>
                <a:schemeClr val="bg1">
                  <a:lumMod val="95000"/>
                  <a:alpha val="80000"/>
                </a:schemeClr>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C74741F-6FCB-AB4E-568A-B75127154E20}"/>
              </a:ext>
            </a:extLst>
          </p:cNvPr>
          <p:cNvPicPr>
            <a:picLocks noChangeAspect="1"/>
          </p:cNvPicPr>
          <p:nvPr/>
        </p:nvPicPr>
        <p:blipFill>
          <a:blip r:embed="rId2"/>
          <a:srcRect t="1243" r="598" b="1476"/>
          <a:stretch>
            <a:fillRect/>
          </a:stretch>
        </p:blipFill>
        <p:spPr>
          <a:xfrm>
            <a:off x="7101680" y="3615739"/>
            <a:ext cx="4818416" cy="2985091"/>
          </a:xfrm>
          <a:prstGeom prst="rect">
            <a:avLst/>
          </a:prstGeom>
        </p:spPr>
      </p:pic>
      <p:pic>
        <p:nvPicPr>
          <p:cNvPr id="6" name="Picture 2" descr="What is reinforcement learning? | IBM">
            <a:extLst>
              <a:ext uri="{FF2B5EF4-FFF2-40B4-BE49-F238E27FC236}">
                <a16:creationId xmlns:a16="http://schemas.microsoft.com/office/drawing/2014/main" id="{BE95844C-438F-807E-7C57-ADB44B7A3A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6" t="-5021" r="1938" b="-3968"/>
          <a:stretch>
            <a:fillRect/>
          </a:stretch>
        </p:blipFill>
        <p:spPr bwMode="auto">
          <a:xfrm>
            <a:off x="7806999" y="3929458"/>
            <a:ext cx="3959145" cy="2615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353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 calcmode="lin" valueType="num">
                                      <p:cBhvr additive="base">
                                        <p:cTn id="16"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 calcmode="lin" valueType="num">
                                      <p:cBhvr additive="base">
                                        <p:cTn id="3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 calcmode="lin" valueType="num">
                                      <p:cBhvr additive="base">
                                        <p:cTn id="40"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xEl>
                                              <p:pRg st="6" end="6"/>
                                            </p:txEl>
                                          </p:spTgt>
                                        </p:tgtEl>
                                        <p:attrNameLst>
                                          <p:attrName>style.visibility</p:attrName>
                                        </p:attrNameLst>
                                      </p:cBhvr>
                                      <p:to>
                                        <p:strVal val="visible"/>
                                      </p:to>
                                    </p:set>
                                    <p:anim calcmode="lin" valueType="num">
                                      <p:cBhvr additive="base">
                                        <p:cTn id="46"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additive="base">
                                        <p:cTn id="54" dur="500" fill="hold"/>
                                        <p:tgtEl>
                                          <p:spTgt spid="6"/>
                                        </p:tgtEl>
                                        <p:attrNameLst>
                                          <p:attrName>ppt_x</p:attrName>
                                        </p:attrNameLst>
                                      </p:cBhvr>
                                      <p:tavLst>
                                        <p:tav tm="0">
                                          <p:val>
                                            <p:strVal val="#ppt_x"/>
                                          </p:val>
                                        </p:tav>
                                        <p:tav tm="100000">
                                          <p:val>
                                            <p:strVal val="#ppt_x"/>
                                          </p:val>
                                        </p:tav>
                                      </p:tavLst>
                                    </p:anim>
                                    <p:anim calcmode="lin" valueType="num">
                                      <p:cBhvr additive="base">
                                        <p:cTn id="5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D78C1E-E007-2C1A-E525-FEB4D2CF0BB5}"/>
              </a:ext>
            </a:extLst>
          </p:cNvPr>
          <p:cNvPicPr>
            <a:picLocks noChangeAspect="1"/>
          </p:cNvPicPr>
          <p:nvPr/>
        </p:nvPicPr>
        <p:blipFill>
          <a:blip r:embed="rId2"/>
          <a:srcRect t="1243" r="598" b="1476"/>
          <a:stretch>
            <a:fillRect/>
          </a:stretch>
        </p:blipFill>
        <p:spPr>
          <a:xfrm>
            <a:off x="5074919" y="1289304"/>
            <a:ext cx="6861731" cy="5283138"/>
          </a:xfrm>
          <a:prstGeom prst="rect">
            <a:avLst/>
          </a:prstGeom>
        </p:spPr>
      </p:pic>
      <p:sp>
        <p:nvSpPr>
          <p:cNvPr id="4" name="Title 1">
            <a:extLst>
              <a:ext uri="{FF2B5EF4-FFF2-40B4-BE49-F238E27FC236}">
                <a16:creationId xmlns:a16="http://schemas.microsoft.com/office/drawing/2014/main" id="{7DE55417-4D56-AF47-CC49-96B4898A41FA}"/>
              </a:ext>
            </a:extLst>
          </p:cNvPr>
          <p:cNvSpPr>
            <a:spLocks noGrp="1"/>
          </p:cNvSpPr>
          <p:nvPr>
            <p:ph type="title"/>
          </p:nvPr>
        </p:nvSpPr>
        <p:spPr>
          <a:xfrm>
            <a:off x="255350" y="285558"/>
            <a:ext cx="5697394" cy="2238104"/>
          </a:xfrm>
        </p:spPr>
        <p:txBody>
          <a:bodyPr anchor="t">
            <a:norm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Why Use</a:t>
            </a:r>
            <a:br>
              <a:rPr lang="en-US" b="1" dirty="0">
                <a:latin typeface="ADLaM Display" panose="02010000000000000000" pitchFamily="2" charset="0"/>
                <a:ea typeface="ADLaM Display" panose="02010000000000000000" pitchFamily="2" charset="0"/>
                <a:cs typeface="ADLaM Display" panose="02010000000000000000" pitchFamily="2" charset="0"/>
              </a:rPr>
            </a:br>
            <a:r>
              <a:rPr lang="en-US" b="1" dirty="0">
                <a:latin typeface="ADLaM Display" panose="02010000000000000000" pitchFamily="2" charset="0"/>
                <a:ea typeface="ADLaM Display" panose="02010000000000000000" pitchFamily="2" charset="0"/>
                <a:cs typeface="ADLaM Display" panose="02010000000000000000" pitchFamily="2" charset="0"/>
              </a:rPr>
              <a:t>Reinforcement Learning?</a:t>
            </a:r>
            <a:br>
              <a:rPr lang="en-US" b="1" dirty="0">
                <a:latin typeface="ADLaM Display" panose="02010000000000000000" pitchFamily="2" charset="0"/>
                <a:ea typeface="ADLaM Display" panose="02010000000000000000" pitchFamily="2" charset="0"/>
                <a:cs typeface="ADLaM Display" panose="02010000000000000000" pitchFamily="2" charset="0"/>
              </a:rPr>
            </a:br>
            <a:endParaRPr lang="en-IN" dirty="0">
              <a:latin typeface="ADLaM Display" panose="02010000000000000000" pitchFamily="2" charset="0"/>
              <a:ea typeface="ADLaM Display" panose="02010000000000000000" pitchFamily="2" charset="0"/>
              <a:cs typeface="ADLaM Display" panose="02010000000000000000" pitchFamily="2" charset="0"/>
            </a:endParaRPr>
          </a:p>
        </p:txBody>
      </p:sp>
      <p:graphicFrame>
        <p:nvGraphicFramePr>
          <p:cNvPr id="5" name="Content Placeholder 2">
            <a:extLst>
              <a:ext uri="{FF2B5EF4-FFF2-40B4-BE49-F238E27FC236}">
                <a16:creationId xmlns:a16="http://schemas.microsoft.com/office/drawing/2014/main" id="{6A23F337-EB06-2F83-61C8-A34A1A3E605E}"/>
              </a:ext>
            </a:extLst>
          </p:cNvPr>
          <p:cNvGraphicFramePr>
            <a:graphicFrameLocks noGrp="1"/>
          </p:cNvGraphicFramePr>
          <p:nvPr>
            <p:ph idx="1"/>
            <p:extLst>
              <p:ext uri="{D42A27DB-BD31-4B8C-83A1-F6EECF244321}">
                <p14:modId xmlns:p14="http://schemas.microsoft.com/office/powerpoint/2010/main" val="737940871"/>
              </p:ext>
            </p:extLst>
          </p:nvPr>
        </p:nvGraphicFramePr>
        <p:xfrm>
          <a:off x="5557359" y="1889089"/>
          <a:ext cx="6078632" cy="4436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406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790</TotalTime>
  <Words>2095</Words>
  <Application>Microsoft Office PowerPoint</Application>
  <PresentationFormat>Widescreen</PresentationFormat>
  <Paragraphs>249</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ADLaM Display</vt:lpstr>
      <vt:lpstr>Aptos</vt:lpstr>
      <vt:lpstr>Aptos Display</vt:lpstr>
      <vt:lpstr>Arial</vt:lpstr>
      <vt:lpstr>Bahnschrift SemiLight</vt:lpstr>
      <vt:lpstr>Times New Roman</vt:lpstr>
      <vt:lpstr>Wingdings</vt:lpstr>
      <vt:lpstr>Office Theme</vt:lpstr>
      <vt:lpstr>PowerPoint Presentation</vt:lpstr>
      <vt:lpstr>Introduction </vt:lpstr>
      <vt:lpstr>Importance </vt:lpstr>
      <vt:lpstr>PowerPoint Presentation</vt:lpstr>
      <vt:lpstr>PowerPoint Presentation</vt:lpstr>
      <vt:lpstr>Genetic Algorithm (GA) </vt:lpstr>
      <vt:lpstr>Why Use Genetic Algorithm for Flight Route Optimization?</vt:lpstr>
      <vt:lpstr>Reinforcement Learning (RL)</vt:lpstr>
      <vt:lpstr>Why Use Reinforcement Learning? </vt:lpstr>
      <vt:lpstr>ACO+GA+RL vs Traditional algorithm </vt:lpstr>
      <vt:lpstr>ACO+GA+RL  vs  Traditional algorithm </vt:lpstr>
      <vt:lpstr> Using hybrid approach</vt:lpstr>
      <vt:lpstr>Advantages</vt:lpstr>
      <vt:lpstr>Weather Data Integration</vt:lpstr>
      <vt:lpstr>Airport &amp; Route Data Handling</vt:lpstr>
      <vt:lpstr>Tech Stack</vt:lpstr>
      <vt:lpstr>PowerPoint Presentation</vt:lpstr>
      <vt:lpstr>Why not use the existing  simulations</vt:lpstr>
      <vt:lpstr>Traditional flight  optimization system  working flowchart</vt:lpstr>
      <vt:lpstr>Ant Colony Optimization + Genetic Algorithm+ Reinforcement Learning  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Soumyadip Debnath</dc:creator>
  <cp:lastModifiedBy>Soumyadip Debnath</cp:lastModifiedBy>
  <cp:revision>12</cp:revision>
  <dcterms:created xsi:type="dcterms:W3CDTF">2025-06-14T18:17:28Z</dcterms:created>
  <dcterms:modified xsi:type="dcterms:W3CDTF">2025-06-16T06:54:34Z</dcterms:modified>
</cp:coreProperties>
</file>