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6328"/>
    <a:srgbClr val="FD8F31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D860D-C380-4DC7-8F89-9D550629D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EEB9A9-5719-4F43-A94A-A63BEECA0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F8B312-4A67-42DD-B300-0AAEA739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4F9F-F2B5-4445-BA21-40B2FBB89555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2DAE72-44E5-483E-BF32-AFA43415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E4BE8C-6F70-47A0-B7D2-5FD884E7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1155-657B-4A1F-97D3-D21CE65F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87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BEC99-379D-44C4-96F0-715F7A27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FAAB2E-9169-412B-96ED-BD974AB89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D7F671-A707-46CD-8261-24690062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4F9F-F2B5-4445-BA21-40B2FBB89555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85597A-03C1-434C-944B-4ADECF2E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75C38A-2B35-4EFC-9573-6E74EBE0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1155-657B-4A1F-97D3-D21CE65F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31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6FEA31-AF55-4F43-AE3B-61A2CD285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9D9638-F123-44C8-97AD-08E3355AF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6D40E2-FF7C-47BB-BC7E-C6BD126F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4F9F-F2B5-4445-BA21-40B2FBB89555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2040C1-2C01-4772-8497-4CAE995D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C3FFE1-68E8-43AB-9BA0-CC02E1B6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1155-657B-4A1F-97D3-D21CE65F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11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90DDD-7B5B-4694-95A3-F91EC1FD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E6000D-4980-4B13-B2E9-B0CD3731D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FA14D6-DFBF-4660-9463-93190DF4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4F9F-F2B5-4445-BA21-40B2FBB89555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E0C307-E571-4E5B-AFF3-2C7928EE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2999B2-56AB-437E-BBCA-12D31BB9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1155-657B-4A1F-97D3-D21CE65F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56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C42F4-AC47-4612-A805-745FBA64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FA60F4-D6E6-4BA5-8BB7-177A8A2F8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238120-FE34-4F5F-803B-D88EB12A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4F9F-F2B5-4445-BA21-40B2FBB89555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4B7BD-B208-4C7B-ADE3-90C85C9F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F346A0-F7FE-4003-B313-76E881C5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1155-657B-4A1F-97D3-D21CE65F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05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D3DC1-DDA8-43F0-AEF8-94F05F64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4D89BB-59CE-4DB2-AA0B-008AD2B18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162608-ADC8-4AA7-9399-2623ED185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14B9BF-C0DE-4AED-AA61-0632890A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4F9F-F2B5-4445-BA21-40B2FBB89555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A12071-641C-421D-95C8-BC36548C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C7C690-073F-40BE-9AB2-8E790395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1155-657B-4A1F-97D3-D21CE65F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58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7D09B-C809-4807-9C30-81E0ABDE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BE5C6C-F179-48CE-8BBC-F2412ACCC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7F8465-02C5-43DE-B509-E0C5C650C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863639-51FE-4DA4-A6CD-427F34392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00F1CB-0735-4C8D-B2DF-C60F068BB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825D992-24A8-440F-B0F8-E5D6BD4B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4F9F-F2B5-4445-BA21-40B2FBB89555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A99A7EF-0632-49C0-AC34-64A7FD44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53927A-B6D2-456F-8D96-A4C8C935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1155-657B-4A1F-97D3-D21CE65F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98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BEE7A-999C-414F-8D1E-5AFCE200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08E2027-9513-49CA-8601-D289007F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4F9F-F2B5-4445-BA21-40B2FBB89555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E26E80-956D-4E78-AFFA-F6D95A51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B91809E-1BA9-44D3-AE30-03829592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1155-657B-4A1F-97D3-D21CE65F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39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195ED4-5F42-4531-8829-F67E19BD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4F9F-F2B5-4445-BA21-40B2FBB89555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6E37B7-9F29-4EFD-B2D6-5D65D296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9FE51C-4815-4F8B-A3A9-8B3E6C8C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1155-657B-4A1F-97D3-D21CE65F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12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A1A3E-3CD3-411C-9E8F-FC72578A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0CA4C2-6146-47A4-A17F-08DFAF175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9C0FB4-C9AC-434A-B4EF-A667F91D3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580C5B-5654-4A38-A3CF-3C7C80B7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4F9F-F2B5-4445-BA21-40B2FBB89555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C142FC-7DAF-4775-932D-F3626613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CDC3B4-293A-4968-8DF0-8A5F7671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1155-657B-4A1F-97D3-D21CE65F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83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5AA68-3010-468D-913E-7CCA72EB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C8902D6-86DF-488B-8604-530F53F2D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2939C3-3B20-4FDB-8D47-50C41C858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40287E-DE42-4029-B527-6D3B67F7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4F9F-F2B5-4445-BA21-40B2FBB89555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494AC3-5BB4-47CA-B8F1-D65EE073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F0D503-16B6-40E5-8519-9DB53276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1155-657B-4A1F-97D3-D21CE65F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35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DA00E7E-D2DA-4911-80CA-6C746017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966D38-8B68-4EF1-8340-E4E0FCEFB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44B6F6-68BD-44B8-B934-EA8B18E4F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C4F9F-F2B5-4445-BA21-40B2FBB89555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806F64-938A-4599-9C52-482ADBB2A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006321-B3E3-4BBA-9F1B-C7DBF62FC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41155-657B-4A1F-97D3-D21CE65F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48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97AE443F-8475-4C7D-B939-A3CEF55A17DA}"/>
              </a:ext>
            </a:extLst>
          </p:cNvPr>
          <p:cNvGrpSpPr/>
          <p:nvPr/>
        </p:nvGrpSpPr>
        <p:grpSpPr>
          <a:xfrm>
            <a:off x="613710" y="317471"/>
            <a:ext cx="1536729" cy="1526569"/>
            <a:chOff x="613710" y="317471"/>
            <a:chExt cx="1536729" cy="1526569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E29BE350-3327-4B41-8527-14280C493ABF}"/>
                </a:ext>
              </a:extLst>
            </p:cNvPr>
            <p:cNvGrpSpPr/>
            <p:nvPr/>
          </p:nvGrpSpPr>
          <p:grpSpPr>
            <a:xfrm>
              <a:off x="613710" y="317471"/>
              <a:ext cx="1536729" cy="1526569"/>
              <a:chOff x="786430" y="571471"/>
              <a:chExt cx="1536729" cy="1526569"/>
            </a:xfrm>
          </p:grpSpPr>
          <p:pic>
            <p:nvPicPr>
              <p:cNvPr id="1026" name="Picture 2" descr="Meteoro - ícones de natureza grátis">
                <a:extLst>
                  <a:ext uri="{FF2B5EF4-FFF2-40B4-BE49-F238E27FC236}">
                    <a16:creationId xmlns:a16="http://schemas.microsoft.com/office/drawing/2014/main" id="{52A810A9-7FFC-4F37-A0D5-3B303ECAB7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590" y="571471"/>
                <a:ext cx="1526569" cy="1526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0C1C25CF-D9E4-4446-8841-F5DFAF6C390B}"/>
                  </a:ext>
                </a:extLst>
              </p:cNvPr>
              <p:cNvSpPr/>
              <p:nvPr/>
            </p:nvSpPr>
            <p:spPr>
              <a:xfrm>
                <a:off x="786430" y="1137920"/>
                <a:ext cx="950930" cy="960120"/>
              </a:xfrm>
              <a:prstGeom prst="ellipse">
                <a:avLst/>
              </a:prstGeom>
              <a:solidFill>
                <a:srgbClr val="FD8F31"/>
              </a:solidFill>
              <a:ln>
                <a:solidFill>
                  <a:srgbClr val="B86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22" name="Imagem 21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14878007-862C-4A47-8C61-230DC6D7C0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53" t="10370" r="843" b="14371"/>
            <a:stretch/>
          </p:blipFill>
          <p:spPr>
            <a:xfrm>
              <a:off x="779490" y="1003980"/>
              <a:ext cx="619370" cy="720000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3C429E37-332A-45F0-AC92-2F65C0C47F7D}"/>
              </a:ext>
            </a:extLst>
          </p:cNvPr>
          <p:cNvGrpSpPr/>
          <p:nvPr/>
        </p:nvGrpSpPr>
        <p:grpSpPr>
          <a:xfrm>
            <a:off x="2306059" y="240695"/>
            <a:ext cx="1536729" cy="1526569"/>
            <a:chOff x="2306059" y="240695"/>
            <a:chExt cx="1536729" cy="1526569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5B1E68F2-1B2A-495A-9501-C5E7E90BA6D4}"/>
                </a:ext>
              </a:extLst>
            </p:cNvPr>
            <p:cNvGrpSpPr/>
            <p:nvPr/>
          </p:nvGrpSpPr>
          <p:grpSpPr>
            <a:xfrm>
              <a:off x="2306059" y="240695"/>
              <a:ext cx="1536729" cy="1526569"/>
              <a:chOff x="786430" y="571471"/>
              <a:chExt cx="1536729" cy="1526569"/>
            </a:xfrm>
          </p:grpSpPr>
          <p:pic>
            <p:nvPicPr>
              <p:cNvPr id="28" name="Picture 2" descr="Meteoro - ícones de natureza grátis">
                <a:extLst>
                  <a:ext uri="{FF2B5EF4-FFF2-40B4-BE49-F238E27FC236}">
                    <a16:creationId xmlns:a16="http://schemas.microsoft.com/office/drawing/2014/main" id="{59A1CA28-9332-4846-97E7-16FDA8F0C3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590" y="571471"/>
                <a:ext cx="1526569" cy="1526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ADAEB501-1459-4C05-937A-EFFCBBC382E7}"/>
                  </a:ext>
                </a:extLst>
              </p:cNvPr>
              <p:cNvSpPr/>
              <p:nvPr/>
            </p:nvSpPr>
            <p:spPr>
              <a:xfrm>
                <a:off x="786430" y="1137920"/>
                <a:ext cx="950930" cy="960120"/>
              </a:xfrm>
              <a:prstGeom prst="ellipse">
                <a:avLst/>
              </a:prstGeom>
              <a:solidFill>
                <a:srgbClr val="FD8F31"/>
              </a:solidFill>
              <a:ln>
                <a:solidFill>
                  <a:srgbClr val="B86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0" name="Imagem 29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C0696FC8-4C01-4FC4-8FB4-4180CEE5B8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81" t="4630" r="9542" b="13778"/>
            <a:stretch/>
          </p:blipFill>
          <p:spPr>
            <a:xfrm>
              <a:off x="2545186" y="863219"/>
              <a:ext cx="472675" cy="847970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F88AC59E-63CF-49B3-8C91-C50CB56B3D1A}"/>
              </a:ext>
            </a:extLst>
          </p:cNvPr>
          <p:cNvGrpSpPr/>
          <p:nvPr/>
        </p:nvGrpSpPr>
        <p:grpSpPr>
          <a:xfrm>
            <a:off x="4071755" y="197411"/>
            <a:ext cx="1536729" cy="1526569"/>
            <a:chOff x="4071755" y="197411"/>
            <a:chExt cx="1536729" cy="1526569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64CAD77D-FAE2-42AA-B742-47AD14C67D9B}"/>
                </a:ext>
              </a:extLst>
            </p:cNvPr>
            <p:cNvGrpSpPr/>
            <p:nvPr/>
          </p:nvGrpSpPr>
          <p:grpSpPr>
            <a:xfrm>
              <a:off x="4071755" y="197411"/>
              <a:ext cx="1536729" cy="1526569"/>
              <a:chOff x="786430" y="571471"/>
              <a:chExt cx="1536729" cy="1526569"/>
            </a:xfrm>
          </p:grpSpPr>
          <p:pic>
            <p:nvPicPr>
              <p:cNvPr id="33" name="Picture 2" descr="Meteoro - ícones de natureza grátis">
                <a:extLst>
                  <a:ext uri="{FF2B5EF4-FFF2-40B4-BE49-F238E27FC236}">
                    <a16:creationId xmlns:a16="http://schemas.microsoft.com/office/drawing/2014/main" id="{29AE7B16-9F5B-41CE-B05F-310426DF76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590" y="571471"/>
                <a:ext cx="1526569" cy="1526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BF0EF402-9AFB-44E6-BE28-72C4FDDDA424}"/>
                  </a:ext>
                </a:extLst>
              </p:cNvPr>
              <p:cNvSpPr/>
              <p:nvPr/>
            </p:nvSpPr>
            <p:spPr>
              <a:xfrm>
                <a:off x="786430" y="1137920"/>
                <a:ext cx="950930" cy="960120"/>
              </a:xfrm>
              <a:prstGeom prst="ellipse">
                <a:avLst/>
              </a:prstGeom>
              <a:solidFill>
                <a:srgbClr val="FD8F31"/>
              </a:solidFill>
              <a:ln>
                <a:solidFill>
                  <a:srgbClr val="B86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44" name="Imagem 43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1C402E95-996D-42F6-9BC9-257100074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9717" r="2100" b="13186"/>
            <a:stretch/>
          </p:blipFill>
          <p:spPr>
            <a:xfrm>
              <a:off x="4238330" y="906503"/>
              <a:ext cx="632269" cy="720000"/>
            </a:xfrm>
            <a:prstGeom prst="rect">
              <a:avLst/>
            </a:prstGeom>
          </p:spPr>
        </p:pic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1709B67-8402-4685-B513-8306022335BB}"/>
              </a:ext>
            </a:extLst>
          </p:cNvPr>
          <p:cNvGrpSpPr/>
          <p:nvPr/>
        </p:nvGrpSpPr>
        <p:grpSpPr>
          <a:xfrm>
            <a:off x="7633627" y="184620"/>
            <a:ext cx="1536729" cy="1526569"/>
            <a:chOff x="7633627" y="184620"/>
            <a:chExt cx="1536729" cy="1526569"/>
          </a:xfrm>
        </p:grpSpPr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4D659E28-D060-4147-8589-A4EE757301CC}"/>
                </a:ext>
              </a:extLst>
            </p:cNvPr>
            <p:cNvGrpSpPr/>
            <p:nvPr/>
          </p:nvGrpSpPr>
          <p:grpSpPr>
            <a:xfrm>
              <a:off x="7633627" y="184620"/>
              <a:ext cx="1536729" cy="1526569"/>
              <a:chOff x="786430" y="571471"/>
              <a:chExt cx="1536729" cy="1526569"/>
            </a:xfrm>
          </p:grpSpPr>
          <p:pic>
            <p:nvPicPr>
              <p:cNvPr id="39" name="Picture 2" descr="Meteoro - ícones de natureza grátis">
                <a:extLst>
                  <a:ext uri="{FF2B5EF4-FFF2-40B4-BE49-F238E27FC236}">
                    <a16:creationId xmlns:a16="http://schemas.microsoft.com/office/drawing/2014/main" id="{243BB06F-9D8B-43F8-A6CE-C28C72CD7B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590" y="571471"/>
                <a:ext cx="1526569" cy="1526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A9CA3C07-040E-4040-9844-2F50312495DC}"/>
                  </a:ext>
                </a:extLst>
              </p:cNvPr>
              <p:cNvSpPr/>
              <p:nvPr/>
            </p:nvSpPr>
            <p:spPr>
              <a:xfrm>
                <a:off x="786430" y="1137920"/>
                <a:ext cx="950930" cy="960120"/>
              </a:xfrm>
              <a:prstGeom prst="ellipse">
                <a:avLst/>
              </a:prstGeom>
              <a:solidFill>
                <a:srgbClr val="FD8F31"/>
              </a:solidFill>
              <a:ln>
                <a:solidFill>
                  <a:srgbClr val="B86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49" name="Imagem 48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FE028D34-73DA-409E-97CA-E7659EE18F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30" t="20741" r="8073" b="13778"/>
            <a:stretch/>
          </p:blipFill>
          <p:spPr>
            <a:xfrm>
              <a:off x="7845808" y="935917"/>
              <a:ext cx="526568" cy="661171"/>
            </a:xfrm>
            <a:prstGeom prst="rect">
              <a:avLst/>
            </a:prstGeom>
          </p:spPr>
        </p:pic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CAAC8EF8-20DF-474F-B3CE-0ABF8DF1AEB0}"/>
              </a:ext>
            </a:extLst>
          </p:cNvPr>
          <p:cNvGrpSpPr/>
          <p:nvPr/>
        </p:nvGrpSpPr>
        <p:grpSpPr>
          <a:xfrm>
            <a:off x="9429803" y="99934"/>
            <a:ext cx="1536729" cy="1526569"/>
            <a:chOff x="9429803" y="99934"/>
            <a:chExt cx="1536729" cy="1526569"/>
          </a:xfrm>
        </p:grpSpPr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F17C786C-9E0E-4432-B13B-259CFEA328A2}"/>
                </a:ext>
              </a:extLst>
            </p:cNvPr>
            <p:cNvGrpSpPr/>
            <p:nvPr/>
          </p:nvGrpSpPr>
          <p:grpSpPr>
            <a:xfrm>
              <a:off x="9429803" y="99934"/>
              <a:ext cx="1536729" cy="1526569"/>
              <a:chOff x="786430" y="571471"/>
              <a:chExt cx="1536729" cy="1526569"/>
            </a:xfrm>
          </p:grpSpPr>
          <p:pic>
            <p:nvPicPr>
              <p:cNvPr id="42" name="Picture 2" descr="Meteoro - ícones de natureza grátis">
                <a:extLst>
                  <a:ext uri="{FF2B5EF4-FFF2-40B4-BE49-F238E27FC236}">
                    <a16:creationId xmlns:a16="http://schemas.microsoft.com/office/drawing/2014/main" id="{FC1FE101-9EF5-4582-8DB7-BD81F1544C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590" y="571471"/>
                <a:ext cx="1526569" cy="1526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DCBD2E0D-58AD-4A19-A01C-6A72D46B914D}"/>
                  </a:ext>
                </a:extLst>
              </p:cNvPr>
              <p:cNvSpPr/>
              <p:nvPr/>
            </p:nvSpPr>
            <p:spPr>
              <a:xfrm>
                <a:off x="786430" y="1137920"/>
                <a:ext cx="950930" cy="960120"/>
              </a:xfrm>
              <a:prstGeom prst="ellipse">
                <a:avLst/>
              </a:prstGeom>
              <a:solidFill>
                <a:srgbClr val="FD8F31"/>
              </a:solidFill>
              <a:ln>
                <a:solidFill>
                  <a:srgbClr val="B86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52" name="Imagem 51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172E1ADC-EEE7-46B0-BD44-4FF77492C2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88" t="7556" r="4457" b="13647"/>
            <a:stretch/>
          </p:blipFill>
          <p:spPr>
            <a:xfrm>
              <a:off x="9646814" y="786443"/>
              <a:ext cx="557346" cy="720000"/>
            </a:xfrm>
            <a:prstGeom prst="rect">
              <a:avLst/>
            </a:prstGeom>
          </p:spPr>
        </p:pic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1D735523-B0D6-4A2B-B1AE-0D278A09971F}"/>
              </a:ext>
            </a:extLst>
          </p:cNvPr>
          <p:cNvGrpSpPr/>
          <p:nvPr/>
        </p:nvGrpSpPr>
        <p:grpSpPr>
          <a:xfrm>
            <a:off x="5847611" y="99934"/>
            <a:ext cx="1536729" cy="1526569"/>
            <a:chOff x="5847611" y="99934"/>
            <a:chExt cx="1536729" cy="1526569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D66D99D3-0896-45A7-B337-4AB71F50A4EA}"/>
                </a:ext>
              </a:extLst>
            </p:cNvPr>
            <p:cNvGrpSpPr/>
            <p:nvPr/>
          </p:nvGrpSpPr>
          <p:grpSpPr>
            <a:xfrm>
              <a:off x="5847611" y="99934"/>
              <a:ext cx="1536729" cy="1526569"/>
              <a:chOff x="786430" y="571471"/>
              <a:chExt cx="1536729" cy="1526569"/>
            </a:xfrm>
          </p:grpSpPr>
          <p:pic>
            <p:nvPicPr>
              <p:cNvPr id="36" name="Picture 2" descr="Meteoro - ícones de natureza grátis">
                <a:extLst>
                  <a:ext uri="{FF2B5EF4-FFF2-40B4-BE49-F238E27FC236}">
                    <a16:creationId xmlns:a16="http://schemas.microsoft.com/office/drawing/2014/main" id="{F7F29F21-B429-4450-8983-85CE5E6AB0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590" y="571471"/>
                <a:ext cx="1526569" cy="1526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701DB252-BB93-4F7D-BC3E-CFD0A6B922A9}"/>
                  </a:ext>
                </a:extLst>
              </p:cNvPr>
              <p:cNvSpPr/>
              <p:nvPr/>
            </p:nvSpPr>
            <p:spPr>
              <a:xfrm>
                <a:off x="786430" y="1137920"/>
                <a:ext cx="950930" cy="960120"/>
              </a:xfrm>
              <a:prstGeom prst="ellipse">
                <a:avLst/>
              </a:prstGeom>
              <a:solidFill>
                <a:srgbClr val="FD8F31"/>
              </a:solidFill>
              <a:ln>
                <a:solidFill>
                  <a:srgbClr val="B86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54" name="Imagem 53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A1C6EC57-BD71-4E18-83BC-C45BFA4C6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30" t="6074" r="8389" b="13647"/>
            <a:stretch/>
          </p:blipFill>
          <p:spPr>
            <a:xfrm>
              <a:off x="6096000" y="807144"/>
              <a:ext cx="463738" cy="720000"/>
            </a:xfrm>
            <a:prstGeom prst="rect">
              <a:avLst/>
            </a:prstGeom>
          </p:spPr>
        </p:pic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C2315E0F-1A56-486B-A6F9-C669A62C7472}"/>
              </a:ext>
            </a:extLst>
          </p:cNvPr>
          <p:cNvGrpSpPr/>
          <p:nvPr/>
        </p:nvGrpSpPr>
        <p:grpSpPr>
          <a:xfrm>
            <a:off x="613710" y="2166590"/>
            <a:ext cx="1536729" cy="1526569"/>
            <a:chOff x="613710" y="2166590"/>
            <a:chExt cx="1536729" cy="152656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71EAB59A-9016-4DD0-A595-448C659A6775}"/>
                </a:ext>
              </a:extLst>
            </p:cNvPr>
            <p:cNvGrpSpPr/>
            <p:nvPr/>
          </p:nvGrpSpPr>
          <p:grpSpPr>
            <a:xfrm>
              <a:off x="613710" y="2166590"/>
              <a:ext cx="1536729" cy="1526569"/>
              <a:chOff x="491790" y="2166591"/>
              <a:chExt cx="1536729" cy="1526569"/>
            </a:xfrm>
          </p:grpSpPr>
          <p:pic>
            <p:nvPicPr>
              <p:cNvPr id="48" name="Picture 2" descr="Meteoro - ícones de natureza grátis">
                <a:extLst>
                  <a:ext uri="{FF2B5EF4-FFF2-40B4-BE49-F238E27FC236}">
                    <a16:creationId xmlns:a16="http://schemas.microsoft.com/office/drawing/2014/main" id="{922A9777-78D2-42B0-A937-3FC5B8CF3F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950" y="2166591"/>
                <a:ext cx="1526569" cy="1526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257F731B-7C61-4365-B1E5-DC7C6237D7B5}"/>
                  </a:ext>
                </a:extLst>
              </p:cNvPr>
              <p:cNvSpPr/>
              <p:nvPr/>
            </p:nvSpPr>
            <p:spPr>
              <a:xfrm>
                <a:off x="491790" y="2733040"/>
                <a:ext cx="950930" cy="960120"/>
              </a:xfrm>
              <a:prstGeom prst="ellipse">
                <a:avLst/>
              </a:prstGeom>
              <a:solidFill>
                <a:srgbClr val="FD8F31"/>
              </a:solidFill>
              <a:ln>
                <a:solidFill>
                  <a:srgbClr val="B86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4" name="Imagem 3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1D2243F5-8688-410A-A010-2556A161D4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62" t="8593" r="8248" b="13647"/>
            <a:stretch/>
          </p:blipFill>
          <p:spPr>
            <a:xfrm>
              <a:off x="835651" y="2853099"/>
              <a:ext cx="469702" cy="720000"/>
            </a:xfrm>
            <a:prstGeom prst="rect">
              <a:avLst/>
            </a:prstGeom>
          </p:spPr>
        </p:pic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56937A5E-89E2-42ED-80B1-D844E4CA976A}"/>
              </a:ext>
            </a:extLst>
          </p:cNvPr>
          <p:cNvGrpSpPr/>
          <p:nvPr/>
        </p:nvGrpSpPr>
        <p:grpSpPr>
          <a:xfrm>
            <a:off x="2316219" y="2166590"/>
            <a:ext cx="1536729" cy="1526569"/>
            <a:chOff x="2316219" y="2166590"/>
            <a:chExt cx="1536729" cy="1526569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1A5DD2F2-129F-4EE3-964D-AF4D152D2DAB}"/>
                </a:ext>
              </a:extLst>
            </p:cNvPr>
            <p:cNvGrpSpPr/>
            <p:nvPr/>
          </p:nvGrpSpPr>
          <p:grpSpPr>
            <a:xfrm>
              <a:off x="2316219" y="2166590"/>
              <a:ext cx="1536729" cy="1526569"/>
              <a:chOff x="491790" y="2166591"/>
              <a:chExt cx="1536729" cy="1526569"/>
            </a:xfrm>
          </p:grpSpPr>
          <p:pic>
            <p:nvPicPr>
              <p:cNvPr id="53" name="Picture 2" descr="Meteoro - ícones de natureza grátis">
                <a:extLst>
                  <a:ext uri="{FF2B5EF4-FFF2-40B4-BE49-F238E27FC236}">
                    <a16:creationId xmlns:a16="http://schemas.microsoft.com/office/drawing/2014/main" id="{585BC1F5-4952-4FA9-8BDD-99018EB142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950" y="2166591"/>
                <a:ext cx="1526569" cy="1526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72ACCB37-AF57-427E-A6D4-D72540D7FCDB}"/>
                  </a:ext>
                </a:extLst>
              </p:cNvPr>
              <p:cNvSpPr/>
              <p:nvPr/>
            </p:nvSpPr>
            <p:spPr>
              <a:xfrm>
                <a:off x="491790" y="2733040"/>
                <a:ext cx="950930" cy="960120"/>
              </a:xfrm>
              <a:prstGeom prst="ellipse">
                <a:avLst/>
              </a:prstGeom>
              <a:solidFill>
                <a:srgbClr val="FD8F31"/>
              </a:solidFill>
              <a:ln>
                <a:solidFill>
                  <a:srgbClr val="B86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6" name="Imagem 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9EF16516-AE0D-48EF-8451-6BD06F820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242" t="3510" r="5798" b="13647"/>
            <a:stretch/>
          </p:blipFill>
          <p:spPr>
            <a:xfrm>
              <a:off x="2603927" y="2822295"/>
              <a:ext cx="454042" cy="720000"/>
            </a:xfrm>
            <a:prstGeom prst="rect">
              <a:avLst/>
            </a:prstGeom>
          </p:spPr>
        </p:pic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E7B42535-600D-4D8E-8891-2DA58D870380}"/>
              </a:ext>
            </a:extLst>
          </p:cNvPr>
          <p:cNvGrpSpPr/>
          <p:nvPr/>
        </p:nvGrpSpPr>
        <p:grpSpPr>
          <a:xfrm>
            <a:off x="4145102" y="2135786"/>
            <a:ext cx="1536729" cy="1526569"/>
            <a:chOff x="4145102" y="2135786"/>
            <a:chExt cx="1536729" cy="1526569"/>
          </a:xfrm>
        </p:grpSpPr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DC39B8AE-CD73-446B-A7A6-F7D4BE451423}"/>
                </a:ext>
              </a:extLst>
            </p:cNvPr>
            <p:cNvGrpSpPr/>
            <p:nvPr/>
          </p:nvGrpSpPr>
          <p:grpSpPr>
            <a:xfrm>
              <a:off x="4145102" y="2135786"/>
              <a:ext cx="1536729" cy="1526569"/>
              <a:chOff x="491790" y="2166591"/>
              <a:chExt cx="1536729" cy="1526569"/>
            </a:xfrm>
          </p:grpSpPr>
          <p:pic>
            <p:nvPicPr>
              <p:cNvPr id="63" name="Picture 2" descr="Meteoro - ícones de natureza grátis">
                <a:extLst>
                  <a:ext uri="{FF2B5EF4-FFF2-40B4-BE49-F238E27FC236}">
                    <a16:creationId xmlns:a16="http://schemas.microsoft.com/office/drawing/2014/main" id="{3929D41A-5AC9-4EB0-911A-326B059808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950" y="2166591"/>
                <a:ext cx="1526569" cy="1526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680B6EE7-08FE-4157-BDE3-9DCF16CE4F75}"/>
                  </a:ext>
                </a:extLst>
              </p:cNvPr>
              <p:cNvSpPr/>
              <p:nvPr/>
            </p:nvSpPr>
            <p:spPr>
              <a:xfrm>
                <a:off x="491790" y="2733040"/>
                <a:ext cx="950930" cy="960120"/>
              </a:xfrm>
              <a:prstGeom prst="ellipse">
                <a:avLst/>
              </a:prstGeom>
              <a:solidFill>
                <a:srgbClr val="FD8F31"/>
              </a:solidFill>
              <a:ln>
                <a:solidFill>
                  <a:srgbClr val="B86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8" name="Imagem 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670B339C-BA92-4EA5-985B-E3902FED6A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57" t="7112" r="5797" b="13648"/>
            <a:stretch/>
          </p:blipFill>
          <p:spPr>
            <a:xfrm>
              <a:off x="4326466" y="2827123"/>
              <a:ext cx="602913" cy="720000"/>
            </a:xfrm>
            <a:prstGeom prst="rect">
              <a:avLst/>
            </a:prstGeom>
          </p:spPr>
        </p:pic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D778098E-09E8-4846-93A7-4B9A409CF2A5}"/>
              </a:ext>
            </a:extLst>
          </p:cNvPr>
          <p:cNvGrpSpPr/>
          <p:nvPr/>
        </p:nvGrpSpPr>
        <p:grpSpPr>
          <a:xfrm>
            <a:off x="5847611" y="2135786"/>
            <a:ext cx="1536729" cy="1526569"/>
            <a:chOff x="5847611" y="2135786"/>
            <a:chExt cx="1536729" cy="1526569"/>
          </a:xfrm>
        </p:grpSpPr>
        <p:grpSp>
          <p:nvGrpSpPr>
            <p:cNvPr id="65" name="Agrupar 64">
              <a:extLst>
                <a:ext uri="{FF2B5EF4-FFF2-40B4-BE49-F238E27FC236}">
                  <a16:creationId xmlns:a16="http://schemas.microsoft.com/office/drawing/2014/main" id="{B530659C-9DF4-4659-B6EC-47DD97E483B3}"/>
                </a:ext>
              </a:extLst>
            </p:cNvPr>
            <p:cNvGrpSpPr/>
            <p:nvPr/>
          </p:nvGrpSpPr>
          <p:grpSpPr>
            <a:xfrm>
              <a:off x="5847611" y="2135786"/>
              <a:ext cx="1536729" cy="1526569"/>
              <a:chOff x="491790" y="2166591"/>
              <a:chExt cx="1536729" cy="1526569"/>
            </a:xfrm>
          </p:grpSpPr>
          <p:pic>
            <p:nvPicPr>
              <p:cNvPr id="66" name="Picture 2" descr="Meteoro - ícones de natureza grátis">
                <a:extLst>
                  <a:ext uri="{FF2B5EF4-FFF2-40B4-BE49-F238E27FC236}">
                    <a16:creationId xmlns:a16="http://schemas.microsoft.com/office/drawing/2014/main" id="{DDCD1FAD-7E20-4015-827D-1764F392C2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950" y="2166591"/>
                <a:ext cx="1526569" cy="1526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E0D0DB1B-B545-46D1-9ED7-51A799ECA72D}"/>
                  </a:ext>
                </a:extLst>
              </p:cNvPr>
              <p:cNvSpPr/>
              <p:nvPr/>
            </p:nvSpPr>
            <p:spPr>
              <a:xfrm>
                <a:off x="491790" y="2733040"/>
                <a:ext cx="950930" cy="960120"/>
              </a:xfrm>
              <a:prstGeom prst="ellipse">
                <a:avLst/>
              </a:prstGeom>
              <a:solidFill>
                <a:srgbClr val="FD8F31"/>
              </a:solidFill>
              <a:ln>
                <a:solidFill>
                  <a:srgbClr val="B86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" name="Imagem 9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BBE24BEC-26E0-4826-A4ED-32C3F3E63A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844" t="25771" r="3255" b="13645"/>
            <a:stretch/>
          </p:blipFill>
          <p:spPr>
            <a:xfrm>
              <a:off x="5984145" y="2901834"/>
              <a:ext cx="715747" cy="640461"/>
            </a:xfrm>
            <a:prstGeom prst="rect">
              <a:avLst/>
            </a:prstGeom>
          </p:spPr>
        </p:pic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68524D94-A657-4DA3-860B-2628BABC69A8}"/>
              </a:ext>
            </a:extLst>
          </p:cNvPr>
          <p:cNvGrpSpPr/>
          <p:nvPr/>
        </p:nvGrpSpPr>
        <p:grpSpPr>
          <a:xfrm>
            <a:off x="7643787" y="2044670"/>
            <a:ext cx="1536729" cy="1526569"/>
            <a:chOff x="7643787" y="2044670"/>
            <a:chExt cx="1536729" cy="1526569"/>
          </a:xfrm>
        </p:grpSpPr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70AFD7F1-4577-423D-BE05-96B5D07489C9}"/>
                </a:ext>
              </a:extLst>
            </p:cNvPr>
            <p:cNvGrpSpPr/>
            <p:nvPr/>
          </p:nvGrpSpPr>
          <p:grpSpPr>
            <a:xfrm>
              <a:off x="7643787" y="2044670"/>
              <a:ext cx="1536729" cy="1526569"/>
              <a:chOff x="491790" y="2166591"/>
              <a:chExt cx="1536729" cy="1526569"/>
            </a:xfrm>
          </p:grpSpPr>
          <p:pic>
            <p:nvPicPr>
              <p:cNvPr id="69" name="Picture 2" descr="Meteoro - ícones de natureza grátis">
                <a:extLst>
                  <a:ext uri="{FF2B5EF4-FFF2-40B4-BE49-F238E27FC236}">
                    <a16:creationId xmlns:a16="http://schemas.microsoft.com/office/drawing/2014/main" id="{36584984-4F70-48DB-AC40-787724C796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950" y="2166591"/>
                <a:ext cx="1526569" cy="1526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FF053924-A2A1-4DD5-A265-2106E909380F}"/>
                  </a:ext>
                </a:extLst>
              </p:cNvPr>
              <p:cNvSpPr/>
              <p:nvPr/>
            </p:nvSpPr>
            <p:spPr>
              <a:xfrm>
                <a:off x="491790" y="2733040"/>
                <a:ext cx="950930" cy="960120"/>
              </a:xfrm>
              <a:prstGeom prst="ellipse">
                <a:avLst/>
              </a:prstGeom>
              <a:solidFill>
                <a:srgbClr val="FD8F31"/>
              </a:solidFill>
              <a:ln>
                <a:solidFill>
                  <a:srgbClr val="B86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3" name="Imagem 12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2613A331-E7A3-40E1-B29E-C7579F3577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30" t="6666" r="7618" b="11468"/>
            <a:stretch/>
          </p:blipFill>
          <p:spPr>
            <a:xfrm>
              <a:off x="7909467" y="2733039"/>
              <a:ext cx="464321" cy="720000"/>
            </a:xfrm>
            <a:prstGeom prst="rect">
              <a:avLst/>
            </a:prstGeom>
          </p:spPr>
        </p:pic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AEB8B607-0CE5-404D-BA33-10F64B06F97C}"/>
              </a:ext>
            </a:extLst>
          </p:cNvPr>
          <p:cNvGrpSpPr/>
          <p:nvPr/>
        </p:nvGrpSpPr>
        <p:grpSpPr>
          <a:xfrm>
            <a:off x="459645" y="4015709"/>
            <a:ext cx="1536729" cy="1526569"/>
            <a:chOff x="459645" y="4015709"/>
            <a:chExt cx="1536729" cy="1526569"/>
          </a:xfrm>
        </p:grpSpPr>
        <p:grpSp>
          <p:nvGrpSpPr>
            <p:cNvPr id="74" name="Agrupar 73">
              <a:extLst>
                <a:ext uri="{FF2B5EF4-FFF2-40B4-BE49-F238E27FC236}">
                  <a16:creationId xmlns:a16="http://schemas.microsoft.com/office/drawing/2014/main" id="{E6E11595-5D5F-4693-8518-698891068062}"/>
                </a:ext>
              </a:extLst>
            </p:cNvPr>
            <p:cNvGrpSpPr/>
            <p:nvPr/>
          </p:nvGrpSpPr>
          <p:grpSpPr>
            <a:xfrm>
              <a:off x="459645" y="4015709"/>
              <a:ext cx="1536729" cy="1526569"/>
              <a:chOff x="491790" y="2166591"/>
              <a:chExt cx="1536729" cy="1526569"/>
            </a:xfrm>
          </p:grpSpPr>
          <p:pic>
            <p:nvPicPr>
              <p:cNvPr id="75" name="Picture 2" descr="Meteoro - ícones de natureza grátis">
                <a:extLst>
                  <a:ext uri="{FF2B5EF4-FFF2-40B4-BE49-F238E27FC236}">
                    <a16:creationId xmlns:a16="http://schemas.microsoft.com/office/drawing/2014/main" id="{93EFC05A-31AF-46B0-9CBD-AA7DB8CB91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950" y="2166591"/>
                <a:ext cx="1526569" cy="1526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91A42E69-F35D-4279-B4B6-046E61BA9D55}"/>
                  </a:ext>
                </a:extLst>
              </p:cNvPr>
              <p:cNvSpPr/>
              <p:nvPr/>
            </p:nvSpPr>
            <p:spPr>
              <a:xfrm>
                <a:off x="491790" y="2733040"/>
                <a:ext cx="950930" cy="960120"/>
              </a:xfrm>
              <a:prstGeom prst="ellipse">
                <a:avLst/>
              </a:prstGeom>
              <a:solidFill>
                <a:srgbClr val="FD8F31"/>
              </a:solidFill>
              <a:ln>
                <a:solidFill>
                  <a:srgbClr val="B86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24" name="Imagem 23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083BF0C9-049B-4AF0-8159-DF163C08E6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316" t="8296" r="3147" b="12593"/>
            <a:stretch/>
          </p:blipFill>
          <p:spPr>
            <a:xfrm>
              <a:off x="689749" y="4722893"/>
              <a:ext cx="469993" cy="720000"/>
            </a:xfrm>
            <a:prstGeom prst="rect">
              <a:avLst/>
            </a:prstGeom>
          </p:spPr>
        </p:pic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A066E0E1-2607-4359-BE9C-3D1432C20448}"/>
              </a:ext>
            </a:extLst>
          </p:cNvPr>
          <p:cNvGrpSpPr/>
          <p:nvPr/>
        </p:nvGrpSpPr>
        <p:grpSpPr>
          <a:xfrm>
            <a:off x="2162154" y="4015709"/>
            <a:ext cx="1536729" cy="1526569"/>
            <a:chOff x="2162154" y="4015709"/>
            <a:chExt cx="1536729" cy="1526569"/>
          </a:xfrm>
        </p:grpSpPr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83F7F163-03B0-4E69-AAAE-92258813D56C}"/>
                </a:ext>
              </a:extLst>
            </p:cNvPr>
            <p:cNvGrpSpPr/>
            <p:nvPr/>
          </p:nvGrpSpPr>
          <p:grpSpPr>
            <a:xfrm>
              <a:off x="2162154" y="4015709"/>
              <a:ext cx="1536729" cy="1526569"/>
              <a:chOff x="491790" y="2166591"/>
              <a:chExt cx="1536729" cy="1526569"/>
            </a:xfrm>
          </p:grpSpPr>
          <p:pic>
            <p:nvPicPr>
              <p:cNvPr id="78" name="Picture 2" descr="Meteoro - ícones de natureza grátis">
                <a:extLst>
                  <a:ext uri="{FF2B5EF4-FFF2-40B4-BE49-F238E27FC236}">
                    <a16:creationId xmlns:a16="http://schemas.microsoft.com/office/drawing/2014/main" id="{336FE3CE-DF87-45B0-9A5B-F0E0A42DCF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950" y="2166591"/>
                <a:ext cx="1526569" cy="1526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3A254315-57BC-48A7-B73C-88FD3E4F097F}"/>
                  </a:ext>
                </a:extLst>
              </p:cNvPr>
              <p:cNvSpPr/>
              <p:nvPr/>
            </p:nvSpPr>
            <p:spPr>
              <a:xfrm>
                <a:off x="491790" y="2733040"/>
                <a:ext cx="950930" cy="960120"/>
              </a:xfrm>
              <a:prstGeom prst="ellipse">
                <a:avLst/>
              </a:prstGeom>
              <a:solidFill>
                <a:srgbClr val="FD8F31"/>
              </a:solidFill>
              <a:ln>
                <a:solidFill>
                  <a:srgbClr val="B86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27" name="Imagem 26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FDA38565-0E2E-425F-AED1-B7A4C473BA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61" t="9716" r="5797" b="13648"/>
            <a:stretch/>
          </p:blipFill>
          <p:spPr>
            <a:xfrm>
              <a:off x="2390352" y="4702218"/>
              <a:ext cx="494533" cy="720000"/>
            </a:xfrm>
            <a:prstGeom prst="rect">
              <a:avLst/>
            </a:prstGeom>
          </p:spPr>
        </p:pic>
      </p:grp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06BE1022-0AA1-4171-96F8-B06246004A64}"/>
              </a:ext>
            </a:extLst>
          </p:cNvPr>
          <p:cNvGrpSpPr/>
          <p:nvPr/>
        </p:nvGrpSpPr>
        <p:grpSpPr>
          <a:xfrm>
            <a:off x="3991037" y="3984905"/>
            <a:ext cx="1536729" cy="1526569"/>
            <a:chOff x="3991037" y="3984905"/>
            <a:chExt cx="1536729" cy="1526569"/>
          </a:xfrm>
        </p:grpSpPr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7ACDCBC7-C1AE-4FE8-9D10-BF83055B150E}"/>
                </a:ext>
              </a:extLst>
            </p:cNvPr>
            <p:cNvGrpSpPr/>
            <p:nvPr/>
          </p:nvGrpSpPr>
          <p:grpSpPr>
            <a:xfrm>
              <a:off x="3991037" y="3984905"/>
              <a:ext cx="1536729" cy="1526569"/>
              <a:chOff x="491790" y="2166591"/>
              <a:chExt cx="1536729" cy="1526569"/>
            </a:xfrm>
          </p:grpSpPr>
          <p:pic>
            <p:nvPicPr>
              <p:cNvPr id="81" name="Picture 2" descr="Meteoro - ícones de natureza grátis">
                <a:extLst>
                  <a:ext uri="{FF2B5EF4-FFF2-40B4-BE49-F238E27FC236}">
                    <a16:creationId xmlns:a16="http://schemas.microsoft.com/office/drawing/2014/main" id="{AA04D0B7-5C71-479C-A564-A84FD3B377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950" y="2166591"/>
                <a:ext cx="1526569" cy="1526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AB1530F2-B79B-47AE-A256-2BDC66091EAF}"/>
                  </a:ext>
                </a:extLst>
              </p:cNvPr>
              <p:cNvSpPr/>
              <p:nvPr/>
            </p:nvSpPr>
            <p:spPr>
              <a:xfrm>
                <a:off x="491790" y="2733040"/>
                <a:ext cx="950930" cy="960120"/>
              </a:xfrm>
              <a:prstGeom prst="ellipse">
                <a:avLst/>
              </a:prstGeom>
              <a:solidFill>
                <a:srgbClr val="FD8F31"/>
              </a:solidFill>
              <a:ln>
                <a:solidFill>
                  <a:srgbClr val="B86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92" name="Imagem 91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D8246CE1-A68D-4774-BBDE-C9C481805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35" t="16593" r="2204" b="15259"/>
            <a:stretch/>
          </p:blipFill>
          <p:spPr>
            <a:xfrm>
              <a:off x="4173349" y="4640610"/>
              <a:ext cx="669913" cy="720000"/>
            </a:xfrm>
            <a:prstGeom prst="rect">
              <a:avLst/>
            </a:prstGeom>
          </p:spPr>
        </p:pic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3D981A6A-C398-4FBC-BA29-227B1E3AFBD8}"/>
              </a:ext>
            </a:extLst>
          </p:cNvPr>
          <p:cNvGrpSpPr/>
          <p:nvPr/>
        </p:nvGrpSpPr>
        <p:grpSpPr>
          <a:xfrm>
            <a:off x="5693546" y="3984905"/>
            <a:ext cx="1536729" cy="1526569"/>
            <a:chOff x="5693546" y="3984905"/>
            <a:chExt cx="1536729" cy="1526569"/>
          </a:xfrm>
        </p:grpSpPr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3FE1863B-31AB-4020-93AD-CECF6F0632EA}"/>
                </a:ext>
              </a:extLst>
            </p:cNvPr>
            <p:cNvGrpSpPr/>
            <p:nvPr/>
          </p:nvGrpSpPr>
          <p:grpSpPr>
            <a:xfrm>
              <a:off x="5693546" y="3984905"/>
              <a:ext cx="1536729" cy="1526569"/>
              <a:chOff x="491790" y="2166591"/>
              <a:chExt cx="1536729" cy="1526569"/>
            </a:xfrm>
          </p:grpSpPr>
          <p:pic>
            <p:nvPicPr>
              <p:cNvPr id="84" name="Picture 2" descr="Meteoro - ícones de natureza grátis">
                <a:extLst>
                  <a:ext uri="{FF2B5EF4-FFF2-40B4-BE49-F238E27FC236}">
                    <a16:creationId xmlns:a16="http://schemas.microsoft.com/office/drawing/2014/main" id="{F31E5B87-5636-4D3E-957B-7E4F9B3FE8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950" y="2166591"/>
                <a:ext cx="1526569" cy="1526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3C840AEF-F0D4-47F0-9537-95AFB396DF26}"/>
                  </a:ext>
                </a:extLst>
              </p:cNvPr>
              <p:cNvSpPr/>
              <p:nvPr/>
            </p:nvSpPr>
            <p:spPr>
              <a:xfrm>
                <a:off x="491790" y="2733040"/>
                <a:ext cx="950930" cy="960120"/>
              </a:xfrm>
              <a:prstGeom prst="ellipse">
                <a:avLst/>
              </a:prstGeom>
              <a:solidFill>
                <a:srgbClr val="FD8F31"/>
              </a:solidFill>
              <a:ln>
                <a:solidFill>
                  <a:srgbClr val="B86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94" name="Imagem 93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F92F6F67-67CA-4C90-A9E7-9C9D5FEF98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43" t="27834" r="615" b="15555"/>
            <a:stretch/>
          </p:blipFill>
          <p:spPr>
            <a:xfrm>
              <a:off x="5809434" y="4748189"/>
              <a:ext cx="719154" cy="522352"/>
            </a:xfrm>
            <a:prstGeom prst="rect">
              <a:avLst/>
            </a:prstGeom>
          </p:spPr>
        </p:pic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21CD4BAF-EAE5-4372-890D-44C895E80510}"/>
              </a:ext>
            </a:extLst>
          </p:cNvPr>
          <p:cNvGrpSpPr/>
          <p:nvPr/>
        </p:nvGrpSpPr>
        <p:grpSpPr>
          <a:xfrm>
            <a:off x="7489722" y="3893789"/>
            <a:ext cx="1536729" cy="1526569"/>
            <a:chOff x="7489722" y="3893789"/>
            <a:chExt cx="1536729" cy="1526569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6FAB5288-6829-426F-B803-32F035EE4B50}"/>
                </a:ext>
              </a:extLst>
            </p:cNvPr>
            <p:cNvGrpSpPr/>
            <p:nvPr/>
          </p:nvGrpSpPr>
          <p:grpSpPr>
            <a:xfrm>
              <a:off x="7489722" y="3893789"/>
              <a:ext cx="1536729" cy="1526569"/>
              <a:chOff x="491790" y="2166591"/>
              <a:chExt cx="1536729" cy="1526569"/>
            </a:xfrm>
          </p:grpSpPr>
          <p:pic>
            <p:nvPicPr>
              <p:cNvPr id="87" name="Picture 2" descr="Meteoro - ícones de natureza grátis">
                <a:extLst>
                  <a:ext uri="{FF2B5EF4-FFF2-40B4-BE49-F238E27FC236}">
                    <a16:creationId xmlns:a16="http://schemas.microsoft.com/office/drawing/2014/main" id="{89C445F2-6605-4B6C-B747-AE7F5A37F0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950" y="2166591"/>
                <a:ext cx="1526569" cy="1526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399964C3-6E10-41A9-B35B-4DB3589772C2}"/>
                  </a:ext>
                </a:extLst>
              </p:cNvPr>
              <p:cNvSpPr/>
              <p:nvPr/>
            </p:nvSpPr>
            <p:spPr>
              <a:xfrm>
                <a:off x="491790" y="2733040"/>
                <a:ext cx="950930" cy="960120"/>
              </a:xfrm>
              <a:prstGeom prst="ellipse">
                <a:avLst/>
              </a:prstGeom>
              <a:solidFill>
                <a:srgbClr val="FD8F31"/>
              </a:solidFill>
              <a:ln>
                <a:solidFill>
                  <a:srgbClr val="B86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96" name="Imagem 9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E21B340C-6313-47EF-992A-CC0E27C5A3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49" t="11467" r="4147" b="12034"/>
            <a:stretch/>
          </p:blipFill>
          <p:spPr>
            <a:xfrm>
              <a:off x="7707800" y="4582158"/>
              <a:ext cx="562439" cy="778452"/>
            </a:xfrm>
            <a:prstGeom prst="rect">
              <a:avLst/>
            </a:prstGeom>
          </p:spPr>
        </p:pic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29A3694F-F8EC-49A1-9846-D73A14D3BF67}"/>
              </a:ext>
            </a:extLst>
          </p:cNvPr>
          <p:cNvGrpSpPr/>
          <p:nvPr/>
        </p:nvGrpSpPr>
        <p:grpSpPr>
          <a:xfrm>
            <a:off x="9192231" y="3893789"/>
            <a:ext cx="1536729" cy="1526569"/>
            <a:chOff x="9192231" y="3893789"/>
            <a:chExt cx="1536729" cy="1526569"/>
          </a:xfrm>
        </p:grpSpPr>
        <p:grpSp>
          <p:nvGrpSpPr>
            <p:cNvPr id="89" name="Agrupar 88">
              <a:extLst>
                <a:ext uri="{FF2B5EF4-FFF2-40B4-BE49-F238E27FC236}">
                  <a16:creationId xmlns:a16="http://schemas.microsoft.com/office/drawing/2014/main" id="{0BE94960-7691-4F73-91C6-065D129B8D2D}"/>
                </a:ext>
              </a:extLst>
            </p:cNvPr>
            <p:cNvGrpSpPr/>
            <p:nvPr/>
          </p:nvGrpSpPr>
          <p:grpSpPr>
            <a:xfrm>
              <a:off x="9192231" y="3893789"/>
              <a:ext cx="1536729" cy="1526569"/>
              <a:chOff x="491790" y="2166591"/>
              <a:chExt cx="1536729" cy="1526569"/>
            </a:xfrm>
          </p:grpSpPr>
          <p:pic>
            <p:nvPicPr>
              <p:cNvPr id="90" name="Picture 2" descr="Meteoro - ícones de natureza grátis">
                <a:extLst>
                  <a:ext uri="{FF2B5EF4-FFF2-40B4-BE49-F238E27FC236}">
                    <a16:creationId xmlns:a16="http://schemas.microsoft.com/office/drawing/2014/main" id="{7E697E58-98B0-434E-AD39-85AFEBA643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950" y="2166591"/>
                <a:ext cx="1526569" cy="1526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E8B51B07-131D-4DD1-B1CE-BD13BA02A162}"/>
                  </a:ext>
                </a:extLst>
              </p:cNvPr>
              <p:cNvSpPr/>
              <p:nvPr/>
            </p:nvSpPr>
            <p:spPr>
              <a:xfrm>
                <a:off x="491790" y="2733040"/>
                <a:ext cx="950930" cy="960120"/>
              </a:xfrm>
              <a:prstGeom prst="ellipse">
                <a:avLst/>
              </a:prstGeom>
              <a:solidFill>
                <a:srgbClr val="FD8F31"/>
              </a:solidFill>
              <a:ln>
                <a:solidFill>
                  <a:srgbClr val="B86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98" name="Imagem 9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B312DEAC-7FED-45A9-830A-59EE9BE9AA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62" t="4629" r="11111" b="15852"/>
            <a:stretch/>
          </p:blipFill>
          <p:spPr>
            <a:xfrm>
              <a:off x="9414457" y="4506582"/>
              <a:ext cx="501351" cy="854028"/>
            </a:xfrm>
            <a:prstGeom prst="rect">
              <a:avLst/>
            </a:prstGeom>
          </p:spPr>
        </p:pic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1D2F31F6-8CBA-481B-9CF6-57FD8A9AB1B3}"/>
              </a:ext>
            </a:extLst>
          </p:cNvPr>
          <p:cNvGrpSpPr/>
          <p:nvPr/>
        </p:nvGrpSpPr>
        <p:grpSpPr>
          <a:xfrm>
            <a:off x="9346296" y="2044670"/>
            <a:ext cx="1536729" cy="1526569"/>
            <a:chOff x="9346296" y="2044670"/>
            <a:chExt cx="1536729" cy="1526569"/>
          </a:xfrm>
        </p:grpSpPr>
        <p:grpSp>
          <p:nvGrpSpPr>
            <p:cNvPr id="71" name="Agrupar 70">
              <a:extLst>
                <a:ext uri="{FF2B5EF4-FFF2-40B4-BE49-F238E27FC236}">
                  <a16:creationId xmlns:a16="http://schemas.microsoft.com/office/drawing/2014/main" id="{16ADA5FA-F567-443C-A261-5B5CC7C9451E}"/>
                </a:ext>
              </a:extLst>
            </p:cNvPr>
            <p:cNvGrpSpPr/>
            <p:nvPr/>
          </p:nvGrpSpPr>
          <p:grpSpPr>
            <a:xfrm>
              <a:off x="9346296" y="2044670"/>
              <a:ext cx="1536729" cy="1526569"/>
              <a:chOff x="491790" y="2166591"/>
              <a:chExt cx="1536729" cy="1526569"/>
            </a:xfrm>
          </p:grpSpPr>
          <p:pic>
            <p:nvPicPr>
              <p:cNvPr id="72" name="Picture 2" descr="Meteoro - ícones de natureza grátis">
                <a:extLst>
                  <a:ext uri="{FF2B5EF4-FFF2-40B4-BE49-F238E27FC236}">
                    <a16:creationId xmlns:a16="http://schemas.microsoft.com/office/drawing/2014/main" id="{F022BCFA-25CB-423E-AD75-9D18330ED3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950" y="2166591"/>
                <a:ext cx="1526569" cy="1526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4AC0822D-2F5C-4C33-BC15-17414F962572}"/>
                  </a:ext>
                </a:extLst>
              </p:cNvPr>
              <p:cNvSpPr/>
              <p:nvPr/>
            </p:nvSpPr>
            <p:spPr>
              <a:xfrm>
                <a:off x="491790" y="2733040"/>
                <a:ext cx="950930" cy="960120"/>
              </a:xfrm>
              <a:prstGeom prst="ellipse">
                <a:avLst/>
              </a:prstGeom>
              <a:solidFill>
                <a:srgbClr val="FD8F31"/>
              </a:solidFill>
              <a:ln>
                <a:solidFill>
                  <a:srgbClr val="B86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1" name="Imagem 100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95069750-4EA8-4C2B-AEB9-BA9D68068A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52" t="7112" r="6659" b="14815"/>
            <a:stretch/>
          </p:blipFill>
          <p:spPr>
            <a:xfrm>
              <a:off x="9548916" y="2733039"/>
              <a:ext cx="594245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123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Agrupar 59">
            <a:extLst>
              <a:ext uri="{FF2B5EF4-FFF2-40B4-BE49-F238E27FC236}">
                <a16:creationId xmlns:a16="http://schemas.microsoft.com/office/drawing/2014/main" id="{07E576AF-95C8-440C-A5A5-7C88CA928FA2}"/>
              </a:ext>
            </a:extLst>
          </p:cNvPr>
          <p:cNvGrpSpPr/>
          <p:nvPr/>
        </p:nvGrpSpPr>
        <p:grpSpPr>
          <a:xfrm>
            <a:off x="613710" y="317471"/>
            <a:ext cx="1536729" cy="1526569"/>
            <a:chOff x="613710" y="317471"/>
            <a:chExt cx="1536729" cy="1526569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E29BE350-3327-4B41-8527-14280C493ABF}"/>
                </a:ext>
              </a:extLst>
            </p:cNvPr>
            <p:cNvGrpSpPr/>
            <p:nvPr/>
          </p:nvGrpSpPr>
          <p:grpSpPr>
            <a:xfrm>
              <a:off x="613710" y="317471"/>
              <a:ext cx="1536729" cy="1526569"/>
              <a:chOff x="786430" y="571471"/>
              <a:chExt cx="1536729" cy="1526569"/>
            </a:xfrm>
          </p:grpSpPr>
          <p:pic>
            <p:nvPicPr>
              <p:cNvPr id="1026" name="Picture 2" descr="Meteoro - ícones de natureza grátis">
                <a:extLst>
                  <a:ext uri="{FF2B5EF4-FFF2-40B4-BE49-F238E27FC236}">
                    <a16:creationId xmlns:a16="http://schemas.microsoft.com/office/drawing/2014/main" id="{52A810A9-7FFC-4F37-A0D5-3B303ECAB7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590" y="571471"/>
                <a:ext cx="1526569" cy="1526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0C1C25CF-D9E4-4446-8841-F5DFAF6C390B}"/>
                  </a:ext>
                </a:extLst>
              </p:cNvPr>
              <p:cNvSpPr/>
              <p:nvPr/>
            </p:nvSpPr>
            <p:spPr>
              <a:xfrm>
                <a:off x="786430" y="1137920"/>
                <a:ext cx="950930" cy="960120"/>
              </a:xfrm>
              <a:prstGeom prst="ellipse">
                <a:avLst/>
              </a:prstGeom>
              <a:solidFill>
                <a:srgbClr val="FD8F31"/>
              </a:solidFill>
              <a:ln>
                <a:solidFill>
                  <a:srgbClr val="B86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5" name="Imagem 4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4019CFE2-C1B4-4242-A42F-51DFA9E8CB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38" t="23717" r="8247" b="16444"/>
            <a:stretch/>
          </p:blipFill>
          <p:spPr>
            <a:xfrm>
              <a:off x="777243" y="1055107"/>
              <a:ext cx="595482" cy="720000"/>
            </a:xfrm>
            <a:prstGeom prst="rect">
              <a:avLst/>
            </a:prstGeom>
          </p:spPr>
        </p:pic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70A2879D-3A03-47A9-BA69-7EEDF9E69189}"/>
              </a:ext>
            </a:extLst>
          </p:cNvPr>
          <p:cNvGrpSpPr/>
          <p:nvPr/>
        </p:nvGrpSpPr>
        <p:grpSpPr>
          <a:xfrm>
            <a:off x="2306059" y="240695"/>
            <a:ext cx="1536729" cy="1526569"/>
            <a:chOff x="2306059" y="240695"/>
            <a:chExt cx="1536729" cy="1526569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5B1E68F2-1B2A-495A-9501-C5E7E90BA6D4}"/>
                </a:ext>
              </a:extLst>
            </p:cNvPr>
            <p:cNvGrpSpPr/>
            <p:nvPr/>
          </p:nvGrpSpPr>
          <p:grpSpPr>
            <a:xfrm>
              <a:off x="2306059" y="240695"/>
              <a:ext cx="1536729" cy="1526569"/>
              <a:chOff x="786430" y="571471"/>
              <a:chExt cx="1536729" cy="1526569"/>
            </a:xfrm>
          </p:grpSpPr>
          <p:pic>
            <p:nvPicPr>
              <p:cNvPr id="28" name="Picture 2" descr="Meteoro - ícones de natureza grátis">
                <a:extLst>
                  <a:ext uri="{FF2B5EF4-FFF2-40B4-BE49-F238E27FC236}">
                    <a16:creationId xmlns:a16="http://schemas.microsoft.com/office/drawing/2014/main" id="{59A1CA28-9332-4846-97E7-16FDA8F0C3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590" y="571471"/>
                <a:ext cx="1526569" cy="1526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ADAEB501-1459-4C05-937A-EFFCBBC382E7}"/>
                  </a:ext>
                </a:extLst>
              </p:cNvPr>
              <p:cNvSpPr/>
              <p:nvPr/>
            </p:nvSpPr>
            <p:spPr>
              <a:xfrm>
                <a:off x="786430" y="1137920"/>
                <a:ext cx="950930" cy="960120"/>
              </a:xfrm>
              <a:prstGeom prst="ellipse">
                <a:avLst/>
              </a:prstGeom>
              <a:solidFill>
                <a:srgbClr val="FD8F31"/>
              </a:solidFill>
              <a:ln>
                <a:solidFill>
                  <a:srgbClr val="B86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9" name="Imagem 8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45B24EB9-135D-4EF7-B953-1B50C81ED5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846" t="4629" r="6659" b="19185"/>
            <a:stretch/>
          </p:blipFill>
          <p:spPr>
            <a:xfrm>
              <a:off x="2470077" y="886927"/>
              <a:ext cx="594360" cy="720000"/>
            </a:xfrm>
            <a:prstGeom prst="rect">
              <a:avLst/>
            </a:prstGeom>
          </p:spPr>
        </p:pic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1778408E-25B6-436E-BBD9-3067FF81E542}"/>
              </a:ext>
            </a:extLst>
          </p:cNvPr>
          <p:cNvGrpSpPr/>
          <p:nvPr/>
        </p:nvGrpSpPr>
        <p:grpSpPr>
          <a:xfrm>
            <a:off x="4071755" y="197411"/>
            <a:ext cx="1536729" cy="1526569"/>
            <a:chOff x="4071755" y="197411"/>
            <a:chExt cx="1536729" cy="1526569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64CAD77D-FAE2-42AA-B742-47AD14C67D9B}"/>
                </a:ext>
              </a:extLst>
            </p:cNvPr>
            <p:cNvGrpSpPr/>
            <p:nvPr/>
          </p:nvGrpSpPr>
          <p:grpSpPr>
            <a:xfrm>
              <a:off x="4071755" y="197411"/>
              <a:ext cx="1536729" cy="1526569"/>
              <a:chOff x="786430" y="571471"/>
              <a:chExt cx="1536729" cy="1526569"/>
            </a:xfrm>
          </p:grpSpPr>
          <p:pic>
            <p:nvPicPr>
              <p:cNvPr id="33" name="Picture 2" descr="Meteoro - ícones de natureza grátis">
                <a:extLst>
                  <a:ext uri="{FF2B5EF4-FFF2-40B4-BE49-F238E27FC236}">
                    <a16:creationId xmlns:a16="http://schemas.microsoft.com/office/drawing/2014/main" id="{29AE7B16-9F5B-41CE-B05F-310426DF76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590" y="571471"/>
                <a:ext cx="1526569" cy="1526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BF0EF402-9AFB-44E6-BE28-72C4FDDDA424}"/>
                  </a:ext>
                </a:extLst>
              </p:cNvPr>
              <p:cNvSpPr/>
              <p:nvPr/>
            </p:nvSpPr>
            <p:spPr>
              <a:xfrm>
                <a:off x="786430" y="1137920"/>
                <a:ext cx="950930" cy="960120"/>
              </a:xfrm>
              <a:prstGeom prst="ellipse">
                <a:avLst/>
              </a:prstGeom>
              <a:solidFill>
                <a:srgbClr val="FD8F31"/>
              </a:solidFill>
              <a:ln>
                <a:solidFill>
                  <a:srgbClr val="B86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5" name="Imagem 14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52177359-A95F-48AA-8773-B0EA343053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763" t="7703" r="12593" b="16444"/>
            <a:stretch/>
          </p:blipFill>
          <p:spPr>
            <a:xfrm>
              <a:off x="4296032" y="843280"/>
              <a:ext cx="424545" cy="720000"/>
            </a:xfrm>
            <a:prstGeom prst="rect">
              <a:avLst/>
            </a:prstGeom>
          </p:spPr>
        </p:pic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9B616C3B-03A8-49D3-9D3C-559B8F945607}"/>
              </a:ext>
            </a:extLst>
          </p:cNvPr>
          <p:cNvGrpSpPr/>
          <p:nvPr/>
        </p:nvGrpSpPr>
        <p:grpSpPr>
          <a:xfrm>
            <a:off x="5847611" y="99934"/>
            <a:ext cx="1536729" cy="1526569"/>
            <a:chOff x="5847611" y="99934"/>
            <a:chExt cx="1536729" cy="1526569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D66D99D3-0896-45A7-B337-4AB71F50A4EA}"/>
                </a:ext>
              </a:extLst>
            </p:cNvPr>
            <p:cNvGrpSpPr/>
            <p:nvPr/>
          </p:nvGrpSpPr>
          <p:grpSpPr>
            <a:xfrm>
              <a:off x="5847611" y="99934"/>
              <a:ext cx="1536729" cy="1526569"/>
              <a:chOff x="786430" y="571471"/>
              <a:chExt cx="1536729" cy="1526569"/>
            </a:xfrm>
          </p:grpSpPr>
          <p:pic>
            <p:nvPicPr>
              <p:cNvPr id="36" name="Picture 2" descr="Meteoro - ícones de natureza grátis">
                <a:extLst>
                  <a:ext uri="{FF2B5EF4-FFF2-40B4-BE49-F238E27FC236}">
                    <a16:creationId xmlns:a16="http://schemas.microsoft.com/office/drawing/2014/main" id="{F7F29F21-B429-4450-8983-85CE5E6AB0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590" y="571471"/>
                <a:ext cx="1526569" cy="1526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701DB252-BB93-4F7D-BC3E-CFD0A6B922A9}"/>
                  </a:ext>
                </a:extLst>
              </p:cNvPr>
              <p:cNvSpPr/>
              <p:nvPr/>
            </p:nvSpPr>
            <p:spPr>
              <a:xfrm>
                <a:off x="786430" y="1137920"/>
                <a:ext cx="950930" cy="960120"/>
              </a:xfrm>
              <a:prstGeom prst="ellipse">
                <a:avLst/>
              </a:prstGeom>
              <a:solidFill>
                <a:srgbClr val="FD8F31"/>
              </a:solidFill>
              <a:ln>
                <a:solidFill>
                  <a:srgbClr val="B86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7" name="Imagem 16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F7D21E10-39C8-4CDA-825E-FE4625A176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54" t="4629" r="12593" b="15556"/>
            <a:stretch/>
          </p:blipFill>
          <p:spPr>
            <a:xfrm>
              <a:off x="6096000" y="763860"/>
              <a:ext cx="440158" cy="780315"/>
            </a:xfrm>
            <a:prstGeom prst="rect">
              <a:avLst/>
            </a:prstGeom>
          </p:spPr>
        </p:pic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A153541A-06C6-41DF-9781-82520414CA74}"/>
              </a:ext>
            </a:extLst>
          </p:cNvPr>
          <p:cNvGrpSpPr/>
          <p:nvPr/>
        </p:nvGrpSpPr>
        <p:grpSpPr>
          <a:xfrm>
            <a:off x="7633627" y="184620"/>
            <a:ext cx="1536729" cy="1526569"/>
            <a:chOff x="7633627" y="184620"/>
            <a:chExt cx="1536729" cy="1526569"/>
          </a:xfrm>
        </p:grpSpPr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4D659E28-D060-4147-8589-A4EE757301CC}"/>
                </a:ext>
              </a:extLst>
            </p:cNvPr>
            <p:cNvGrpSpPr/>
            <p:nvPr/>
          </p:nvGrpSpPr>
          <p:grpSpPr>
            <a:xfrm>
              <a:off x="7633627" y="184620"/>
              <a:ext cx="1536729" cy="1526569"/>
              <a:chOff x="786430" y="571471"/>
              <a:chExt cx="1536729" cy="1526569"/>
            </a:xfrm>
          </p:grpSpPr>
          <p:pic>
            <p:nvPicPr>
              <p:cNvPr id="39" name="Picture 2" descr="Meteoro - ícones de natureza grátis">
                <a:extLst>
                  <a:ext uri="{FF2B5EF4-FFF2-40B4-BE49-F238E27FC236}">
                    <a16:creationId xmlns:a16="http://schemas.microsoft.com/office/drawing/2014/main" id="{243BB06F-9D8B-43F8-A6CE-C28C72CD7B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590" y="571471"/>
                <a:ext cx="1526569" cy="1526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A9CA3C07-040E-4040-9844-2F50312495DC}"/>
                  </a:ext>
                </a:extLst>
              </p:cNvPr>
              <p:cNvSpPr/>
              <p:nvPr/>
            </p:nvSpPr>
            <p:spPr>
              <a:xfrm>
                <a:off x="786430" y="1137920"/>
                <a:ext cx="950930" cy="960120"/>
              </a:xfrm>
              <a:prstGeom prst="ellipse">
                <a:avLst/>
              </a:prstGeom>
              <a:solidFill>
                <a:srgbClr val="FD8F31"/>
              </a:solidFill>
              <a:ln>
                <a:solidFill>
                  <a:srgbClr val="B86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9" name="Imagem 18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41BAA13B-1A8C-4DDE-A4BB-B1342392DC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702" t="11138" r="615" b="16148"/>
            <a:stretch/>
          </p:blipFill>
          <p:spPr>
            <a:xfrm>
              <a:off x="7884344" y="871129"/>
              <a:ext cx="527399" cy="720000"/>
            </a:xfrm>
            <a:prstGeom prst="rect">
              <a:avLst/>
            </a:prstGeom>
          </p:spPr>
        </p:pic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C9A00C6D-25AC-4C73-AF1E-20E84484A936}"/>
              </a:ext>
            </a:extLst>
          </p:cNvPr>
          <p:cNvGrpSpPr/>
          <p:nvPr/>
        </p:nvGrpSpPr>
        <p:grpSpPr>
          <a:xfrm>
            <a:off x="9429803" y="99934"/>
            <a:ext cx="1536729" cy="1526569"/>
            <a:chOff x="9429803" y="99934"/>
            <a:chExt cx="1536729" cy="1526569"/>
          </a:xfrm>
        </p:grpSpPr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F17C786C-9E0E-4432-B13B-259CFEA328A2}"/>
                </a:ext>
              </a:extLst>
            </p:cNvPr>
            <p:cNvGrpSpPr/>
            <p:nvPr/>
          </p:nvGrpSpPr>
          <p:grpSpPr>
            <a:xfrm>
              <a:off x="9429803" y="99934"/>
              <a:ext cx="1536729" cy="1526569"/>
              <a:chOff x="786430" y="571471"/>
              <a:chExt cx="1536729" cy="1526569"/>
            </a:xfrm>
          </p:grpSpPr>
          <p:pic>
            <p:nvPicPr>
              <p:cNvPr id="42" name="Picture 2" descr="Meteoro - ícones de natureza grátis">
                <a:extLst>
                  <a:ext uri="{FF2B5EF4-FFF2-40B4-BE49-F238E27FC236}">
                    <a16:creationId xmlns:a16="http://schemas.microsoft.com/office/drawing/2014/main" id="{FC1FE101-9EF5-4582-8DB7-BD81F1544C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590" y="571471"/>
                <a:ext cx="1526569" cy="1526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DCBD2E0D-58AD-4A19-A01C-6A72D46B914D}"/>
                  </a:ext>
                </a:extLst>
              </p:cNvPr>
              <p:cNvSpPr/>
              <p:nvPr/>
            </p:nvSpPr>
            <p:spPr>
              <a:xfrm>
                <a:off x="786430" y="1137920"/>
                <a:ext cx="950930" cy="960120"/>
              </a:xfrm>
              <a:prstGeom prst="ellipse">
                <a:avLst/>
              </a:prstGeom>
              <a:solidFill>
                <a:srgbClr val="FD8F31"/>
              </a:solidFill>
              <a:ln>
                <a:solidFill>
                  <a:srgbClr val="B86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21" name="Imagem 20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94EA2427-BF8A-4F03-93B4-07094831FE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38" t="22795" r="5797" b="25139"/>
            <a:stretch/>
          </p:blipFill>
          <p:spPr>
            <a:xfrm>
              <a:off x="9555808" y="871517"/>
              <a:ext cx="720000" cy="529765"/>
            </a:xfrm>
            <a:prstGeom prst="rect">
              <a:avLst/>
            </a:prstGeom>
          </p:spPr>
        </p:pic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576B271E-7FE6-41AC-9637-CC7A7E7FF26D}"/>
              </a:ext>
            </a:extLst>
          </p:cNvPr>
          <p:cNvGrpSpPr/>
          <p:nvPr/>
        </p:nvGrpSpPr>
        <p:grpSpPr>
          <a:xfrm>
            <a:off x="613710" y="2166590"/>
            <a:ext cx="1536729" cy="1526569"/>
            <a:chOff x="613710" y="2166590"/>
            <a:chExt cx="1536729" cy="152656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71EAB59A-9016-4DD0-A595-448C659A6775}"/>
                </a:ext>
              </a:extLst>
            </p:cNvPr>
            <p:cNvGrpSpPr/>
            <p:nvPr/>
          </p:nvGrpSpPr>
          <p:grpSpPr>
            <a:xfrm>
              <a:off x="613710" y="2166590"/>
              <a:ext cx="1536729" cy="1526569"/>
              <a:chOff x="491790" y="2166591"/>
              <a:chExt cx="1536729" cy="1526569"/>
            </a:xfrm>
          </p:grpSpPr>
          <p:pic>
            <p:nvPicPr>
              <p:cNvPr id="48" name="Picture 2" descr="Meteoro - ícones de natureza grátis">
                <a:extLst>
                  <a:ext uri="{FF2B5EF4-FFF2-40B4-BE49-F238E27FC236}">
                    <a16:creationId xmlns:a16="http://schemas.microsoft.com/office/drawing/2014/main" id="{922A9777-78D2-42B0-A937-3FC5B8CF3F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950" y="2166591"/>
                <a:ext cx="1526569" cy="1526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257F731B-7C61-4365-B1E5-DC7C6237D7B5}"/>
                  </a:ext>
                </a:extLst>
              </p:cNvPr>
              <p:cNvSpPr/>
              <p:nvPr/>
            </p:nvSpPr>
            <p:spPr>
              <a:xfrm>
                <a:off x="491790" y="2733040"/>
                <a:ext cx="950930" cy="960120"/>
              </a:xfrm>
              <a:prstGeom prst="ellipse">
                <a:avLst/>
              </a:prstGeom>
              <a:solidFill>
                <a:srgbClr val="FD8F31"/>
              </a:solidFill>
              <a:ln>
                <a:solidFill>
                  <a:srgbClr val="B86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1" name="Imagem 30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643CEFC3-AC37-4C64-AD4C-3A4E04F5A5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09" t="12890" r="2205" b="15703"/>
            <a:stretch/>
          </p:blipFill>
          <p:spPr>
            <a:xfrm>
              <a:off x="757878" y="2865342"/>
              <a:ext cx="702416" cy="720000"/>
            </a:xfrm>
            <a:prstGeom prst="rect">
              <a:avLst/>
            </a:prstGeom>
          </p:spPr>
        </p:pic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8CE18588-BE38-40FC-9F8A-A65F13DDD03A}"/>
              </a:ext>
            </a:extLst>
          </p:cNvPr>
          <p:cNvGrpSpPr/>
          <p:nvPr/>
        </p:nvGrpSpPr>
        <p:grpSpPr>
          <a:xfrm>
            <a:off x="2316219" y="2166590"/>
            <a:ext cx="1536729" cy="1526569"/>
            <a:chOff x="2316219" y="2166590"/>
            <a:chExt cx="1536729" cy="1526569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1A5DD2F2-129F-4EE3-964D-AF4D152D2DAB}"/>
                </a:ext>
              </a:extLst>
            </p:cNvPr>
            <p:cNvGrpSpPr/>
            <p:nvPr/>
          </p:nvGrpSpPr>
          <p:grpSpPr>
            <a:xfrm>
              <a:off x="2316219" y="2166590"/>
              <a:ext cx="1536729" cy="1526569"/>
              <a:chOff x="491790" y="2166591"/>
              <a:chExt cx="1536729" cy="1526569"/>
            </a:xfrm>
          </p:grpSpPr>
          <p:pic>
            <p:nvPicPr>
              <p:cNvPr id="53" name="Picture 2" descr="Meteoro - ícones de natureza grátis">
                <a:extLst>
                  <a:ext uri="{FF2B5EF4-FFF2-40B4-BE49-F238E27FC236}">
                    <a16:creationId xmlns:a16="http://schemas.microsoft.com/office/drawing/2014/main" id="{585BC1F5-4952-4FA9-8BDD-99018EB142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950" y="2166591"/>
                <a:ext cx="1526569" cy="1526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72ACCB37-AF57-427E-A6D4-D72540D7FCDB}"/>
                  </a:ext>
                </a:extLst>
              </p:cNvPr>
              <p:cNvSpPr/>
              <p:nvPr/>
            </p:nvSpPr>
            <p:spPr>
              <a:xfrm>
                <a:off x="491790" y="2733040"/>
                <a:ext cx="950930" cy="960120"/>
              </a:xfrm>
              <a:prstGeom prst="ellipse">
                <a:avLst/>
              </a:prstGeom>
              <a:solidFill>
                <a:srgbClr val="FD8F31"/>
              </a:solidFill>
              <a:ln>
                <a:solidFill>
                  <a:srgbClr val="B86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59" name="Imagem 58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E1F3A795-5DF7-43C0-B09B-05E49ABEDD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78" t="5778" r="4510" b="12708"/>
            <a:stretch/>
          </p:blipFill>
          <p:spPr>
            <a:xfrm>
              <a:off x="2505360" y="2798355"/>
              <a:ext cx="550007" cy="86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7107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E9298D280AC7046976310C32F05AA98" ma:contentTypeVersion="13" ma:contentTypeDescription="Crie um novo documento." ma:contentTypeScope="" ma:versionID="e8715b9e9ad05e47367ebd67138fb4d4">
  <xsd:schema xmlns:xsd="http://www.w3.org/2001/XMLSchema" xmlns:xs="http://www.w3.org/2001/XMLSchema" xmlns:p="http://schemas.microsoft.com/office/2006/metadata/properties" xmlns:ns3="8d08fa6b-3b3b-4029-a41a-19e50300c47a" xmlns:ns4="95005802-7ab7-410b-a9d2-ce2d205a4d32" targetNamespace="http://schemas.microsoft.com/office/2006/metadata/properties" ma:root="true" ma:fieldsID="f444295941a2bfe674ddc49189577afe" ns3:_="" ns4:_="">
    <xsd:import namespace="8d08fa6b-3b3b-4029-a41a-19e50300c47a"/>
    <xsd:import namespace="95005802-7ab7-410b-a9d2-ce2d205a4d3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08fa6b-3b3b-4029-a41a-19e50300c47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005802-7ab7-410b-a9d2-ce2d205a4d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D6D988-F58A-4358-BD2F-DD7135578036}">
  <ds:schemaRefs>
    <ds:schemaRef ds:uri="http://schemas.microsoft.com/office/2006/metadata/properties"/>
    <ds:schemaRef ds:uri="http://purl.org/dc/terms/"/>
    <ds:schemaRef ds:uri="8d08fa6b-3b3b-4029-a41a-19e50300c47a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95005802-7ab7-410b-a9d2-ce2d205a4d32"/>
  </ds:schemaRefs>
</ds:datastoreItem>
</file>

<file path=customXml/itemProps2.xml><?xml version="1.0" encoding="utf-8"?>
<ds:datastoreItem xmlns:ds="http://schemas.openxmlformats.org/officeDocument/2006/customXml" ds:itemID="{7A20B850-E88B-40C7-920A-B0725602C1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E5BC32-58A6-4E26-B97D-B3CEEB9DD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08fa6b-3b3b-4029-a41a-19e50300c47a"/>
    <ds:schemaRef ds:uri="95005802-7ab7-410b-a9d2-ce2d205a4d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MILENA FERREIRA DE PAULA</dc:creator>
  <cp:lastModifiedBy>MILENA FERREIRA DE PAULA</cp:lastModifiedBy>
  <cp:revision>16</cp:revision>
  <dcterms:created xsi:type="dcterms:W3CDTF">2021-05-19T00:21:32Z</dcterms:created>
  <dcterms:modified xsi:type="dcterms:W3CDTF">2021-05-21T00:22:05Z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0x0101000E9298D280AC7046976310C32F05AA98</vt:lpwstr>
  </property>
</Properties>
</file>