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73"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AA3913-FCDF-4ACA-BEA2-CB85CF72F2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A3913-FCDF-4ACA-BEA2-CB85CF72F2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A3913-FCDF-4ACA-BEA2-CB85CF72F2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A3913-FCDF-4ACA-BEA2-CB85CF72F2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A3913-FCDF-4ACA-BEA2-CB85CF72F2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AA3913-FCDF-4ACA-BEA2-CB85CF72F2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AA3913-FCDF-4ACA-BEA2-CB85CF72F209}"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AA3913-FCDF-4ACA-BEA2-CB85CF72F209}"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3913-FCDF-4ACA-BEA2-CB85CF72F209}" type="datetimeFigureOut">
              <a:rPr lang="en-US" smtClean="0"/>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A3913-FCDF-4ACA-BEA2-CB85CF72F2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A3913-FCDF-4ACA-BEA2-CB85CF72F2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4437D-2130-4377-B40F-BD46C52694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A3913-FCDF-4ACA-BEA2-CB85CF72F209}" type="datetimeFigureOut">
              <a:rPr lang="en-US" smtClean="0"/>
              <a:t>7/16/2023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4437D-2130-4377-B40F-BD46C52694A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AWS-CLOUD</a:t>
            </a:r>
            <a:endParaRPr lang="en-US" b="1" dirty="0"/>
          </a:p>
        </p:txBody>
      </p:sp>
      <p:sp>
        <p:nvSpPr>
          <p:cNvPr id="3" name="Subtitle 2"/>
          <p:cNvSpPr>
            <a:spLocks noGrp="1"/>
          </p:cNvSpPr>
          <p:nvPr>
            <p:ph type="subTitle" idx="1"/>
          </p:nvPr>
        </p:nvSpPr>
        <p:spPr>
          <a:xfrm>
            <a:off x="4143372" y="4214818"/>
            <a:ext cx="4714908" cy="2500330"/>
          </a:xfrm>
        </p:spPr>
        <p:txBody>
          <a:bodyPr>
            <a:normAutofit fontScale="92500"/>
          </a:bodyPr>
          <a:lstStyle/>
          <a:p>
            <a:r>
              <a:rPr lang="en-US" dirty="0" smtClean="0"/>
              <a:t>Presented by </a:t>
            </a:r>
          </a:p>
          <a:p>
            <a:r>
              <a:rPr lang="en-US" dirty="0" err="1" smtClean="0"/>
              <a:t>J.H.Mahalakshmi</a:t>
            </a:r>
            <a:r>
              <a:rPr lang="en-US" dirty="0" smtClean="0"/>
              <a:t>,</a:t>
            </a:r>
          </a:p>
          <a:p>
            <a:r>
              <a:rPr lang="en-US" dirty="0" err="1" smtClean="0"/>
              <a:t>Pragati</a:t>
            </a:r>
            <a:r>
              <a:rPr lang="en-US" dirty="0" smtClean="0"/>
              <a:t> Engineering College,</a:t>
            </a:r>
          </a:p>
          <a:p>
            <a:r>
              <a:rPr lang="en-US" dirty="0" smtClean="0"/>
              <a:t>IV-IT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Launch Instance</a:t>
            </a:r>
            <a:endParaRPr lang="en-US" dirty="0">
              <a:latin typeface="Times New Roman" pitchFamily="18" charset="0"/>
              <a:cs typeface="Times New Roman" pitchFamily="18" charset="0"/>
            </a:endParaRPr>
          </a:p>
        </p:txBody>
      </p:sp>
      <p:pic>
        <p:nvPicPr>
          <p:cNvPr id="4" name="Content Placeholder 3" descr="Screenshot (203).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Now connect the instance  to RDP Client and </a:t>
            </a:r>
            <a:r>
              <a:rPr lang="en-US" sz="2000" dirty="0" err="1" smtClean="0">
                <a:latin typeface="Times New Roman" pitchFamily="18" charset="0"/>
                <a:cs typeface="Times New Roman" pitchFamily="18" charset="0"/>
              </a:rPr>
              <a:t>downlaod</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desktop file and copy the password</a:t>
            </a:r>
            <a:endParaRPr lang="en-US" sz="2000" dirty="0">
              <a:latin typeface="Times New Roman" pitchFamily="18" charset="0"/>
              <a:cs typeface="Times New Roman" pitchFamily="18" charset="0"/>
            </a:endParaRPr>
          </a:p>
        </p:txBody>
      </p:sp>
      <p:pic>
        <p:nvPicPr>
          <p:cNvPr id="4" name="Content Placeholder 3" descr="Screenshot (205).png"/>
          <p:cNvPicPr>
            <a:picLocks noGrp="1" noChangeAspect="1"/>
          </p:cNvPicPr>
          <p:nvPr>
            <p:ph idx="1"/>
          </p:nvPr>
        </p:nvPicPr>
        <p:blipFill>
          <a:blip r:embed="rId2"/>
          <a:stretch>
            <a:fillRect/>
          </a:stretch>
        </p:blipFill>
        <p:spPr>
          <a:xfrm>
            <a:off x="4857752" y="1357298"/>
            <a:ext cx="4000528" cy="5143536"/>
          </a:xfrm>
        </p:spPr>
      </p:pic>
      <p:pic>
        <p:nvPicPr>
          <p:cNvPr id="5" name="Picture 4" descr="Screenshot (204).png"/>
          <p:cNvPicPr>
            <a:picLocks noChangeAspect="1"/>
          </p:cNvPicPr>
          <p:nvPr/>
        </p:nvPicPr>
        <p:blipFill>
          <a:blip r:embed="rId3"/>
          <a:stretch>
            <a:fillRect/>
          </a:stretch>
        </p:blipFill>
        <p:spPr>
          <a:xfrm>
            <a:off x="428596" y="1357298"/>
            <a:ext cx="3929058" cy="5143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Now open the desktop file and enter the password you copied the your virtual machine that you created will be opened.</a:t>
            </a:r>
            <a:endParaRPr lang="en-US" sz="2000" dirty="0">
              <a:latin typeface="Times New Roman" pitchFamily="18" charset="0"/>
              <a:cs typeface="Times New Roman" pitchFamily="18" charset="0"/>
            </a:endParaRPr>
          </a:p>
        </p:txBody>
      </p:sp>
      <p:pic>
        <p:nvPicPr>
          <p:cNvPr id="4" name="Content Placeholder 3" descr="Screenshot (206).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Created Virtual machine will look like this</a:t>
            </a:r>
            <a:endParaRPr lang="en-US" sz="2000" dirty="0">
              <a:latin typeface="Times New Roman" pitchFamily="18" charset="0"/>
              <a:cs typeface="Times New Roman" pitchFamily="18" charset="0"/>
            </a:endParaRPr>
          </a:p>
        </p:txBody>
      </p:sp>
      <p:pic>
        <p:nvPicPr>
          <p:cNvPr id="4" name="Content Placeholder 3" descr="WhatsApp Image 2023-07-16 at 4.04.24 PM.jpeg"/>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82726"/>
          </a:xfrm>
        </p:spPr>
        <p:txBody>
          <a:bodyPr>
            <a:normAutofit fontScale="90000"/>
          </a:bodyPr>
          <a:lstStyle/>
          <a:p>
            <a:pPr algn="l"/>
            <a:r>
              <a:rPr lang="en-US" sz="2000" dirty="0">
                <a:latin typeface="Times New Roman" pitchFamily="18" charset="0"/>
                <a:cs typeface="Times New Roman" pitchFamily="18" charset="0"/>
              </a:rPr>
              <a:t>Install XAMPP </a:t>
            </a:r>
            <a:r>
              <a:rPr lang="en-US" sz="2000" dirty="0" err="1">
                <a:latin typeface="Times New Roman" pitchFamily="18" charset="0"/>
                <a:cs typeface="Times New Roman" pitchFamily="18" charset="0"/>
              </a:rPr>
              <a:t>webserver</a:t>
            </a:r>
            <a:r>
              <a:rPr lang="en-US" sz="2000" dirty="0">
                <a:latin typeface="Times New Roman" pitchFamily="18" charset="0"/>
                <a:cs typeface="Times New Roman" pitchFamily="18" charset="0"/>
              </a:rPr>
              <a:t> on </a:t>
            </a:r>
            <a:r>
              <a:rPr lang="en-US" sz="2000" dirty="0" smtClean="0">
                <a:latin typeface="Times New Roman" pitchFamily="18" charset="0"/>
                <a:cs typeface="Times New Roman" pitchFamily="18" charset="0"/>
              </a:rPr>
              <a:t>it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Open XAMPP start </a:t>
            </a:r>
            <a:r>
              <a:rPr lang="en-US" sz="2000" dirty="0" err="1" smtClean="0">
                <a:latin typeface="Times New Roman" pitchFamily="18" charset="0"/>
                <a:cs typeface="Times New Roman" pitchFamily="18" charset="0"/>
              </a:rPr>
              <a:t>Aapche</a:t>
            </a:r>
            <a:r>
              <a:rPr lang="en-US" sz="2000" dirty="0" smtClean="0">
                <a:latin typeface="Times New Roman" pitchFamily="18" charset="0"/>
                <a:cs typeface="Times New Roman" pitchFamily="18" charset="0"/>
              </a:rPr>
              <a:t> (has port 80,443)</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c-drive-&gt;</a:t>
            </a:r>
            <a:r>
              <a:rPr lang="en-US" sz="2000" dirty="0" err="1" smtClean="0">
                <a:latin typeface="Times New Roman" pitchFamily="18" charset="0"/>
                <a:cs typeface="Times New Roman" pitchFamily="18" charset="0"/>
              </a:rPr>
              <a:t>xampp</a:t>
            </a: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htdocs</a:t>
            </a:r>
            <a:r>
              <a:rPr lang="en-US" sz="2000" dirty="0" smtClean="0">
                <a:latin typeface="Times New Roman" pitchFamily="18" charset="0"/>
                <a:cs typeface="Times New Roman" pitchFamily="18" charset="0"/>
              </a:rPr>
              <a:t>-&gt;create a new folder(x)-&gt;create files like </a:t>
            </a:r>
            <a:r>
              <a:rPr lang="en-US" sz="2000" dirty="0" err="1" smtClean="0">
                <a:latin typeface="Times New Roman" pitchFamily="18" charset="0"/>
                <a:cs typeface="Times New Roman" pitchFamily="18" charset="0"/>
              </a:rPr>
              <a:t>html,css</a:t>
            </a:r>
            <a:r>
              <a:rPr lang="en-US" sz="2000" dirty="0" smtClean="0">
                <a:latin typeface="Times New Roman" pitchFamily="18" charset="0"/>
                <a:cs typeface="Times New Roman" pitchFamily="18" charset="0"/>
              </a:rPr>
              <a:t> etc</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Deploy our </a:t>
            </a:r>
            <a:r>
              <a:rPr lang="en-US" sz="2000" dirty="0" err="1" smtClean="0">
                <a:latin typeface="Times New Roman" pitchFamily="18" charset="0"/>
                <a:cs typeface="Times New Roman" pitchFamily="18" charset="0"/>
              </a:rPr>
              <a:t>webiste</a:t>
            </a:r>
            <a:r>
              <a:rPr lang="en-US" sz="2000" dirty="0" smtClean="0">
                <a:latin typeface="Times New Roman" pitchFamily="18" charset="0"/>
                <a:cs typeface="Times New Roman" pitchFamily="18" charset="0"/>
              </a:rPr>
              <a:t> on it as follows </a:t>
            </a:r>
            <a:r>
              <a:rPr lang="en-US" sz="2000" dirty="0" smtClean="0"/>
              <a:t/>
            </a:r>
            <a:br>
              <a:rPr lang="en-US" sz="2000" dirty="0" smtClean="0"/>
            </a:br>
            <a:endParaRPr lang="en-US" sz="2000" dirty="0"/>
          </a:p>
        </p:txBody>
      </p:sp>
      <p:pic>
        <p:nvPicPr>
          <p:cNvPr id="4" name="Content Placeholder 3" descr="WhatsApp Image 2023-07-16 at 4.04.52 PM.jpeg"/>
          <p:cNvPicPr>
            <a:picLocks noGrp="1" noChangeAspect="1"/>
          </p:cNvPicPr>
          <p:nvPr>
            <p:ph idx="1"/>
          </p:nvPr>
        </p:nvPicPr>
        <p:blipFill>
          <a:blip r:embed="rId2"/>
          <a:stretch>
            <a:fillRect/>
          </a:stretch>
        </p:blipFill>
        <p:spPr>
          <a:xfrm>
            <a:off x="587022" y="1643063"/>
            <a:ext cx="7969956" cy="44831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Create the inbound rules to permit  the request outside the cloud and keep the outbound rules as default as the request are allowed from </a:t>
            </a:r>
            <a:r>
              <a:rPr lang="en-US" sz="2000" dirty="0" err="1" smtClean="0">
                <a:latin typeface="Times New Roman" pitchFamily="18" charset="0"/>
                <a:cs typeface="Times New Roman" pitchFamily="18" charset="0"/>
              </a:rPr>
              <a:t>aws</a:t>
            </a:r>
            <a:r>
              <a:rPr lang="en-US" sz="2000" dirty="0" smtClean="0">
                <a:latin typeface="Times New Roman" pitchFamily="18" charset="0"/>
                <a:cs typeface="Times New Roman" pitchFamily="18" charset="0"/>
              </a:rPr>
              <a:t> cloud to outside world</a:t>
            </a:r>
            <a:endParaRPr lang="en-US" sz="2000" dirty="0">
              <a:latin typeface="Times New Roman" pitchFamily="18" charset="0"/>
              <a:cs typeface="Times New Roman" pitchFamily="18" charset="0"/>
            </a:endParaRPr>
          </a:p>
        </p:txBody>
      </p:sp>
      <p:pic>
        <p:nvPicPr>
          <p:cNvPr id="4" name="Content Placeholder 3" descr="Screenshot (21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Now open the instance that you have created then go to details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Either copy public DNS address or public IPv4 and paste it on the browser of your device then the default XAMPP window will be opened</a:t>
            </a:r>
            <a:endParaRPr lang="en-US" sz="2000" dirty="0">
              <a:latin typeface="Times New Roman" pitchFamily="18" charset="0"/>
              <a:cs typeface="Times New Roman" pitchFamily="18" charset="0"/>
            </a:endParaRPr>
          </a:p>
        </p:txBody>
      </p:sp>
      <p:pic>
        <p:nvPicPr>
          <p:cNvPr id="4" name="Content Placeholder 3" descr="Screenshot (207).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Now change the </a:t>
            </a:r>
            <a:r>
              <a:rPr lang="en-US" sz="2000" dirty="0" err="1" smtClean="0">
                <a:latin typeface="Times New Roman" pitchFamily="18" charset="0"/>
                <a:cs typeface="Times New Roman" pitchFamily="18" charset="0"/>
              </a:rPr>
              <a:t>xampp</a:t>
            </a:r>
            <a:r>
              <a:rPr lang="en-US" sz="2000" dirty="0" smtClean="0">
                <a:latin typeface="Times New Roman" pitchFamily="18" charset="0"/>
                <a:cs typeface="Times New Roman" pitchFamily="18" charset="0"/>
              </a:rPr>
              <a:t> dashboard to the created folder for example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65.1.136.174/dashboard/--</a:t>
            </a:r>
            <a:r>
              <a:rPr lang="en-US" sz="2000" dirty="0" smtClean="0">
                <a:latin typeface="Times New Roman" pitchFamily="18" charset="0"/>
                <a:cs typeface="Times New Roman" pitchFamily="18" charset="0"/>
                <a:sym typeface="Wingdings" pitchFamily="2" charset="2"/>
              </a:rPr>
              <a:t>65.1.136.174/</a:t>
            </a:r>
            <a:r>
              <a:rPr lang="en-US" sz="2000" dirty="0" err="1" smtClean="0">
                <a:latin typeface="Times New Roman" pitchFamily="18" charset="0"/>
                <a:cs typeface="Times New Roman" pitchFamily="18" charset="0"/>
                <a:sym typeface="Wingdings" pitchFamily="2" charset="2"/>
              </a:rPr>
              <a:t>foldername</a:t>
            </a:r>
            <a:r>
              <a:rPr lang="en-US" sz="2000" dirty="0" smtClean="0">
                <a:latin typeface="Times New Roman" pitchFamily="18" charset="0"/>
                <a:cs typeface="Times New Roman" pitchFamily="18" charset="0"/>
                <a:sym typeface="Wingdings" pitchFamily="2" charset="2"/>
              </a:rPr>
              <a:t/>
            </a:r>
            <a:br>
              <a:rPr lang="en-US" sz="2000" dirty="0" smtClean="0">
                <a:latin typeface="Times New Roman" pitchFamily="18" charset="0"/>
                <a:cs typeface="Times New Roman" pitchFamily="18" charset="0"/>
                <a:sym typeface="Wingdings" pitchFamily="2" charset="2"/>
              </a:rPr>
            </a:br>
            <a:r>
              <a:rPr lang="en-US" sz="2000" dirty="0" smtClean="0">
                <a:latin typeface="Times New Roman" pitchFamily="18" charset="0"/>
                <a:cs typeface="Times New Roman" pitchFamily="18" charset="0"/>
                <a:sym typeface="Wingdings" pitchFamily="2" charset="2"/>
              </a:rPr>
              <a:t>Now terminate the instance that you have created lastly</a:t>
            </a:r>
            <a:endParaRPr lang="en-US" sz="2000" dirty="0">
              <a:latin typeface="Times New Roman" pitchFamily="18" charset="0"/>
              <a:cs typeface="Times New Roman" pitchFamily="18" charset="0"/>
            </a:endParaRPr>
          </a:p>
        </p:txBody>
      </p:sp>
      <p:pic>
        <p:nvPicPr>
          <p:cNvPr id="4" name="Content Placeholder 3" descr="Screenshot (20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Connect Windows EC2 instance</a:t>
            </a:r>
          </a:p>
          <a:p>
            <a:r>
              <a:rPr lang="en-US" dirty="0">
                <a:latin typeface="Times New Roman" pitchFamily="18" charset="0"/>
                <a:cs typeface="Times New Roman" pitchFamily="18" charset="0"/>
              </a:rPr>
              <a:t>Introduction to AWS Console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Introduction to </a:t>
            </a:r>
            <a:r>
              <a:rPr lang="en-US" dirty="0" err="1">
                <a:latin typeface="Times New Roman" pitchFamily="18" charset="0"/>
                <a:cs typeface="Times New Roman" pitchFamily="18" charset="0"/>
              </a:rPr>
              <a:t>IaaS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Hands-on - Elastic Compute cloud (EC-2) Windows instance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Connect to Windows Instance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Configure Web server on Windows Instance</a:t>
            </a:r>
          </a:p>
          <a:p>
            <a:pPr>
              <a:buNone/>
            </a:pPr>
            <a:r>
              <a:rPr lang="en-US" b="1" dirty="0">
                <a:latin typeface="Times New Roman" pitchFamily="18" charset="0"/>
                <a:cs typeface="Times New Roman" pitchFamily="18" charset="0"/>
              </a:rPr>
              <a:t>Tasks</a:t>
            </a: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1. Create windows free tier EC2 instance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Install XAMPP </a:t>
            </a:r>
            <a:r>
              <a:rPr lang="en-US" dirty="0" err="1">
                <a:latin typeface="Times New Roman" pitchFamily="18" charset="0"/>
                <a:cs typeface="Times New Roman" pitchFamily="18" charset="0"/>
              </a:rPr>
              <a:t>webserver</a:t>
            </a:r>
            <a:r>
              <a:rPr lang="en-US" dirty="0">
                <a:latin typeface="Times New Roman" pitchFamily="18" charset="0"/>
                <a:cs typeface="Times New Roman" pitchFamily="18" charset="0"/>
              </a:rPr>
              <a:t> on it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Deploy personal website on it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Terminate EC2 instance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71570"/>
          </a:xfrm>
        </p:spPr>
        <p:txBody>
          <a:bodyPr>
            <a:normAutofit fontScale="90000"/>
          </a:bodyPr>
          <a:lstStyle/>
          <a:p>
            <a:r>
              <a:rPr lang="en-US" dirty="0">
                <a:latin typeface="Times New Roman" pitchFamily="18" charset="0"/>
                <a:cs typeface="Times New Roman" pitchFamily="18" charset="0"/>
              </a:rPr>
              <a:t>Connect Windows EC2 instance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229600" cy="5126055"/>
          </a:xfrm>
        </p:spPr>
        <p:txBody>
          <a:bodyPr>
            <a:normAutofit/>
          </a:bodyPr>
          <a:lstStyle/>
          <a:p>
            <a:pPr>
              <a:buNone/>
            </a:pPr>
            <a:r>
              <a:rPr lang="en-US" sz="2000" dirty="0">
                <a:latin typeface="Times New Roman" pitchFamily="18" charset="0"/>
                <a:cs typeface="Times New Roman" pitchFamily="18" charset="0"/>
              </a:rPr>
              <a:t>Hands-on - Elastic Compute cloud (</a:t>
            </a:r>
            <a:r>
              <a:rPr lang="en-US" sz="2000" dirty="0" smtClean="0">
                <a:latin typeface="Times New Roman" pitchFamily="18" charset="0"/>
                <a:cs typeface="Times New Roman" pitchFamily="18" charset="0"/>
              </a:rPr>
              <a:t>EC-2)Windows instance-&gt;</a:t>
            </a:r>
            <a:r>
              <a:rPr lang="en-US" sz="2000" dirty="0" err="1" smtClean="0">
                <a:latin typeface="Times New Roman" pitchFamily="18" charset="0"/>
                <a:cs typeface="Times New Roman" pitchFamily="18" charset="0"/>
              </a:rPr>
              <a:t>IaaS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EC-2-&gt;set up &amp; configure the Operating Systems and applications that run on</a:t>
            </a:r>
          </a:p>
          <a:p>
            <a:pPr>
              <a:buNone/>
            </a:pPr>
            <a:r>
              <a:rPr lang="en-US" sz="2000" dirty="0" smtClean="0">
                <a:latin typeface="Times New Roman" pitchFamily="18" charset="0"/>
                <a:cs typeface="Times New Roman" pitchFamily="18" charset="0"/>
              </a:rPr>
              <a:t>your instance</a:t>
            </a:r>
          </a:p>
          <a:p>
            <a:pPr>
              <a:buNone/>
            </a:pPr>
            <a:r>
              <a:rPr lang="en-US" sz="2000" dirty="0" smtClean="0"/>
              <a:t/>
            </a:r>
            <a:br>
              <a:rPr lang="en-US" sz="2000" dirty="0" smtClean="0"/>
            </a:br>
            <a:endParaRPr lang="en-US" sz="2000" dirty="0"/>
          </a:p>
        </p:txBody>
      </p:sp>
      <p:pic>
        <p:nvPicPr>
          <p:cNvPr id="4" name="Picture 3" descr="Screenshot (196).png"/>
          <p:cNvPicPr>
            <a:picLocks noChangeAspect="1"/>
          </p:cNvPicPr>
          <p:nvPr/>
        </p:nvPicPr>
        <p:blipFill>
          <a:blip r:embed="rId2"/>
          <a:stretch>
            <a:fillRect/>
          </a:stretch>
        </p:blipFill>
        <p:spPr>
          <a:xfrm>
            <a:off x="1357290" y="2285992"/>
            <a:ext cx="6858048" cy="42148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Steps for Launching a Instance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0034" y="1357298"/>
            <a:ext cx="8229600" cy="5197493"/>
          </a:xfrm>
        </p:spPr>
        <p:txBody>
          <a:bodyPr>
            <a:normAutofit/>
          </a:bodyPr>
          <a:lstStyle/>
          <a:p>
            <a:pPr>
              <a:buNone/>
            </a:pPr>
            <a:r>
              <a:rPr lang="en-US" sz="2000" dirty="0" smtClean="0">
                <a:latin typeface="Times New Roman" pitchFamily="18" charset="0"/>
                <a:cs typeface="Times New Roman" pitchFamily="18" charset="0"/>
              </a:rPr>
              <a:t>EC2&gt;Instance-&gt;Launch Instance</a:t>
            </a: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marL="457200" indent="-457200"/>
            <a:r>
              <a:rPr lang="en-US" sz="2000" dirty="0" smtClean="0">
                <a:latin typeface="Times New Roman" pitchFamily="18" charset="0"/>
                <a:cs typeface="Times New Roman" pitchFamily="18" charset="0"/>
              </a:rPr>
              <a:t>Name &amp; tags</a:t>
            </a:r>
          </a:p>
          <a:p>
            <a:pPr marL="457200" indent="-457200"/>
            <a:r>
              <a:rPr lang="en-US" sz="2000" dirty="0" smtClean="0">
                <a:latin typeface="Times New Roman" pitchFamily="18" charset="0"/>
                <a:cs typeface="Times New Roman" pitchFamily="18" charset="0"/>
              </a:rPr>
              <a:t>Application and </a:t>
            </a:r>
          </a:p>
          <a:p>
            <a:pPr marL="457200" indent="-457200">
              <a:buNone/>
            </a:pPr>
            <a:r>
              <a:rPr lang="en-US" sz="2000" dirty="0" smtClean="0">
                <a:latin typeface="Times New Roman" pitchFamily="18" charset="0"/>
                <a:cs typeface="Times New Roman" pitchFamily="18" charset="0"/>
              </a:rPr>
              <a:t>OS Image(AMI)</a:t>
            </a:r>
          </a:p>
          <a:p>
            <a:pPr marL="457200" indent="-457200"/>
            <a:r>
              <a:rPr lang="en-US" sz="2000" dirty="0" smtClean="0">
                <a:latin typeface="Times New Roman" pitchFamily="18" charset="0"/>
                <a:cs typeface="Times New Roman" pitchFamily="18" charset="0"/>
              </a:rPr>
              <a:t>Instance type</a:t>
            </a:r>
          </a:p>
          <a:p>
            <a:pPr marL="457200" indent="-457200"/>
            <a:r>
              <a:rPr lang="en-US" sz="2000" dirty="0" smtClean="0">
                <a:latin typeface="Times New Roman" pitchFamily="18" charset="0"/>
                <a:cs typeface="Times New Roman" pitchFamily="18" charset="0"/>
              </a:rPr>
              <a:t>Key pair(Login)</a:t>
            </a:r>
          </a:p>
          <a:p>
            <a:pPr marL="457200" indent="-457200"/>
            <a:r>
              <a:rPr lang="en-US" sz="2000" dirty="0" smtClean="0">
                <a:latin typeface="Times New Roman" pitchFamily="18" charset="0"/>
                <a:cs typeface="Times New Roman" pitchFamily="18" charset="0"/>
              </a:rPr>
              <a:t>Network Settings</a:t>
            </a:r>
          </a:p>
          <a:p>
            <a:pPr marL="457200" indent="-457200"/>
            <a:r>
              <a:rPr lang="en-US" sz="2000" dirty="0" smtClean="0">
                <a:latin typeface="Times New Roman" pitchFamily="18" charset="0"/>
                <a:cs typeface="Times New Roman" pitchFamily="18" charset="0"/>
              </a:rPr>
              <a:t>Configure Storage</a:t>
            </a:r>
          </a:p>
          <a:p>
            <a:pPr marL="457200" indent="-457200"/>
            <a:r>
              <a:rPr lang="en-US" sz="2000" dirty="0" smtClean="0">
                <a:latin typeface="Times New Roman" pitchFamily="18" charset="0"/>
                <a:cs typeface="Times New Roman" pitchFamily="18" charset="0"/>
              </a:rPr>
              <a:t>Advance details</a:t>
            </a:r>
            <a:endParaRPr lang="en-US" sz="2000" dirty="0">
              <a:latin typeface="Times New Roman" pitchFamily="18" charset="0"/>
              <a:cs typeface="Times New Roman" pitchFamily="18" charset="0"/>
            </a:endParaRPr>
          </a:p>
        </p:txBody>
      </p:sp>
      <p:pic>
        <p:nvPicPr>
          <p:cNvPr id="4" name="Picture 3" descr="Screenshot (197).png"/>
          <p:cNvPicPr>
            <a:picLocks noChangeAspect="1"/>
          </p:cNvPicPr>
          <p:nvPr/>
        </p:nvPicPr>
        <p:blipFill>
          <a:blip r:embed="rId2"/>
          <a:stretch>
            <a:fillRect/>
          </a:stretch>
        </p:blipFill>
        <p:spPr>
          <a:xfrm>
            <a:off x="3000364" y="1785926"/>
            <a:ext cx="5857916" cy="41434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Give Name &amp; Tags-</a:t>
            </a:r>
            <a:r>
              <a:rPr lang="en-US" sz="2000" dirty="0" err="1" smtClean="0">
                <a:latin typeface="Times New Roman" pitchFamily="18" charset="0"/>
                <a:cs typeface="Times New Roman" pitchFamily="18" charset="0"/>
              </a:rPr>
              <a:t>TalentNextWindows</a:t>
            </a:r>
            <a:endParaRPr lang="en-US" sz="2000" dirty="0">
              <a:latin typeface="Times New Roman" pitchFamily="18" charset="0"/>
              <a:cs typeface="Times New Roman" pitchFamily="18" charset="0"/>
            </a:endParaRPr>
          </a:p>
        </p:txBody>
      </p:sp>
      <p:pic>
        <p:nvPicPr>
          <p:cNvPr id="4" name="Content Placeholder 3" descr="Screenshot (198).png"/>
          <p:cNvPicPr>
            <a:picLocks noGrp="1" noChangeAspect="1"/>
          </p:cNvPicPr>
          <p:nvPr>
            <p:ph idx="1"/>
          </p:nvPr>
        </p:nvPicPr>
        <p:blipFill>
          <a:blip r:embed="rId2"/>
          <a:stretch>
            <a:fillRect/>
          </a:stretch>
        </p:blipFill>
        <p:spPr>
          <a:xfrm>
            <a:off x="546957" y="1357299"/>
            <a:ext cx="8050085" cy="392909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Selecting windows operating systems as windows in AMI ,as AMI has 47 OS available on </a:t>
            </a:r>
            <a:r>
              <a:rPr lang="en-US" sz="2000" dirty="0" err="1" smtClean="0">
                <a:latin typeface="Times New Roman" pitchFamily="18" charset="0"/>
                <a:cs typeface="Times New Roman" pitchFamily="18" charset="0"/>
              </a:rPr>
              <a:t>aws</a:t>
            </a:r>
            <a:r>
              <a:rPr lang="en-US" sz="2000" dirty="0" smtClean="0">
                <a:latin typeface="Times New Roman" pitchFamily="18" charset="0"/>
                <a:cs typeface="Times New Roman" pitchFamily="18" charset="0"/>
              </a:rPr>
              <a:t>-cloud</a:t>
            </a:r>
            <a:endParaRPr lang="en-US" sz="2000" dirty="0">
              <a:latin typeface="Times New Roman" pitchFamily="18" charset="0"/>
              <a:cs typeface="Times New Roman" pitchFamily="18" charset="0"/>
            </a:endParaRPr>
          </a:p>
        </p:txBody>
      </p:sp>
      <p:pic>
        <p:nvPicPr>
          <p:cNvPr id="4" name="Content Placeholder 3" descr="Screenshot (19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000" dirty="0" smtClean="0"/>
              <a:t>Select Instance Type as t2.micro which is free and Key Pair(login) allows you to connect to your instance securely and here you need to download the created key pair to your desktop</a:t>
            </a:r>
            <a:endParaRPr lang="en-US" sz="2000" dirty="0"/>
          </a:p>
        </p:txBody>
      </p:sp>
      <p:pic>
        <p:nvPicPr>
          <p:cNvPr id="4" name="Content Placeholder 3" descr="Screenshot (20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Network Settings you need to create the security group where we have options RDP to connect with instance ,SMPT to mails ,HTTP to web servers  </a:t>
            </a:r>
            <a:endParaRPr lang="en-US" sz="2000" dirty="0">
              <a:latin typeface="Times New Roman" pitchFamily="18" charset="0"/>
              <a:cs typeface="Times New Roman" pitchFamily="18" charset="0"/>
            </a:endParaRPr>
          </a:p>
        </p:txBody>
      </p:sp>
      <p:pic>
        <p:nvPicPr>
          <p:cNvPr id="4" name="Content Placeholder 3" descr="Screenshot (20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latin typeface="Times New Roman" pitchFamily="18" charset="0"/>
                <a:cs typeface="Times New Roman" pitchFamily="18" charset="0"/>
              </a:rPr>
              <a:t>Configure Storage –select 30GB and General purpose SSD(gip2) or magnetic storage &amp; Advance details as default</a:t>
            </a:r>
            <a:endParaRPr lang="en-US" sz="2000" dirty="0">
              <a:latin typeface="Times New Roman" pitchFamily="18" charset="0"/>
              <a:cs typeface="Times New Roman" pitchFamily="18" charset="0"/>
            </a:endParaRPr>
          </a:p>
        </p:txBody>
      </p:sp>
      <p:pic>
        <p:nvPicPr>
          <p:cNvPr id="4" name="Content Placeholder 3" descr="Screenshot (202).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281</Words>
  <Application>Microsoft Office PowerPoint</Application>
  <PresentationFormat>On-screen Show (4:3)</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AWS-CLOUD</vt:lpstr>
      <vt:lpstr>Agenda</vt:lpstr>
      <vt:lpstr>Connect Windows EC2 instance </vt:lpstr>
      <vt:lpstr>Steps for Launching a Instance</vt:lpstr>
      <vt:lpstr>Give Name &amp; Tags-TalentNextWindows</vt:lpstr>
      <vt:lpstr>Selecting windows operating systems as windows in AMI ,as AMI has 47 OS available on aws-cloud</vt:lpstr>
      <vt:lpstr>Select Instance Type as t2.micro which is free and Key Pair(login) allows you to connect to your instance securely and here you need to download the created key pair to your desktop</vt:lpstr>
      <vt:lpstr>Network Settings you need to create the security group where we have options RDP to connect with instance ,SMPT to mails ,HTTP to web servers  </vt:lpstr>
      <vt:lpstr>Configure Storage –select 30GB and General purpose SSD(gip2) or magnetic storage &amp; Advance details as default</vt:lpstr>
      <vt:lpstr>Launch Instance</vt:lpstr>
      <vt:lpstr>Now connect the instance  to RDP Client and downlaod the the desktop file and copy the password</vt:lpstr>
      <vt:lpstr>Now open the desktop file and enter the password you copied the your virtual machine that you created will be opened.</vt:lpstr>
      <vt:lpstr>Created Virtual machine will look like this</vt:lpstr>
      <vt:lpstr>Install XAMPP webserver on it Open XAMPP start Aapche (has port 80,443) c-drive-&gt;xampp-&gt;htdocs-&gt;create a new folder(x)-&gt;create files like html,css etc Deploy our webiste on it as follows  </vt:lpstr>
      <vt:lpstr>Create the inbound rules to permit  the request outside the cloud and keep the outbound rules as default as the request are allowed from aws cloud to outside world</vt:lpstr>
      <vt:lpstr>Now open the instance that you have created then go to details  Either copy public DNS address or public IPv4 and paste it on the browser of your device then the default XAMPP window will be opened</vt:lpstr>
      <vt:lpstr>Now change the xampp dashboard to the created folder for example 65.1.136.174/dashboard/--65.1.136.174/foldername Now terminate the instance that you have created lastly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AWS-CLOUD</dc:title>
  <dc:creator>Lenovo</dc:creator>
  <cp:lastModifiedBy>Lenovo</cp:lastModifiedBy>
  <cp:revision>7</cp:revision>
  <dcterms:created xsi:type="dcterms:W3CDTF">2023-07-16T10:51:13Z</dcterms:created>
  <dcterms:modified xsi:type="dcterms:W3CDTF">2023-07-16T11:58:17Z</dcterms:modified>
</cp:coreProperties>
</file>