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C5F0-85B7-4FAA-87A3-FA4C47352B1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0DC1-5B9E-444E-8337-239F64E0AB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AWS-CLOUD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44" y="4071942"/>
            <a:ext cx="4929222" cy="2428892"/>
          </a:xfrm>
        </p:spPr>
        <p:txBody>
          <a:bodyPr/>
          <a:lstStyle/>
          <a:p>
            <a:r>
              <a:rPr lang="en-US" dirty="0" smtClean="0"/>
              <a:t>Presented by,</a:t>
            </a:r>
          </a:p>
          <a:p>
            <a:r>
              <a:rPr lang="en-US" dirty="0" err="1" smtClean="0"/>
              <a:t>J.H.Mahalakshmi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Pragati</a:t>
            </a:r>
            <a:r>
              <a:rPr lang="en-US" dirty="0" smtClean="0"/>
              <a:t> Engineering College,</a:t>
            </a:r>
          </a:p>
          <a:p>
            <a:r>
              <a:rPr lang="en-US" dirty="0" smtClean="0"/>
              <a:t>IV-IT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SSH Client to connect to Instance using Linux operating System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-cloud console-&gt;services-&gt;compute-&gt;EC2-&gt;launch instance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 Name &amp; Tags-&gt;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LinuxInstance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-&gt;AMI-&gt;Linux OS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 remaining all as default and in advance details in the user data copy paste the following commands as shown and launch instance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7584" y="1383606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</Words>
  <Application>Microsoft Office PowerPoint</Application>
  <PresentationFormat>On-screen Show (4:3)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AWS-CLOUD</vt:lpstr>
      <vt:lpstr>Using SSH Client to connect to Instance using Linux operating System Aws-cloud console-&gt;services-&gt;compute-&gt;EC2-&gt;launch instance Select Name &amp; Tags-&gt;LinuxInstance -&gt;AMI-&gt;Linux OS</vt:lpstr>
      <vt:lpstr>Keep remaining all as default and in advance details in the user data copy paste the following commands as shown and launch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8</cp:revision>
  <dcterms:created xsi:type="dcterms:W3CDTF">2023-07-17T12:44:24Z</dcterms:created>
  <dcterms:modified xsi:type="dcterms:W3CDTF">2023-08-20T03:54:10Z</dcterms:modified>
</cp:coreProperties>
</file>