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5CF9A4-B01E-459A-9EC9-7C083C251F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545FC6-DBA4-4651-81B4-BB74181290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D62902-CAAA-4839-8740-302D7EE896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09728-4F32-4F6E-A8F3-C502358E9A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6FE7F2-F91E-43E0-92AD-FE56ECD7D4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E93915-8063-4260-93D4-FE009A1A03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C374A4-8FE4-49EE-924D-2230193BFD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532E23-8C4A-4E7F-B59B-C88C95FC81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76F520-71E5-444C-93A3-066339675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6EE19A-A406-4B36-AC82-E3822C0B55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10DBFB-B350-43CD-A679-DDA7FA315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C0A8B-F590-495C-8A6E-BDB1BCC179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B28052-C62C-4F62-8EA3-6865140CB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78F69-AFD3-4719-9925-C008279F54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6EBA21-3C93-411B-9E70-735D8F672A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626D56-C83E-4C64-84EC-36B43738D2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203E4-A683-4451-B8DB-3F8DD64691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CC66FB-CEE5-4681-BA0E-80FD6A5EE9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CA4CF-5710-4FAB-A32B-7DE6CAA504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52C89-2B52-4E5E-AB1B-4A8BE8E43B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30DE22-F250-41F5-BF6B-C4CF960D1B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E8D00E-2388-420E-8C42-42ED61A19A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B9E045-8F77-4D8A-8145-BC31ADDBD2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7CA36-02D4-4908-919A-AA1CCDC17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I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L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1A3FB-0FA6-443A-BB4D-A074000FE943}" type="slidenum">
              <a:rPr b="0" lang="en-IL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L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4D1F5-1BB9-45B8-961A-F3519CD0B734}" type="slidenum">
              <a:rPr b="0" lang="en-I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he-IL" sz="6000" spc="-1" strike="noStrike">
                <a:solidFill>
                  <a:srgbClr val="000000"/>
                </a:solidFill>
                <a:latin typeface="Calibri Light"/>
              </a:rPr>
              <a:t>לב חדווה</a:t>
            </a:r>
            <a:endParaRPr b="0" lang="en-I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הצגת פרויקט</a:t>
            </a:r>
            <a:endParaRPr b="0" lang="en-IL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he-IL" sz="4400" spc="-1" strike="noStrike">
                <a:solidFill>
                  <a:srgbClr val="000000"/>
                </a:solidFill>
                <a:latin typeface="Calibri Light"/>
              </a:rPr>
              <a:t>על העמותה</a:t>
            </a: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e-IL" sz="2800" spc="-1" strike="noStrike">
                <a:solidFill>
                  <a:srgbClr val="000000"/>
                </a:solidFill>
                <a:latin typeface="Calibri"/>
              </a:rPr>
              <a:t>הוקמה בתקופת הקורונה על </a:t>
            </a:r>
            <a:r>
              <a:rPr b="0" lang="he-IL" sz="2800" spc="-1" strike="noStrike">
                <a:solidFill>
                  <a:srgbClr val="000000"/>
                </a:solidFill>
                <a:latin typeface="Assistant"/>
              </a:rPr>
              <a:t>ידי</a:t>
            </a:r>
            <a:r>
              <a:rPr b="0" lang="en-IL" sz="2800" spc="-1" strike="noStrike">
                <a:solidFill>
                  <a:srgbClr val="000000"/>
                </a:solidFill>
                <a:latin typeface="Assistant"/>
              </a:rPr>
              <a:t> אליהו אליוביץ'. במטרה להשיג ציוד רפואי כתרומה ולשנע אותו למטופלים הזקוקים לו. </a:t>
            </a:r>
            <a:br>
              <a:rPr sz="2800"/>
            </a:br>
            <a:r>
              <a:rPr b="0" lang="he-IL" sz="2800" spc="-1" strike="noStrike">
                <a:solidFill>
                  <a:srgbClr val="000000"/>
                </a:solidFill>
                <a:latin typeface="Assistant"/>
                <a:cs typeface="Assistant"/>
              </a:rPr>
              <a:t>כיום העמותה פעילה קרוב לשלוש שנים עם מערך סניפי חלוקת ציוד ושינוע שמגיע למטופלים ברחבי הארץ (ויש גם כמה בחו"ל)</a:t>
            </a:r>
            <a:r>
              <a:rPr b="0" lang="en-US" sz="2800" spc="-1" strike="noStrike">
                <a:solidFill>
                  <a:srgbClr val="000000"/>
                </a:solidFill>
                <a:latin typeface="Assistant"/>
              </a:rPr>
              <a:t>. 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3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he-IL" sz="4400" spc="-1" strike="noStrike">
                <a:solidFill>
                  <a:srgbClr val="000000"/>
                </a:solidFill>
                <a:latin typeface="Calibri Light"/>
              </a:rPr>
              <a:t>מטרת בפרוייקט</a:t>
            </a: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4400" y="1202760"/>
            <a:ext cx="11850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e-IL" sz="2400" spc="-1" strike="noStrike" u="sng">
                <a:solidFill>
                  <a:srgbClr val="000000"/>
                </a:solidFill>
                <a:uFillTx/>
                <a:latin typeface="Calibri"/>
              </a:rPr>
              <a:t>הקמת מערכת מידע ושליטה לאליהו</a:t>
            </a:r>
            <a:r>
              <a:rPr b="0" lang="en-IL" sz="2400" spc="-1" strike="noStrike">
                <a:solidFill>
                  <a:srgbClr val="000000"/>
                </a:solidFill>
                <a:latin typeface="Calibri"/>
              </a:rPr>
              <a:t>.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א. מערכת שמוציא אירועי שינוע למתנדבים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ב. מערכת ששולטת על השינועים הקיימים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ג. מערכת שליטה על המלאי והמצאות כל פריט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457200" algn="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he-IL" sz="2400" spc="-1" strike="noStrike" u="sng">
                <a:solidFill>
                  <a:srgbClr val="000000"/>
                </a:solidFill>
                <a:uFillTx/>
                <a:latin typeface="Calibri"/>
              </a:rPr>
              <a:t>הקמת מערכת למתנדבים: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א. מתנדבים יוכלו להיכנס לאתר, להתעדכן בהודעות מערכת וכדומה.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ב. יוכלו לגשת לפונקציות התנדבות שלהם דרך המערכת (טלפן/שינוע)</a:t>
            </a:r>
            <a:br>
              <a:rPr sz="2400"/>
            </a:br>
            <a:r>
              <a:rPr b="1" lang="he-IL" sz="2400" spc="-1" strike="noStrike" u="sng">
                <a:solidFill>
                  <a:srgbClr val="000000"/>
                </a:solidFill>
                <a:uFillTx/>
                <a:latin typeface="Calibri"/>
              </a:rPr>
              <a:t>הקמת מערכת תרומות/בקשות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א. הקמת מערכת שמקבלת בקשות השאלת ציוד/ תרומת ציוד </a:t>
            </a: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ומעבירה אותם למנהל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UML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Content Placeholder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0" y="18000"/>
            <a:ext cx="12192120" cy="68400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6660000" y="3060000"/>
            <a:ext cx="4320000" cy="234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Requirements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Functional: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The system will display all open transport events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possible for each volunteer with urgency level.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The system will manage and update the database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events and product inventory and summarize it 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manager panel.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The system will allow donating/requesting products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no sign-up needed.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4. The main site and user access  will be a available in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Hebrew/English/Arabic/Russian/French</a:t>
            </a:r>
            <a:br>
              <a:rPr sz="2800"/>
            </a:br>
            <a:br>
              <a:rPr sz="2800"/>
            </a:b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Non-Functional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The system will be mobile-compatible in terms of design.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Push will arrive to volunteers within 60 secondes.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The design scheme of the system will be red and white .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LibreOffice/7.3.6.2$Linux_X86_64 LibreOffice_project/30$Build-2</Application>
  <AppVersion>15.0000</AppVersion>
  <Words>250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2023-04-13T11:51:43Z</dcterms:created>
  <dc:creator>Itai Levin</dc:creator>
  <dc:description/>
  <dc:language>en-IL</dc:language>
  <cp:lastModifiedBy/>
  <dcterms:modified xsi:type="dcterms:W3CDTF">2023-04-16T11:07:08Z</dcterms:modified>
  <cp:revision>6</cp:revision>
  <dc:subject/>
  <dc:title>לב חדווה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