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/>
            <a:r>
              <a:rPr lang="he-IL" sz="4700"/>
              <a:t>שומר ישראל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" y="4636008"/>
            <a:ext cx="3290464" cy="110439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(כי לא ינום ולא ישן...)</a:t>
            </a:r>
            <a:endParaRPr lang="en-IL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sleeping next to a fence and an object&#10;&#10;Description automatically generated">
            <a:extLst>
              <a:ext uri="{FF2B5EF4-FFF2-40B4-BE49-F238E27FC236}">
                <a16:creationId xmlns:a16="http://schemas.microsoft.com/office/drawing/2014/main" id="{4C70D22F-024B-D052-BD0F-D212B80C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78" r="14895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CB82-7F38-A219-4B20-7405E128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r>
              <a:rPr lang="he-IL" sz="4700"/>
              <a:t>הגדרות</a:t>
            </a:r>
            <a:endParaRPr lang="en-IL" sz="4700"/>
          </a:p>
        </p:txBody>
      </p:sp>
      <p:pic>
        <p:nvPicPr>
          <p:cNvPr id="5" name="Picture 4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CB0C1A7B-F998-B70F-07F8-47B17CFA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790-A029-0053-764E-72FB09F4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he-IL" sz="1900" dirty="0"/>
              <a:t>ההגדרות האפשריות הן:</a:t>
            </a:r>
          </a:p>
          <a:p>
            <a:pPr algn="r" rtl="1"/>
            <a:r>
              <a:rPr lang="he-IL" sz="1900" dirty="0"/>
              <a:t>מצב לילה</a:t>
            </a:r>
          </a:p>
          <a:p>
            <a:pPr algn="r" rtl="1"/>
            <a:r>
              <a:rPr lang="he-IL" sz="1900" dirty="0"/>
              <a:t>כיבוי נוטיפיקציות (כך שבניטור האפליקציה לא תשגר בטעות</a:t>
            </a:r>
            <a:r>
              <a:rPr lang="en-US" sz="1900" dirty="0"/>
              <a:t> </a:t>
            </a:r>
            <a:r>
              <a:rPr lang="he-IL" sz="1900" dirty="0"/>
              <a:t> נוטיפקציה)</a:t>
            </a:r>
            <a:endParaRPr lang="en-IL" sz="1900" dirty="0"/>
          </a:p>
        </p:txBody>
      </p:sp>
    </p:spTree>
    <p:extLst>
      <p:ext uri="{BB962C8B-B14F-4D97-AF65-F5344CB8AC3E}">
        <p14:creationId xmlns:p14="http://schemas.microsoft.com/office/powerpoint/2010/main" val="424444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E48B7-ED51-7BD3-49E9-C5C46B0E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he-IL" sz="4700" dirty="0"/>
              <a:t>טכנולוגיות</a:t>
            </a:r>
            <a:endParaRPr lang="en-IL" sz="47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28F6-B8E1-16DA-4596-9F082705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algn="r" rtl="1"/>
            <a:r>
              <a:rPr lang="he-IL" sz="1900" dirty="0"/>
              <a:t>פרונט פותח ב</a:t>
            </a:r>
            <a:r>
              <a:rPr lang="en-US" sz="1900" dirty="0"/>
              <a:t>JAVA</a:t>
            </a:r>
            <a:r>
              <a:rPr lang="he-IL" sz="1900" dirty="0"/>
              <a:t> ב</a:t>
            </a:r>
            <a:r>
              <a:rPr lang="en-US" sz="1900" dirty="0"/>
              <a:t>Android Studio</a:t>
            </a:r>
            <a:r>
              <a:rPr lang="he-IL" sz="1900" dirty="0"/>
              <a:t>.</a:t>
            </a:r>
          </a:p>
          <a:p>
            <a:pPr algn="r" rtl="1"/>
            <a:r>
              <a:rPr lang="he-IL" sz="1900" dirty="0"/>
              <a:t>נתב </a:t>
            </a:r>
            <a:r>
              <a:rPr lang="en-US" sz="1900" dirty="0"/>
              <a:t>Retrofit</a:t>
            </a:r>
            <a:r>
              <a:rPr lang="he-IL" sz="1900" dirty="0"/>
              <a:t> ל</a:t>
            </a:r>
            <a:r>
              <a:rPr lang="en-US" sz="1900" dirty="0"/>
              <a:t>Rest API</a:t>
            </a:r>
            <a:r>
              <a:rPr lang="he-IL" sz="1900" dirty="0"/>
              <a:t> שדרכו נשלחות בקשות לבאקנד.</a:t>
            </a:r>
          </a:p>
          <a:p>
            <a:pPr algn="r" rtl="1"/>
            <a:r>
              <a:rPr lang="he-IL" sz="1900" dirty="0"/>
              <a:t>פונקציות הבקאנד יושבות בענן בשירות </a:t>
            </a:r>
            <a:r>
              <a:rPr lang="en-US" sz="1900" dirty="0"/>
              <a:t>Cloud Functions </a:t>
            </a:r>
            <a:r>
              <a:rPr lang="he-IL" sz="1900" dirty="0"/>
              <a:t> של </a:t>
            </a:r>
            <a:r>
              <a:rPr lang="en-US" sz="1900" dirty="0"/>
              <a:t>Firebase</a:t>
            </a:r>
            <a:r>
              <a:rPr lang="he-IL" sz="1900" dirty="0"/>
              <a:t>.</a:t>
            </a:r>
          </a:p>
          <a:p>
            <a:pPr algn="r" rtl="1"/>
            <a:r>
              <a:rPr lang="he-IL" sz="1900" dirty="0"/>
              <a:t>מסד הנתונים יושב ב</a:t>
            </a:r>
            <a:r>
              <a:rPr lang="en-US" sz="1900" dirty="0"/>
              <a:t>Firebase</a:t>
            </a:r>
            <a:r>
              <a:rPr lang="he-IL" sz="1900" dirty="0"/>
              <a:t>.</a:t>
            </a:r>
          </a:p>
          <a:p>
            <a:pPr algn="r" rtl="1"/>
            <a:r>
              <a:rPr lang="en-US" sz="1900" dirty="0"/>
              <a:t>Content Provider </a:t>
            </a:r>
            <a:r>
              <a:rPr lang="he-IL" sz="1900" dirty="0"/>
              <a:t> משומש בגישה לאנשי הקשר.</a:t>
            </a:r>
            <a:endParaRPr lang="en-US" sz="1900" dirty="0"/>
          </a:p>
          <a:p>
            <a:pPr algn="r" rtl="1"/>
            <a:r>
              <a:rPr lang="en-US" sz="1900" dirty="0"/>
              <a:t>Broadcast Receiver</a:t>
            </a:r>
            <a:r>
              <a:rPr lang="he-IL" sz="1900" dirty="0"/>
              <a:t> בזמן הניטור (מופעל ב </a:t>
            </a:r>
            <a:r>
              <a:rPr lang="en-US" sz="1900" dirty="0" err="1"/>
              <a:t>InspectListActivity</a:t>
            </a:r>
            <a:r>
              <a:rPr lang="he-IL" sz="1900" dirty="0"/>
              <a:t>).</a:t>
            </a:r>
          </a:p>
          <a:p>
            <a:pPr algn="r" rtl="1"/>
            <a:r>
              <a:rPr lang="he-IL" sz="1900" dirty="0"/>
              <a:t>קישורית חכמה: שימוש באינטרנט.</a:t>
            </a:r>
            <a:endParaRPr lang="en-US" sz="1900" dirty="0"/>
          </a:p>
          <a:p>
            <a:pPr algn="r" rtl="1"/>
            <a:r>
              <a:rPr lang="he-IL" sz="1900" dirty="0"/>
              <a:t>נוטיפיקציות ממומשות בעת הניטור.</a:t>
            </a:r>
          </a:p>
          <a:p>
            <a:pPr algn="r" rtl="1"/>
            <a:endParaRPr lang="en-US" sz="1900" dirty="0"/>
          </a:p>
          <a:p>
            <a:pPr algn="r" rtl="1"/>
            <a:endParaRPr lang="he-IL" sz="1900" dirty="0"/>
          </a:p>
        </p:txBody>
      </p:sp>
    </p:spTree>
    <p:extLst>
      <p:ext uri="{BB962C8B-B14F-4D97-AF65-F5344CB8AC3E}">
        <p14:creationId xmlns:p14="http://schemas.microsoft.com/office/powerpoint/2010/main" val="394109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MainActivity - </a:t>
            </a:r>
            <a:r>
              <a:rPr lang="he-IL" sz="4700"/>
              <a:t>מסך ראשי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C1A27C0-9E03-F4A9-431E-82D0D363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algn="r" rtl="1"/>
            <a:r>
              <a:rPr lang="he-IL" sz="1900" dirty="0"/>
              <a:t>במסך זה, המשתמש יכול לראות את רשימת הקבוצות הקיימות וליצור קבוצות חדשות.</a:t>
            </a:r>
          </a:p>
          <a:p>
            <a:pPr algn="r" rtl="1"/>
            <a:r>
              <a:rPr lang="he-IL" sz="1900" dirty="0"/>
              <a:t> כפתור הוספת קבוצה: פותח דיאלוג להוספת קבוצה חדשה.</a:t>
            </a:r>
          </a:p>
          <a:p>
            <a:pPr algn="r" rtl="1"/>
            <a:r>
              <a:rPr lang="he-IL" sz="1900" dirty="0"/>
              <a:t> הגדרות: שינוי מצב כהה ואפשרויות נוספות.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AA40E-AE41-5255-AA37-03FA0246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 rtl="1">
              <a:lnSpc>
                <a:spcPct val="90000"/>
              </a:lnSpc>
            </a:pPr>
            <a:r>
              <a:rPr lang="he-IL" sz="3300"/>
              <a:t>מסך הקבוצה-</a:t>
            </a:r>
            <a:r>
              <a:rPr lang="en-US" sz="3300"/>
              <a:t>TeamDetailActivity</a:t>
            </a:r>
            <a:endParaRPr lang="en-IL" sz="3300"/>
          </a:p>
        </p:txBody>
      </p:sp>
      <p:pic>
        <p:nvPicPr>
          <p:cNvPr id="7" name="Picture 6" descr="A purple rectangular sign with white text&#10;&#10;Description automatically generated">
            <a:extLst>
              <a:ext uri="{FF2B5EF4-FFF2-40B4-BE49-F238E27FC236}">
                <a16:creationId xmlns:a16="http://schemas.microsoft.com/office/drawing/2014/main" id="{E54F7F9D-C1FF-6B6D-9914-6E27377C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BA2D-487A-A386-5641-F545038E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algn="r" rtl="1"/>
            <a:r>
              <a:rPr lang="he-IL" sz="1900" dirty="0"/>
              <a:t>במסך זה לנווט לרשימות השמירה או לניהול הצוות. </a:t>
            </a:r>
          </a:p>
          <a:p>
            <a:pPr algn="r" rtl="1"/>
            <a:r>
              <a:rPr lang="he-IL" sz="1900" dirty="0"/>
              <a:t>כמו כן נוכל למחוק את הקבוצה.</a:t>
            </a:r>
            <a:endParaRPr lang="en-IL" sz="1900" dirty="0"/>
          </a:p>
        </p:txBody>
      </p:sp>
    </p:spTree>
    <p:extLst>
      <p:ext uri="{BB962C8B-B14F-4D97-AF65-F5344CB8AC3E}">
        <p14:creationId xmlns:p14="http://schemas.microsoft.com/office/powerpoint/2010/main" val="62198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ManageTeamActivity - </a:t>
            </a:r>
            <a:r>
              <a:rPr lang="he-IL" sz="2900"/>
              <a:t>ניהול קבוצה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F14B14C7-96A8-004F-FD55-E924896C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he-IL" sz="1900" dirty="0"/>
              <a:t>במסך זה, המשתמש יכול לנהל את הקבוצה ואת חברי הצוות שלה.</a:t>
            </a:r>
          </a:p>
          <a:p>
            <a:pPr algn="r" rtl="1"/>
            <a:r>
              <a:rPr lang="he-IL" sz="1900" dirty="0"/>
              <a:t>הוספה: מתאפשרת ידנית או דרך אנשי הקשר.</a:t>
            </a:r>
          </a:p>
          <a:p>
            <a:pPr algn="r" rtl="1"/>
            <a:r>
              <a:rPr lang="he-IL" sz="1900" dirty="0"/>
              <a:t> עריכה: ניתן לערוך את השם ומספר הטלפון</a:t>
            </a:r>
          </a:p>
          <a:p>
            <a:pPr algn="r" rtl="1"/>
            <a:r>
              <a:rPr lang="he-IL" sz="1900" dirty="0"/>
              <a:t>מחיקה: ניתן למחוק חבר צוות באופן יחיד, אך לחיצה ארוכה תאפשר סימון ומחיקה מרובה.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CreateNewList - </a:t>
            </a:r>
            <a:r>
              <a:rPr lang="he-IL" sz="3300"/>
              <a:t>יצירת רשימה חדשה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695606E-E552-EEF4-359A-D9A6BBB5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1600" dirty="0"/>
              <a:t>במסך זה, המשתמש יכול ליצור רשימה חדשה עבור הקבוצה.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הזנת שם לרשימה החדשה.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מספר עמדות ושם העמדה.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כמה אנשים צריך לעמדה בשעות היום וכמה בלילה.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בחירת חיילים עבור הרשימה.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בחירת שעת התחלה לרשימה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בחירת שעות היום (כך הרשימה יודעת להפריד בין שעות יום ללילה ולעמוד בדרישה לעיל)</a:t>
            </a:r>
          </a:p>
          <a:p>
            <a:pPr algn="r" rtl="1">
              <a:lnSpc>
                <a:spcPct val="90000"/>
              </a:lnSpc>
            </a:pPr>
            <a:r>
              <a:rPr lang="he-IL" sz="1600" dirty="0"/>
              <a:t>משך הרשימה- עד ל24 שעות. </a:t>
            </a:r>
            <a:br>
              <a:rPr lang="he-IL" sz="1600" dirty="0"/>
            </a:br>
            <a:endParaRPr lang="he-IL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FDF0-2FD1-6D73-9AFE-0A7DB70C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BuildListActivty</a:t>
            </a:r>
            <a:endParaRPr lang="en-IL" sz="43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78F50E-0255-EB44-3F3C-84A5D79C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C2E3-761F-83FE-686C-CC1DFC31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he-IL" sz="1900" dirty="0"/>
              <a:t>האקטיבטי זה קורא למחלקה</a:t>
            </a:r>
            <a:r>
              <a:rPr lang="en-US" sz="1900" dirty="0"/>
              <a:t> </a:t>
            </a:r>
            <a:r>
              <a:rPr lang="en-US" sz="1900" dirty="0" err="1"/>
              <a:t>BuildListHelper</a:t>
            </a:r>
            <a:r>
              <a:rPr lang="en-US" sz="1900" dirty="0"/>
              <a:t> </a:t>
            </a:r>
            <a:r>
              <a:rPr lang="he-IL" sz="1900" dirty="0"/>
              <a:t> שבונה את הרשימות.</a:t>
            </a:r>
            <a:br>
              <a:rPr lang="en-US" sz="1900" dirty="0"/>
            </a:br>
            <a:r>
              <a:rPr lang="he-IL" sz="1900" dirty="0"/>
              <a:t>לאחר החישוב, האקטיביטי מציגה את שני האופציות (ניתן לגלול ימינה ושמאלה). </a:t>
            </a:r>
            <a:br>
              <a:rPr lang="en-US" sz="1900" dirty="0"/>
            </a:br>
            <a:r>
              <a:rPr lang="he-IL" sz="1900" dirty="0"/>
              <a:t>בחירה באחת מן האופציות תשמור את הרשימה במסד נתונים ויעבור למסך הצפייה.</a:t>
            </a:r>
            <a:br>
              <a:rPr lang="en-US" sz="1900" dirty="0"/>
            </a:br>
            <a:endParaRPr lang="en-IL" sz="1900" dirty="0"/>
          </a:p>
        </p:txBody>
      </p:sp>
    </p:spTree>
    <p:extLst>
      <p:ext uri="{BB962C8B-B14F-4D97-AF65-F5344CB8AC3E}">
        <p14:creationId xmlns:p14="http://schemas.microsoft.com/office/powerpoint/2010/main" val="378799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522A-CC6D-EA98-FA8B-44D0F23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rtl="1"/>
            <a:r>
              <a:rPr lang="he-IL" sz="4300"/>
              <a:t>חישוב רשימה חדשה-  </a:t>
            </a:r>
            <a:r>
              <a:rPr lang="en-US" sz="4300"/>
              <a:t>BuildListHelper</a:t>
            </a:r>
            <a:endParaRPr lang="en-IL" sz="43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9561-5593-5F44-B06E-79888722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algn="r" rtl="1"/>
            <a:r>
              <a:rPr lang="he-IL" sz="1900" dirty="0"/>
              <a:t>המחלקה המרכזית של האפקליציה שמחזיקה את האלגוריתמים לחישוב הרשימות שמירה.</a:t>
            </a:r>
          </a:p>
          <a:p>
            <a:pPr marL="0" indent="0" algn="r" rtl="1">
              <a:buNone/>
            </a:pPr>
            <a:endParaRPr lang="he-IL" sz="1900" dirty="0"/>
          </a:p>
          <a:p>
            <a:pPr algn="r" rtl="1"/>
            <a:r>
              <a:rPr lang="he-IL" sz="1900" dirty="0"/>
              <a:t> המחלקה מקבלת את ההגדרות של המשתמש לרשימת השמירה ומחשבת שני אופציות לרשימות שמירה בחישוב מקביל על ידי שימוש בתהליכונים.</a:t>
            </a:r>
          </a:p>
          <a:p>
            <a:pPr marL="0" indent="0" algn="r" rtl="1">
              <a:buNone/>
            </a:pPr>
            <a:endParaRPr lang="he-IL" sz="1900" dirty="0"/>
          </a:p>
          <a:p>
            <a:pPr algn="r" rtl="1"/>
            <a:r>
              <a:rPr lang="he-IL" sz="1900" dirty="0"/>
              <a:t>אלגוריתם ראשון מחלק את הזמן פר האנשים הזמינים לעמדות ויוצר את הרשימה ה"חכמה יותר"</a:t>
            </a:r>
          </a:p>
          <a:p>
            <a:pPr marL="0" indent="0" algn="r" rtl="1">
              <a:buNone/>
            </a:pPr>
            <a:endParaRPr lang="he-IL" sz="1900" dirty="0"/>
          </a:p>
          <a:p>
            <a:pPr algn="r" rtl="1"/>
            <a:r>
              <a:rPr lang="he-IL" sz="1900" dirty="0"/>
              <a:t>האלגוריתם השני מחשב לכל חייל שעה שמירה באופן שרירותי ועובד בשעות שלמות, זה מראה את היחס של השמירות (1-2, 2-4, 2-6 וכו').</a:t>
            </a:r>
          </a:p>
        </p:txBody>
      </p:sp>
    </p:spTree>
    <p:extLst>
      <p:ext uri="{BB962C8B-B14F-4D97-AF65-F5344CB8AC3E}">
        <p14:creationId xmlns:p14="http://schemas.microsoft.com/office/powerpoint/2010/main" val="119616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309E-D807-D937-3C2E-F458C717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300"/>
              <a:t>InspectListActivity-</a:t>
            </a:r>
            <a:r>
              <a:rPr lang="he-IL" sz="4300"/>
              <a:t>הצגת הרשימה</a:t>
            </a:r>
            <a:endParaRPr lang="en-IL" sz="430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04D7202-EB8F-B464-77BC-5C600580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9C4F-85B7-A28D-5DE5-225DAA9A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algn="r" rtl="1"/>
            <a:r>
              <a:rPr lang="he-IL" sz="1900" dirty="0"/>
              <a:t>לאחר בחירת הרשימה, המשתמש יוכל לגשת לרשימה בכל זמן. </a:t>
            </a:r>
          </a:p>
          <a:p>
            <a:pPr algn="r" rtl="1"/>
            <a:r>
              <a:rPr lang="he-IL" sz="1900" dirty="0"/>
              <a:t>המשתמש יוכל לערוך אותה ידנית (שם ושעה) ולמחוק אותה.</a:t>
            </a:r>
          </a:p>
          <a:p>
            <a:pPr algn="r" rtl="1"/>
            <a:r>
              <a:rPr lang="he-IL" sz="1900" dirty="0"/>
              <a:t>במסך זה נוכל להתחיל ניטור אחר רשימה.</a:t>
            </a:r>
          </a:p>
        </p:txBody>
      </p:sp>
    </p:spTree>
    <p:extLst>
      <p:ext uri="{BB962C8B-B14F-4D97-AF65-F5344CB8AC3E}">
        <p14:creationId xmlns:p14="http://schemas.microsoft.com/office/powerpoint/2010/main" val="2805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FA63-6330-C313-533F-F7AEC430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Monitor Service</a:t>
            </a:r>
            <a:endParaRPr lang="en-IL" sz="4700"/>
          </a:p>
        </p:txBody>
      </p:sp>
      <p:pic>
        <p:nvPicPr>
          <p:cNvPr id="5" name="Picture 4" descr="A pink and purple gradient&#10;&#10;Description automatically generated">
            <a:extLst>
              <a:ext uri="{FF2B5EF4-FFF2-40B4-BE49-F238E27FC236}">
                <a16:creationId xmlns:a16="http://schemas.microsoft.com/office/drawing/2014/main" id="{4B627863-E304-C300-28F8-53B76D2A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640080"/>
            <a:ext cx="2788920" cy="5577840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9B0-99A7-2E8A-2931-B2429DBE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pPr algn="r" rtl="1"/>
            <a:r>
              <a:rPr lang="he-IL" sz="1900" dirty="0"/>
              <a:t>בבחירת רשימה לניטור, האפליקציה תרוץ ברקע ותדגום את השעה כל דקה.</a:t>
            </a:r>
          </a:p>
          <a:p>
            <a:pPr marL="0" indent="0" algn="r" rtl="1">
              <a:buNone/>
            </a:pPr>
            <a:endParaRPr lang="he-IL" sz="1900" dirty="0"/>
          </a:p>
          <a:p>
            <a:pPr algn="r" rtl="1"/>
            <a:r>
              <a:rPr lang="he-IL" sz="1900" dirty="0"/>
              <a:t>כאשר השעה תהיה 10 דקות לפני עליית השמירה הבאה היא תשגר נוטיפיקציה להכין את השמירה הבאה.</a:t>
            </a:r>
            <a:endParaRPr lang="en-IL" sz="1900" dirty="0"/>
          </a:p>
        </p:txBody>
      </p:sp>
    </p:spTree>
    <p:extLst>
      <p:ext uri="{BB962C8B-B14F-4D97-AF65-F5344CB8AC3E}">
        <p14:creationId xmlns:p14="http://schemas.microsoft.com/office/powerpoint/2010/main" val="20440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שומר ישראל</vt:lpstr>
      <vt:lpstr>MainActivity - מסך ראשי</vt:lpstr>
      <vt:lpstr>מסך הקבוצה-TeamDetailActivity</vt:lpstr>
      <vt:lpstr>ManageTeamActivity - ניהול קבוצה</vt:lpstr>
      <vt:lpstr>CreateNewList - יצירת רשימה חדשה</vt:lpstr>
      <vt:lpstr>BuildListActivty</vt:lpstr>
      <vt:lpstr>חישוב רשימה חדשה-  BuildListHelper</vt:lpstr>
      <vt:lpstr>InspectListActivity-הצגת הרשימה</vt:lpstr>
      <vt:lpstr>Monitor Service</vt:lpstr>
      <vt:lpstr>הגדרות</vt:lpstr>
      <vt:lpstr>טכנולוגיות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Itai levin</cp:lastModifiedBy>
  <cp:revision>5</cp:revision>
  <dcterms:created xsi:type="dcterms:W3CDTF">2013-01-27T09:14:16Z</dcterms:created>
  <dcterms:modified xsi:type="dcterms:W3CDTF">2024-07-21T19:10:39Z</dcterms:modified>
  <cp:category/>
</cp:coreProperties>
</file>