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sldIdLst>
    <p:sldId id="278" r:id="rId2"/>
    <p:sldId id="279" r:id="rId3"/>
    <p:sldId id="280" r:id="rId4"/>
    <p:sldId id="294" r:id="rId5"/>
    <p:sldId id="296" r:id="rId6"/>
    <p:sldId id="293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F6"/>
    <a:srgbClr val="202C8F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4" autoAdjust="0"/>
    <p:restoredTop sz="94657" autoAdjust="0"/>
  </p:normalViewPr>
  <p:slideViewPr>
    <p:cSldViewPr snapToGrid="0" snapToObjects="1">
      <p:cViewPr varScale="1">
        <p:scale>
          <a:sx n="113" d="100"/>
          <a:sy n="113" d="100"/>
        </p:scale>
        <p:origin x="282" y="10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6603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GB"/>
              <a:t>Using Deep Reinforcement Learning to Master Atari Games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GB"/>
              <a:t>Using Deep Reinforcement Learning to Master Atari Games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Using Deep Reinforcement Learning to Master Atari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Using Deep Reinforcement Learning to Master Atari Games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Using Deep Reinforcement Learning to Master Atari Games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Using Deep Reinforcement Learning to Master Atari Games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Using Deep Reinforcement Learning to Master Atari Games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Using Deep Reinforcement Learning to Master Atari Games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GB"/>
              <a:t>Using Deep Reinforcement Learning to Master Atari Games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GB"/>
              <a:t>Using Deep Reinforcement Learning to Master Atari Games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GB"/>
              <a:t>Using Deep Reinforcement Learning to Master Atari Games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GB"/>
              <a:t>Using Deep Reinforcement Learning to Master Atari Games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GB"/>
              <a:t>Using Deep Reinforcement Learning to Master Atari Games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Using Deep Reinforcement Learning to Master Atari Games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oam.school.only@gmail.com" TargetMode="External"/><Relationship Id="rId2" Type="http://schemas.openxmlformats.org/officeDocument/2006/relationships/hyperlink" Target="mailto:itai.bear1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silver.uk/teach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oam.school.only@gmail.com" TargetMode="External"/><Relationship Id="rId2" Type="http://schemas.openxmlformats.org/officeDocument/2006/relationships/hyperlink" Target="mailto:itai.bear1@gmail.com\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371600"/>
            <a:ext cx="5385816" cy="1225296"/>
          </a:xfrm>
        </p:spPr>
        <p:txBody>
          <a:bodyPr/>
          <a:lstStyle/>
          <a:p>
            <a:r>
              <a:rPr lang="en-US" dirty="0"/>
              <a:t>Atari game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6358" y="2989546"/>
            <a:ext cx="4572000" cy="878908"/>
          </a:xfrm>
        </p:spPr>
        <p:txBody>
          <a:bodyPr/>
          <a:lstStyle/>
          <a:p>
            <a:r>
              <a:rPr lang="en-US" dirty="0"/>
              <a:t>Noam Manaker Morag</a:t>
            </a:r>
          </a:p>
          <a:p>
            <a:r>
              <a:rPr lang="en-US" dirty="0"/>
              <a:t>Itai Bear</a:t>
            </a:r>
          </a:p>
          <a:p>
            <a:endParaRPr lang="en-US" sz="1100" dirty="0"/>
          </a:p>
          <a:p>
            <a:r>
              <a:rPr lang="en-US" sz="2000" dirty="0"/>
              <a:t>Mentored by Dan Rozenbaum</a:t>
            </a: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D02FBC-E85D-41FD-60FE-E357768D4AB2}"/>
              </a:ext>
            </a:extLst>
          </p:cNvPr>
          <p:cNvSpPr/>
          <p:nvPr/>
        </p:nvSpPr>
        <p:spPr>
          <a:xfrm>
            <a:off x="374073" y="5545668"/>
            <a:ext cx="6675120" cy="1016154"/>
          </a:xfrm>
          <a:prstGeom prst="roundRect">
            <a:avLst>
              <a:gd name="adj" fmla="val 19240"/>
            </a:avLst>
          </a:prstGeom>
          <a:solidFill>
            <a:srgbClr val="FDFBF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Itai Bear, 325839710,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itai.bear1@gmail.com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Noam Manaker Morag, 214726002,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noam.school.only@gmail.com</a:t>
            </a:r>
            <a:endParaRPr lang="he-IL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GitHub: https://github.com/ItaiBear/AtariGameMaster</a:t>
            </a:r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517904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to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Primary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​Research &amp; Future endeavors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1736528"/>
            <a:ext cx="6766560" cy="768096"/>
          </a:xfrm>
        </p:spPr>
        <p:txBody>
          <a:bodyPr/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143" y="2682424"/>
            <a:ext cx="6766560" cy="37183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Deep Reinforcement Learning has seen in the last few years a massive growth in popularity and capabilities, enabling it to achieve results which were once believed to be impossible.</a:t>
            </a:r>
            <a:endParaRPr lang="he-I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Our project looks to harness the power of deep reinforcement learning in order to  teach an AI agent to play Atari games, such as Space Invaders and Pong.</a:t>
            </a:r>
            <a:endParaRPr lang="he-I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approach has already been used to play many different games. We will try to find a new game to learn.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4345895" cy="274320"/>
          </a:xfrm>
        </p:spPr>
        <p:txBody>
          <a:bodyPr/>
          <a:lstStyle/>
          <a:p>
            <a:r>
              <a:rPr lang="en-US" dirty="0"/>
              <a:t>Using Deep Reinforcement Learning to Master Atari Games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3840E2D-CA5A-C103-4575-58EA70225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73803"/>
            <a:ext cx="3416531" cy="448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85254BD-6A0C-2383-29A2-4595C23FA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416530" cy="237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5A2C-C6A7-90CA-686F-3677C241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goals</a:t>
            </a:r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38C8B-5230-DDDD-DB11-856250A5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1" y="457200"/>
            <a:ext cx="4389823" cy="274320"/>
          </a:xfrm>
        </p:spPr>
        <p:txBody>
          <a:bodyPr/>
          <a:lstStyle/>
          <a:p>
            <a:r>
              <a:rPr lang="en-US" dirty="0"/>
              <a:t>Using Deep Reinforcement Learning to Master Atari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3E2F7-9782-1610-1817-0E16094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95E11-6252-020A-11BB-AE77CD4E7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505456"/>
            <a:ext cx="3328416" cy="3794760"/>
          </a:xfrm>
        </p:spPr>
        <p:txBody>
          <a:bodyPr/>
          <a:lstStyle/>
          <a:p>
            <a:r>
              <a:rPr lang="en-US" dirty="0"/>
              <a:t>play well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DFBFC8-C890-C9F8-70A4-7B30E18180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776472"/>
            <a:ext cx="2770632" cy="2380488"/>
          </a:xfrm>
        </p:spPr>
        <p:txBody>
          <a:bodyPr/>
          <a:lstStyle/>
          <a:p>
            <a:r>
              <a:rPr lang="en-US" dirty="0"/>
              <a:t>We will aim to achieve a better result than the average human player.</a:t>
            </a:r>
          </a:p>
          <a:p>
            <a:r>
              <a:rPr lang="en-US" dirty="0"/>
              <a:t>Have the AI agent figure for himself novel strategies to play in.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15BC2A-ECEA-6255-3C6F-8ED69EB78E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505456"/>
            <a:ext cx="3328416" cy="3794760"/>
          </a:xfrm>
        </p:spPr>
        <p:txBody>
          <a:bodyPr/>
          <a:lstStyle/>
          <a:p>
            <a:r>
              <a:rPr lang="en-US" dirty="0"/>
              <a:t>Gain insight</a:t>
            </a:r>
            <a:endParaRPr lang="en-I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1803A9-3D5C-E173-A577-82CB9D58F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776472"/>
            <a:ext cx="2770632" cy="2380488"/>
          </a:xfrm>
        </p:spPr>
        <p:txBody>
          <a:bodyPr/>
          <a:lstStyle/>
          <a:p>
            <a:r>
              <a:rPr lang="en-US" dirty="0"/>
              <a:t>Learn and grasp the concept of Deep Reinforcement Learning by training an agent hands-on. </a:t>
            </a:r>
          </a:p>
          <a:p>
            <a:r>
              <a:rPr lang="en-US" dirty="0"/>
              <a:t>Evaluate the agent using different metrics to gain insight towards improving our understanding. </a:t>
            </a:r>
            <a:endParaRPr lang="en-I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2E8525-25F2-F322-BEB3-2C2E1E82A4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505456"/>
            <a:ext cx="3328416" cy="3794760"/>
          </a:xfrm>
        </p:spPr>
        <p:txBody>
          <a:bodyPr/>
          <a:lstStyle/>
          <a:p>
            <a:r>
              <a:rPr lang="en-US" dirty="0"/>
              <a:t>Look forward</a:t>
            </a:r>
            <a:endParaRPr lang="en-IL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E0855F0-9DB3-3557-5E3F-AE9CAF31009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776472"/>
            <a:ext cx="2770632" cy="2380488"/>
          </a:xfrm>
        </p:spPr>
        <p:txBody>
          <a:bodyPr/>
          <a:lstStyle/>
          <a:p>
            <a:r>
              <a:rPr lang="en-US" dirty="0"/>
              <a:t>Try to implement new, cutting edge Deep Reinforcement Learning strategies to improve our results</a:t>
            </a:r>
          </a:p>
          <a:p>
            <a:r>
              <a:rPr lang="en-US" dirty="0"/>
              <a:t>If we are successful, we may submit our strategy to benefit the scientific community.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8236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9B41-1DB1-CBFE-48FD-2AF07955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E9964-FE97-E8C9-3C5C-918CE1D6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4301900" cy="274320"/>
          </a:xfrm>
        </p:spPr>
        <p:txBody>
          <a:bodyPr/>
          <a:lstStyle/>
          <a:p>
            <a:r>
              <a:rPr lang="en-US" dirty="0"/>
              <a:t>Using Deep Reinforcement Learning to Master Atari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5F408-9BF9-AE91-52ED-671D82B2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84B8E-8698-65C6-7FA2-6237A1FA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417885"/>
            <a:ext cx="3328416" cy="3882331"/>
          </a:xfrm>
        </p:spPr>
        <p:txBody>
          <a:bodyPr/>
          <a:lstStyle/>
          <a:p>
            <a:r>
              <a:rPr lang="en-US" dirty="0"/>
              <a:t>Learn</a:t>
            </a:r>
          </a:p>
          <a:p>
            <a:r>
              <a:rPr lang="en-US" sz="1100" cap="none" dirty="0"/>
              <a:t>Nov’ – Jan’</a:t>
            </a:r>
            <a:endParaRPr lang="en-IL" sz="1100" cap="non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2A26EE-3E38-E71D-B8E0-4BA787C911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688901"/>
            <a:ext cx="2770632" cy="2468059"/>
          </a:xfrm>
        </p:spPr>
        <p:txBody>
          <a:bodyPr/>
          <a:lstStyle/>
          <a:p>
            <a:r>
              <a:rPr lang="en-US" dirty="0"/>
              <a:t>First we have to study the subject, by completing courses online.</a:t>
            </a:r>
          </a:p>
          <a:p>
            <a:r>
              <a:rPr lang="en-US" dirty="0"/>
              <a:t>RL Course by David Silver - </a:t>
            </a:r>
            <a:r>
              <a:rPr lang="en-US" sz="1100" dirty="0">
                <a:hlinkClick r:id="rId3"/>
              </a:rPr>
              <a:t>davidsilver.uk/teaching/</a:t>
            </a:r>
            <a:endParaRPr lang="en-US" sz="1100" dirty="0"/>
          </a:p>
          <a:p>
            <a:r>
              <a:rPr lang="en-GB" dirty="0"/>
              <a:t>Hugging Face Deep Reinforcement Learning Class - </a:t>
            </a:r>
            <a:r>
              <a:rPr lang="en-GB" sz="1100" dirty="0"/>
              <a:t>github.com/huggingface/deep-rl-class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FEADFE-D76D-2352-F89C-7C4AB35A8E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417885"/>
            <a:ext cx="3328416" cy="3882331"/>
          </a:xfrm>
        </p:spPr>
        <p:txBody>
          <a:bodyPr/>
          <a:lstStyle/>
          <a:p>
            <a:r>
              <a:rPr lang="en-US" dirty="0"/>
              <a:t>Train</a:t>
            </a:r>
          </a:p>
          <a:p>
            <a:r>
              <a:rPr lang="en-US" sz="1100" cap="none" dirty="0"/>
              <a:t>Jan’ – Apr’</a:t>
            </a:r>
            <a:endParaRPr lang="en-IL" sz="1100" cap="non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318BC47-FEF4-0EDB-425D-7CE1743C15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688901"/>
            <a:ext cx="2770632" cy="2468059"/>
          </a:xfrm>
        </p:spPr>
        <p:txBody>
          <a:bodyPr/>
          <a:lstStyle/>
          <a:p>
            <a:r>
              <a:rPr lang="en-US" dirty="0"/>
              <a:t>Train the AI agent to play the game, using the knowledge we gained before.</a:t>
            </a:r>
          </a:p>
          <a:p>
            <a:r>
              <a:rPr lang="en-US" dirty="0"/>
              <a:t>Measure the performance of the agent we trained using well-defined metrics.</a:t>
            </a:r>
            <a:endParaRPr lang="en-IL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AAD51C-89AA-F772-526D-FEA184888E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417885"/>
            <a:ext cx="3328416" cy="3882331"/>
          </a:xfrm>
        </p:spPr>
        <p:txBody>
          <a:bodyPr/>
          <a:lstStyle/>
          <a:p>
            <a:r>
              <a:rPr lang="en-US" dirty="0"/>
              <a:t>Research</a:t>
            </a:r>
          </a:p>
          <a:p>
            <a:r>
              <a:rPr lang="en-US" sz="1100" cap="none" dirty="0"/>
              <a:t>Apr’ – Jul’</a:t>
            </a:r>
            <a:endParaRPr lang="en-IL" sz="1100" cap="none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9A1D7C-E0A2-07AA-CD8B-1CA9AE9BF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688901"/>
            <a:ext cx="2770632" cy="2468059"/>
          </a:xfrm>
        </p:spPr>
        <p:txBody>
          <a:bodyPr/>
          <a:lstStyle/>
          <a:p>
            <a:r>
              <a:rPr lang="en-US" dirty="0"/>
              <a:t>We will continue to find ways to improve and strengthen our results in a way that will benefit the scientific community.</a:t>
            </a:r>
          </a:p>
          <a:p>
            <a:r>
              <a:rPr lang="en-US" dirty="0"/>
              <a:t>Study and test new AI technology on the game, to see if it will improve the model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0584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335" y="114181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4335" y="2178980"/>
            <a:ext cx="6667331" cy="348623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Itai</a:t>
            </a:r>
            <a:r>
              <a:rPr lang="en-US" dirty="0">
                <a:solidFill>
                  <a:schemeClr val="tx1"/>
                </a:solidFill>
              </a:rPr>
              <a:t> Bear, 325839710</a:t>
            </a:r>
          </a:p>
          <a:p>
            <a:r>
              <a:rPr lang="en-US" dirty="0">
                <a:solidFill>
                  <a:schemeClr val="tx1"/>
                </a:solidFill>
                <a:hlinkClick r:id="rId2"/>
              </a:rPr>
              <a:t>itai.bear1@gmail.com\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Noam Manaker Morag, 214726002,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noam.school.only@gmail.com</a:t>
            </a:r>
            <a:endParaRPr lang="en-US" dirty="0">
              <a:solidFill>
                <a:schemeClr val="tx1"/>
              </a:solidFill>
            </a:endParaRPr>
          </a:p>
          <a:p>
            <a:endParaRPr lang="he-IL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GitHub: https://github.com/ItaiBear/AtariGameMaster</a:t>
            </a:r>
            <a:endParaRPr lang="en-IL" dirty="0">
              <a:solidFill>
                <a:schemeClr val="tx1"/>
              </a:solidFill>
            </a:endParaRPr>
          </a:p>
          <a:p>
            <a:endParaRPr lang="en-IL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Atari VCS – Medium">
            <a:extLst>
              <a:ext uri="{FF2B5EF4-FFF2-40B4-BE49-F238E27FC236}">
                <a16:creationId xmlns:a16="http://schemas.microsoft.com/office/drawing/2014/main" id="{6701FBA4-C9C5-FCD3-E683-5352415AB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4" r="21831"/>
          <a:stretch/>
        </p:blipFill>
        <p:spPr bwMode="auto">
          <a:xfrm>
            <a:off x="8525933" y="1476375"/>
            <a:ext cx="3111331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{9C8536A4-EC48-4C0E-9011-789AB105734B}tf78438558_win32</Template>
  <TotalTime>191</TotalTime>
  <Words>435</Words>
  <Application>Microsoft Office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Office Theme</vt:lpstr>
      <vt:lpstr>Atari game master</vt:lpstr>
      <vt:lpstr>Agenda</vt:lpstr>
      <vt:lpstr>Introduction</vt:lpstr>
      <vt:lpstr>Primary goals</vt:lpstr>
      <vt:lpstr>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Atari game master</dc:title>
  <dc:subject/>
  <dc:creator>Itai Bear</dc:creator>
  <cp:lastModifiedBy>noam manaker morag</cp:lastModifiedBy>
  <cp:revision>13</cp:revision>
  <dcterms:created xsi:type="dcterms:W3CDTF">2022-11-29T21:59:34Z</dcterms:created>
  <dcterms:modified xsi:type="dcterms:W3CDTF">2022-11-30T09:43:20Z</dcterms:modified>
</cp:coreProperties>
</file>