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5" autoAdjust="0"/>
    <p:restoredTop sz="94296" autoAdjust="0"/>
  </p:normalViewPr>
  <p:slideViewPr>
    <p:cSldViewPr snapToGrid="0" snapToObjects="1" showGuides="1">
      <p:cViewPr>
        <p:scale>
          <a:sx n="32" d="100"/>
          <a:sy n="32" d="100"/>
        </p:scale>
        <p:origin x="936" y="-6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p:txBody>
          <a:bodyPr/>
          <a:lstStyle/>
          <a:p>
            <a:r>
              <a:rPr lang="en-US" dirty="0"/>
              <a:t>Department of Computer Science, University of Haifa</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Noam Manager Morag		Itai Bear</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Reinforcement Learning Methods for Tetris NES</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p:txBody>
          <a:bodyPr/>
          <a:lstStyle/>
          <a:p>
            <a:endParaRPr lang="en-US"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p:txBody>
          <a:bodyPr/>
          <a:lstStyle/>
          <a:p>
            <a:endParaRPr lang="en-US"/>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p:txBody>
          <a:bodyPr/>
          <a:lstStyle/>
          <a:p>
            <a:endParaRPr lang="en-US"/>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p:txBody>
          <a:bodyPr/>
          <a:lstStyle/>
          <a:p>
            <a:endParaRPr lang="en-US"/>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20"/>
          </p:nvPr>
        </p:nvSpPr>
        <p:spPr/>
        <p:txBody>
          <a:bodyPr/>
          <a:lstStyle/>
          <a:p>
            <a:endParaRPr lang="en-US"/>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1"/>
          </p:nvPr>
        </p:nvSpPr>
        <p:spPr/>
        <p:txBody>
          <a:bodyPr/>
          <a:lstStyle/>
          <a:p>
            <a:endParaRPr lang="en-US"/>
          </a:p>
        </p:txBody>
      </p:sp>
      <p:sp>
        <p:nvSpPr>
          <p:cNvPr id="11" name="Text Placeholder 10">
            <a:extLst>
              <a:ext uri="{FF2B5EF4-FFF2-40B4-BE49-F238E27FC236}">
                <a16:creationId xmlns:a16="http://schemas.microsoft.com/office/drawing/2014/main" id="{5036AC81-DBB2-0640-A267-6633E3F50FE6}"/>
              </a:ext>
            </a:extLst>
          </p:cNvPr>
          <p:cNvSpPr>
            <a:spLocks noGrp="1"/>
          </p:cNvSpPr>
          <p:nvPr>
            <p:ph type="body" sz="quarter" idx="22"/>
          </p:nvPr>
        </p:nvSpPr>
        <p:spPr/>
        <p:txBody>
          <a:bodyPr/>
          <a:lstStyle/>
          <a:p>
            <a:endParaRPr lang="en-US"/>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200" y="5703005"/>
            <a:ext cx="10058400" cy="10981468"/>
          </a:xfrm>
        </p:spPr>
        <p:txBody>
          <a:bodyPr/>
          <a:lstStyle/>
          <a:p>
            <a:r>
              <a:rPr lang="en-US" dirty="0"/>
              <a:t>The objective of our project was to train an AI agent to play the game of original Tetris NES, using Reinforcement Learning methods. We focused on two cases of gameplay, one where the agent controls every movement based on the board and one where the agent only picks the final position of a spawned </a:t>
            </a:r>
            <a:r>
              <a:rPr lang="en-US" dirty="0" err="1"/>
              <a:t>tetrimino</a:t>
            </a:r>
            <a:r>
              <a:rPr lang="en-US" dirty="0"/>
              <a:t>. While the second case was successfully solved using a Particle Swarm Optimization method (PPO), which we reimplement in Python, the second case remains an unsolved and hard problem.  </a:t>
            </a:r>
          </a:p>
          <a:p>
            <a:r>
              <a:rPr lang="en-US" dirty="0"/>
              <a:t>We show that the first case is indeed a hard problem by attempting </a:t>
            </a:r>
            <a:r>
              <a:rPr lang="en-US"/>
              <a:t>three methods </a:t>
            </a:r>
            <a:endParaRPr lang="en-US" dirty="0"/>
          </a:p>
          <a:p>
            <a:r>
              <a:rPr lang="en-US" dirty="0"/>
              <a:t>We experimented with several methods in the Reinforcement Learning area to train an agent that could play the Tetris NES game. </a:t>
            </a:r>
          </a:p>
          <a:p>
            <a:r>
              <a:rPr lang="en-US" dirty="0"/>
              <a:t>When none of the methods were successful, a state space reduction was incorporated and an agent was trained using Particle Swarm Optimization. </a:t>
            </a:r>
          </a:p>
          <a:p>
            <a:endParaRPr lang="en-US" dirty="0"/>
          </a:p>
        </p:txBody>
      </p:sp>
      <p:sp>
        <p:nvSpPr>
          <p:cNvPr id="13" name="Text Placeholder 12">
            <a:extLst>
              <a:ext uri="{FF2B5EF4-FFF2-40B4-BE49-F238E27FC236}">
                <a16:creationId xmlns:a16="http://schemas.microsoft.com/office/drawing/2014/main" id="{4DD4B619-430D-8A45-B4E0-96F5F4B5F4A9}"/>
              </a:ext>
            </a:extLst>
          </p:cNvPr>
          <p:cNvSpPr>
            <a:spLocks noGrp="1"/>
          </p:cNvSpPr>
          <p:nvPr>
            <p:ph type="body" sz="quarter" idx="23"/>
          </p:nvPr>
        </p:nvSpPr>
        <p:spPr/>
        <p:txBody>
          <a:bodyPr/>
          <a:lstStyle/>
          <a:p>
            <a:endParaRPr lang="en-US"/>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p:txBody>
          <a:bodyPr/>
          <a:lstStyle/>
          <a:p>
            <a:endParaRPr lang="en-US"/>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5"/>
          </p:nvPr>
        </p:nvSpPr>
        <p:spPr/>
        <p:txBody>
          <a:bodyPr/>
          <a:lstStyle/>
          <a:p>
            <a:endParaRPr lang="en-US"/>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6"/>
          </p:nvPr>
        </p:nvSpPr>
        <p:spPr/>
        <p:txBody>
          <a:bodyPr/>
          <a:lstStyle/>
          <a:p>
            <a:endParaRPr lang="en-US"/>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7"/>
          </p:nvPr>
        </p:nvSpPr>
        <p:spPr/>
        <p:txBody>
          <a:bodyPr/>
          <a:lstStyle/>
          <a:p>
            <a:endParaRPr lang="en-US"/>
          </a:p>
        </p:txBody>
      </p:sp>
      <p:sp>
        <p:nvSpPr>
          <p:cNvPr id="18" name="Text Placeholder 17">
            <a:extLst>
              <a:ext uri="{FF2B5EF4-FFF2-40B4-BE49-F238E27FC236}">
                <a16:creationId xmlns:a16="http://schemas.microsoft.com/office/drawing/2014/main" id="{E641D930-5617-634E-B179-DBF1A8A3CF60}"/>
              </a:ext>
            </a:extLst>
          </p:cNvPr>
          <p:cNvSpPr>
            <a:spLocks noGrp="1"/>
          </p:cNvSpPr>
          <p:nvPr>
            <p:ph type="body" sz="quarter" idx="28"/>
          </p:nvPr>
        </p:nvSpPr>
        <p:spPr/>
        <p:txBody>
          <a:bodyPr/>
          <a:lstStyle/>
          <a:p>
            <a:endParaRPr lang="en-US"/>
          </a:p>
        </p:txBody>
      </p:sp>
      <p:pic>
        <p:nvPicPr>
          <p:cNvPr id="1026" name="Picture 2" descr="Tetris (Nintendo) - SteamGridDB">
            <a:extLst>
              <a:ext uri="{FF2B5EF4-FFF2-40B4-BE49-F238E27FC236}">
                <a16:creationId xmlns:a16="http://schemas.microsoft.com/office/drawing/2014/main" id="{A5B315FD-837F-3F35-F9F4-7FAE44A6A0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90"/>
          <a:stretch/>
        </p:blipFill>
        <p:spPr bwMode="auto">
          <a:xfrm>
            <a:off x="0" y="31364"/>
            <a:ext cx="7479395" cy="41795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iversity of Haifa Logo">
            <a:extLst>
              <a:ext uri="{FF2B5EF4-FFF2-40B4-BE49-F238E27FC236}">
                <a16:creationId xmlns:a16="http://schemas.microsoft.com/office/drawing/2014/main" id="{CFC6A79C-2569-7748-0646-846A1F29EE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13634" y="364597"/>
            <a:ext cx="3920366" cy="339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1633</TotalTime>
  <Words>173</Words>
  <Application>Microsoft Macintosh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איתי בר</cp:lastModifiedBy>
  <cp:revision>28</cp:revision>
  <dcterms:created xsi:type="dcterms:W3CDTF">2019-01-07T21:49:45Z</dcterms:created>
  <dcterms:modified xsi:type="dcterms:W3CDTF">2023-09-12T16:09:58Z</dcterms:modified>
</cp:coreProperties>
</file>