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3"/>
    <a:srgbClr val="BDC3C7"/>
    <a:srgbClr val="95A5A6"/>
    <a:srgbClr val="C0392B"/>
    <a:srgbClr val="E74C3C"/>
    <a:srgbClr val="F39C12"/>
    <a:srgbClr val="3498DB"/>
    <a:srgbClr val="F1C40F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3C30-6495-4D8B-B13D-2930CF9145D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9769-74F1-4A35-8F18-303EC185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300269" y="-2592092"/>
            <a:ext cx="14820984" cy="6797848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94" y="4057639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046777" y="-913470"/>
            <a:ext cx="3603131" cy="2155618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 rot="2967880">
            <a:off x="2886595" y="148766"/>
            <a:ext cx="3196615" cy="2579070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921" h="3636916">
                <a:moveTo>
                  <a:pt x="0" y="2115872"/>
                </a:moveTo>
                <a:lnTo>
                  <a:pt x="5438029" y="195"/>
                </a:lnTo>
                <a:cubicBezTo>
                  <a:pt x="6211604" y="-19096"/>
                  <a:pt x="5153320" y="1394005"/>
                  <a:pt x="4641449" y="2000125"/>
                </a:cubicBezTo>
                <a:cubicBezTo>
                  <a:pt x="4129578" y="2606245"/>
                  <a:pt x="3138449" y="3546248"/>
                  <a:pt x="2366803" y="3636916"/>
                </a:cubicBezTo>
                <a:lnTo>
                  <a:pt x="11575" y="2544135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355103" y="1476774"/>
            <a:ext cx="3423106" cy="1439304"/>
            <a:chOff x="3921210" y="-1022884"/>
            <a:chExt cx="3423106" cy="1439304"/>
          </a:xfrm>
        </p:grpSpPr>
        <p:sp>
          <p:nvSpPr>
            <p:cNvPr id="11" name="Rounded Rectangle 10"/>
            <p:cNvSpPr/>
            <p:nvPr/>
          </p:nvSpPr>
          <p:spPr>
            <a:xfrm>
              <a:off x="3921210" y="-1022884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3498D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944360" y="-999448"/>
              <a:ext cx="1414066" cy="1068123"/>
              <a:chOff x="3921210" y="-1022884"/>
              <a:chExt cx="1414066" cy="111471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210" y="-1022884"/>
                <a:ext cx="1414066" cy="1114710"/>
              </a:xfrm>
              <a:prstGeom prst="round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/>
              <a:srcRect l="23261"/>
              <a:stretch/>
            </p:blipFill>
            <p:spPr>
              <a:xfrm>
                <a:off x="4250144" y="-1022884"/>
                <a:ext cx="1085132" cy="1114710"/>
              </a:xfrm>
              <a:prstGeom prst="rect">
                <a:avLst/>
              </a:prstGeom>
            </p:spPr>
          </p:pic>
        </p:grpSp>
        <p:pic>
          <p:nvPicPr>
            <p:cNvPr id="1036" name="Picture 12" descr="https://upload.wikimedia.org/wikipedia/commons/b/b3/Mouse_pointer_or_curso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904" y="-104683"/>
              <a:ext cx="341412" cy="521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454643" y="-913816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Home restaurant: </a:t>
              </a:r>
              <a:r>
                <a:rPr lang="en-US" sz="1600" dirty="0" smtClean="0"/>
                <a:t>My favorite brunch spot!</a:t>
              </a:r>
              <a:endParaRPr lang="en-US" sz="16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>
            <a:off x="8685747" y="3253651"/>
            <a:ext cx="4363656" cy="4687747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324" y="-212124"/>
            <a:ext cx="3582732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Add links to real-world places in your </a:t>
            </a:r>
            <a:r>
              <a:rPr lang="en-US" sz="2800" dirty="0" err="1" smtClean="0">
                <a:solidFill>
                  <a:schemeClr val="bg1"/>
                </a:solidFill>
              </a:rPr>
              <a:t>Gmail</a:t>
            </a:r>
            <a:r>
              <a:rPr lang="en-US" sz="2800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2800" baseline="30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messages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18324" y="-985593"/>
            <a:ext cx="349083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9006" y="-4054866"/>
            <a:ext cx="12830175" cy="9772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313" y="1018839"/>
            <a:ext cx="5148978" cy="3722114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307" y="-4224040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54890" y="1369137"/>
            <a:ext cx="1656526" cy="991037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2069455" y="3618719"/>
            <a:ext cx="292373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links to real-world places in your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baseline="30000" dirty="0" err="1" smtClean="0">
                <a:solidFill>
                  <a:schemeClr val="bg1"/>
                </a:solidFill>
              </a:rPr>
              <a:t>TM</a:t>
            </a:r>
            <a:r>
              <a:rPr lang="en-US" baseline="30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331" y="2917262"/>
            <a:ext cx="27306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2967880">
            <a:off x="2713521" y="1175421"/>
            <a:ext cx="2376454" cy="2095157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  <a:gd name="connsiteX0" fmla="*/ 0 w 5715251"/>
              <a:gd name="connsiteY0" fmla="*/ 2115852 h 2626879"/>
              <a:gd name="connsiteX1" fmla="*/ 5438029 w 5715251"/>
              <a:gd name="connsiteY1" fmla="*/ 175 h 2626879"/>
              <a:gd name="connsiteX2" fmla="*/ 4641449 w 5715251"/>
              <a:gd name="connsiteY2" fmla="*/ 2000105 h 2626879"/>
              <a:gd name="connsiteX3" fmla="*/ 2228457 w 5715251"/>
              <a:gd name="connsiteY3" fmla="*/ 2626879 h 2626879"/>
              <a:gd name="connsiteX4" fmla="*/ 11575 w 5715251"/>
              <a:gd name="connsiteY4" fmla="*/ 2544115 h 2626879"/>
              <a:gd name="connsiteX0" fmla="*/ 0 w 5626639"/>
              <a:gd name="connsiteY0" fmla="*/ 2115939 h 2626966"/>
              <a:gd name="connsiteX1" fmla="*/ 5438029 w 5626639"/>
              <a:gd name="connsiteY1" fmla="*/ 262 h 2626966"/>
              <a:gd name="connsiteX2" fmla="*/ 3855236 w 5626639"/>
              <a:gd name="connsiteY2" fmla="*/ 1466129 h 2626966"/>
              <a:gd name="connsiteX3" fmla="*/ 2228457 w 5626639"/>
              <a:gd name="connsiteY3" fmla="*/ 2626966 h 2626966"/>
              <a:gd name="connsiteX4" fmla="*/ 11575 w 5626639"/>
              <a:gd name="connsiteY4" fmla="*/ 2544202 h 2626966"/>
              <a:gd name="connsiteX0" fmla="*/ 74835 w 5701474"/>
              <a:gd name="connsiteY0" fmla="*/ 2115939 h 2954516"/>
              <a:gd name="connsiteX1" fmla="*/ 5512864 w 5701474"/>
              <a:gd name="connsiteY1" fmla="*/ 262 h 2954516"/>
              <a:gd name="connsiteX2" fmla="*/ 3930071 w 5701474"/>
              <a:gd name="connsiteY2" fmla="*/ 1466129 h 2954516"/>
              <a:gd name="connsiteX3" fmla="*/ 2303292 w 5701474"/>
              <a:gd name="connsiteY3" fmla="*/ 2626966 h 2954516"/>
              <a:gd name="connsiteX4" fmla="*/ 0 w 5701474"/>
              <a:gd name="connsiteY4" fmla="*/ 2954517 h 2954516"/>
              <a:gd name="connsiteX0" fmla="*/ 0 w 5878896"/>
              <a:gd name="connsiteY0" fmla="*/ 2747033 h 2954517"/>
              <a:gd name="connsiteX1" fmla="*/ 5690286 w 5878896"/>
              <a:gd name="connsiteY1" fmla="*/ 262 h 2954517"/>
              <a:gd name="connsiteX2" fmla="*/ 4107493 w 5878896"/>
              <a:gd name="connsiteY2" fmla="*/ 1466129 h 2954517"/>
              <a:gd name="connsiteX3" fmla="*/ 2480714 w 5878896"/>
              <a:gd name="connsiteY3" fmla="*/ 2626966 h 2954517"/>
              <a:gd name="connsiteX4" fmla="*/ 177422 w 5878896"/>
              <a:gd name="connsiteY4" fmla="*/ 2954517 h 29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896" h="2954517">
                <a:moveTo>
                  <a:pt x="0" y="2747033"/>
                </a:moveTo>
                <a:lnTo>
                  <a:pt x="5690286" y="262"/>
                </a:lnTo>
                <a:cubicBezTo>
                  <a:pt x="6463861" y="-19029"/>
                  <a:pt x="4642422" y="1028345"/>
                  <a:pt x="4107493" y="1466129"/>
                </a:cubicBezTo>
                <a:cubicBezTo>
                  <a:pt x="3572564" y="1903913"/>
                  <a:pt x="3252360" y="2536298"/>
                  <a:pt x="2480714" y="2626966"/>
                </a:cubicBezTo>
                <a:lnTo>
                  <a:pt x="177422" y="2954517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2773" y="1964660"/>
            <a:ext cx="2350663" cy="9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9006" y="-4054866"/>
            <a:ext cx="12830175" cy="9772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155206" y="1209040"/>
            <a:ext cx="2303286" cy="1541628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307" y="-4224040"/>
            <a:ext cx="4282068" cy="3079772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54890" y="1369137"/>
            <a:ext cx="1656526" cy="991037"/>
            <a:chOff x="550795" y="-280231"/>
            <a:chExt cx="3603131" cy="2155618"/>
          </a:xfrm>
        </p:grpSpPr>
        <p:grpSp>
          <p:nvGrpSpPr>
            <p:cNvPr id="8" name="Group 7"/>
            <p:cNvGrpSpPr/>
            <p:nvPr/>
          </p:nvGrpSpPr>
          <p:grpSpPr>
            <a:xfrm>
              <a:off x="670163" y="-103405"/>
              <a:ext cx="3251048" cy="1781304"/>
              <a:chOff x="764626" y="-255666"/>
              <a:chExt cx="3562985" cy="1952219"/>
            </a:xfrm>
          </p:grpSpPr>
          <p:pic>
            <p:nvPicPr>
              <p:cNvPr id="1026" name="Picture 2" descr="https://pixabay.com/static/uploads/photo/2014/12/09/23/40/macbook-562499_960_72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626" y="-255666"/>
                <a:ext cx="3562985" cy="19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l="477" t="10594" r="1574" b="6155"/>
              <a:stretch/>
            </p:blipFill>
            <p:spPr>
              <a:xfrm>
                <a:off x="1307911" y="-140305"/>
                <a:ext cx="2476414" cy="160320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50795" y="-280231"/>
              <a:ext cx="3603131" cy="2155618"/>
            </a:xfrm>
            <a:prstGeom prst="rect">
              <a:avLst/>
            </a:prstGeom>
            <a:solidFill>
              <a:srgbClr val="F1C40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1470" y="4900673"/>
            <a:ext cx="3396876" cy="1117785"/>
            <a:chOff x="3921210" y="654415"/>
            <a:chExt cx="3396876" cy="1117785"/>
          </a:xfrm>
        </p:grpSpPr>
        <p:sp>
          <p:nvSpPr>
            <p:cNvPr id="29" name="Rounded Rectangle 28"/>
            <p:cNvSpPr/>
            <p:nvPr/>
          </p:nvSpPr>
          <p:spPr>
            <a:xfrm>
              <a:off x="3921210" y="654415"/>
              <a:ext cx="3396876" cy="10997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4643" y="763484"/>
              <a:ext cx="1744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Cornelia Café:</a:t>
              </a:r>
            </a:p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Live shows with dinner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8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173392" y="672413"/>
              <a:ext cx="1170573" cy="109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https://c2.staticflickr.com/8/7333/10753054846_3ebd7f8018_b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921210" y="665988"/>
              <a:ext cx="1422755" cy="109978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-968950" y="1946214"/>
            <a:ext cx="203949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Links to real-world places in </a:t>
            </a:r>
            <a:r>
              <a:rPr lang="en-US" dirty="0" err="1" smtClean="0">
                <a:solidFill>
                  <a:schemeClr val="bg1"/>
                </a:solidFill>
              </a:rPr>
              <a:t>Gmail</a:t>
            </a:r>
            <a:r>
              <a:rPr lang="en-US" baseline="30000" dirty="0" err="1" smtClean="0">
                <a:solidFill>
                  <a:schemeClr val="bg1"/>
                </a:solidFill>
              </a:rPr>
              <a:t>TM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331" y="2917262"/>
            <a:ext cx="273062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PlaceLinks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2967880">
            <a:off x="2713521" y="1175421"/>
            <a:ext cx="2376454" cy="2095157"/>
          </a:xfrm>
          <a:custGeom>
            <a:avLst/>
            <a:gdLst>
              <a:gd name="connsiteX0" fmla="*/ 0 w 5023413"/>
              <a:gd name="connsiteY0" fmla="*/ 1539433 h 1875098"/>
              <a:gd name="connsiteX1" fmla="*/ 1736203 w 5023413"/>
              <a:gd name="connsiteY1" fmla="*/ 0 h 1875098"/>
              <a:gd name="connsiteX2" fmla="*/ 5023413 w 5023413"/>
              <a:gd name="connsiteY2" fmla="*/ 1018572 h 1875098"/>
              <a:gd name="connsiteX3" fmla="*/ 451413 w 5023413"/>
              <a:gd name="connsiteY3" fmla="*/ 1875098 h 1875098"/>
              <a:gd name="connsiteX0" fmla="*/ 0 w 5027766"/>
              <a:gd name="connsiteY0" fmla="*/ 1539433 h 2395959"/>
              <a:gd name="connsiteX1" fmla="*/ 1736203 w 5027766"/>
              <a:gd name="connsiteY1" fmla="*/ 0 h 2395959"/>
              <a:gd name="connsiteX2" fmla="*/ 5023413 w 5027766"/>
              <a:gd name="connsiteY2" fmla="*/ 1018572 h 2395959"/>
              <a:gd name="connsiteX3" fmla="*/ 4977114 w 5027766"/>
              <a:gd name="connsiteY3" fmla="*/ 2395959 h 2395959"/>
              <a:gd name="connsiteX4" fmla="*/ 451413 w 5027766"/>
              <a:gd name="connsiteY4" fmla="*/ 1875098 h 239595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451413 w 5027766"/>
              <a:gd name="connsiteY5" fmla="*/ 1875098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04173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23150 w 5027766"/>
              <a:gd name="connsiteY5" fmla="*/ 1967696 h 2685079"/>
              <a:gd name="connsiteX0" fmla="*/ 0 w 5027766"/>
              <a:gd name="connsiteY0" fmla="*/ 1539433 h 2685079"/>
              <a:gd name="connsiteX1" fmla="*/ 1736203 w 5027766"/>
              <a:gd name="connsiteY1" fmla="*/ 0 h 2685079"/>
              <a:gd name="connsiteX2" fmla="*/ 5023413 w 5027766"/>
              <a:gd name="connsiteY2" fmla="*/ 1018572 h 2685079"/>
              <a:gd name="connsiteX3" fmla="*/ 4977114 w 5027766"/>
              <a:gd name="connsiteY3" fmla="*/ 2395959 h 2685079"/>
              <a:gd name="connsiteX4" fmla="*/ 1689903 w 5027766"/>
              <a:gd name="connsiteY4" fmla="*/ 2662177 h 2685079"/>
              <a:gd name="connsiteX5" fmla="*/ 11575 w 5027766"/>
              <a:gd name="connsiteY5" fmla="*/ 1967696 h 2685079"/>
              <a:gd name="connsiteX0" fmla="*/ 0 w 4985912"/>
              <a:gd name="connsiteY0" fmla="*/ 1539433 h 2685079"/>
              <a:gd name="connsiteX1" fmla="*/ 1736203 w 4985912"/>
              <a:gd name="connsiteY1" fmla="*/ 0 h 2685079"/>
              <a:gd name="connsiteX2" fmla="*/ 3356659 w 4985912"/>
              <a:gd name="connsiteY2" fmla="*/ 532435 h 2685079"/>
              <a:gd name="connsiteX3" fmla="*/ 4977114 w 4985912"/>
              <a:gd name="connsiteY3" fmla="*/ 2395959 h 2685079"/>
              <a:gd name="connsiteX4" fmla="*/ 1689903 w 4985912"/>
              <a:gd name="connsiteY4" fmla="*/ 2662177 h 2685079"/>
              <a:gd name="connsiteX5" fmla="*/ 11575 w 4985912"/>
              <a:gd name="connsiteY5" fmla="*/ 1967696 h 2685079"/>
              <a:gd name="connsiteX0" fmla="*/ 0 w 3356659"/>
              <a:gd name="connsiteY0" fmla="*/ 1539433 h 2679861"/>
              <a:gd name="connsiteX1" fmla="*/ 1736203 w 3356659"/>
              <a:gd name="connsiteY1" fmla="*/ 0 h 2679861"/>
              <a:gd name="connsiteX2" fmla="*/ 3356659 w 3356659"/>
              <a:gd name="connsiteY2" fmla="*/ 532435 h 2679861"/>
              <a:gd name="connsiteX3" fmla="*/ 2558005 w 3356659"/>
              <a:gd name="connsiteY3" fmla="*/ 2210764 h 2679861"/>
              <a:gd name="connsiteX4" fmla="*/ 1689903 w 3356659"/>
              <a:gd name="connsiteY4" fmla="*/ 2662177 h 2679861"/>
              <a:gd name="connsiteX5" fmla="*/ 11575 w 3356659"/>
              <a:gd name="connsiteY5" fmla="*/ 1967696 h 2679861"/>
              <a:gd name="connsiteX0" fmla="*/ 0 w 3356659"/>
              <a:gd name="connsiteY0" fmla="*/ 1539433 h 2662177"/>
              <a:gd name="connsiteX1" fmla="*/ 1736203 w 3356659"/>
              <a:gd name="connsiteY1" fmla="*/ 0 h 2662177"/>
              <a:gd name="connsiteX2" fmla="*/ 3356659 w 3356659"/>
              <a:gd name="connsiteY2" fmla="*/ 532435 h 2662177"/>
              <a:gd name="connsiteX3" fmla="*/ 1689903 w 3356659"/>
              <a:gd name="connsiteY3" fmla="*/ 2662177 h 2662177"/>
              <a:gd name="connsiteX4" fmla="*/ 11575 w 3356659"/>
              <a:gd name="connsiteY4" fmla="*/ 1967696 h 2662177"/>
              <a:gd name="connsiteX0" fmla="*/ 0 w 4641449"/>
              <a:gd name="connsiteY0" fmla="*/ 1539433 h 2662177"/>
              <a:gd name="connsiteX1" fmla="*/ 1736203 w 4641449"/>
              <a:gd name="connsiteY1" fmla="*/ 0 h 2662177"/>
              <a:gd name="connsiteX2" fmla="*/ 4641449 w 4641449"/>
              <a:gd name="connsiteY2" fmla="*/ 1423686 h 2662177"/>
              <a:gd name="connsiteX3" fmla="*/ 1689903 w 4641449"/>
              <a:gd name="connsiteY3" fmla="*/ 2662177 h 2662177"/>
              <a:gd name="connsiteX4" fmla="*/ 11575 w 4641449"/>
              <a:gd name="connsiteY4" fmla="*/ 1967696 h 2662177"/>
              <a:gd name="connsiteX0" fmla="*/ 0 w 4641469"/>
              <a:gd name="connsiteY0" fmla="*/ 1539708 h 2662452"/>
              <a:gd name="connsiteX1" fmla="*/ 1736203 w 4641469"/>
              <a:gd name="connsiteY1" fmla="*/ 275 h 2662452"/>
              <a:gd name="connsiteX2" fmla="*/ 4641449 w 4641469"/>
              <a:gd name="connsiteY2" fmla="*/ 1423961 h 2662452"/>
              <a:gd name="connsiteX3" fmla="*/ 1689903 w 4641469"/>
              <a:gd name="connsiteY3" fmla="*/ 2662452 h 2662452"/>
              <a:gd name="connsiteX4" fmla="*/ 11575 w 4641469"/>
              <a:gd name="connsiteY4" fmla="*/ 1967971 h 2662452"/>
              <a:gd name="connsiteX0" fmla="*/ 0 w 4642886"/>
              <a:gd name="connsiteY0" fmla="*/ 1543455 h 2666199"/>
              <a:gd name="connsiteX1" fmla="*/ 1736203 w 4642886"/>
              <a:gd name="connsiteY1" fmla="*/ 4022 h 2666199"/>
              <a:gd name="connsiteX2" fmla="*/ 4641449 w 4642886"/>
              <a:gd name="connsiteY2" fmla="*/ 1427708 h 2666199"/>
              <a:gd name="connsiteX3" fmla="*/ 1689903 w 4642886"/>
              <a:gd name="connsiteY3" fmla="*/ 2666199 h 2666199"/>
              <a:gd name="connsiteX4" fmla="*/ 11575 w 4642886"/>
              <a:gd name="connsiteY4" fmla="*/ 1971718 h 2666199"/>
              <a:gd name="connsiteX0" fmla="*/ 0 w 5728844"/>
              <a:gd name="connsiteY0" fmla="*/ 2115863 h 3238607"/>
              <a:gd name="connsiteX1" fmla="*/ 5438029 w 5728844"/>
              <a:gd name="connsiteY1" fmla="*/ 186 h 3238607"/>
              <a:gd name="connsiteX2" fmla="*/ 4641449 w 5728844"/>
              <a:gd name="connsiteY2" fmla="*/ 2000116 h 3238607"/>
              <a:gd name="connsiteX3" fmla="*/ 1689903 w 5728844"/>
              <a:gd name="connsiteY3" fmla="*/ 3238607 h 3238607"/>
              <a:gd name="connsiteX4" fmla="*/ 11575 w 5728844"/>
              <a:gd name="connsiteY4" fmla="*/ 2544126 h 3238607"/>
              <a:gd name="connsiteX0" fmla="*/ 0 w 5711921"/>
              <a:gd name="connsiteY0" fmla="*/ 2115872 h 3636916"/>
              <a:gd name="connsiteX1" fmla="*/ 5438029 w 5711921"/>
              <a:gd name="connsiteY1" fmla="*/ 195 h 3636916"/>
              <a:gd name="connsiteX2" fmla="*/ 4641449 w 5711921"/>
              <a:gd name="connsiteY2" fmla="*/ 2000125 h 3636916"/>
              <a:gd name="connsiteX3" fmla="*/ 2366803 w 5711921"/>
              <a:gd name="connsiteY3" fmla="*/ 3636916 h 3636916"/>
              <a:gd name="connsiteX4" fmla="*/ 11575 w 5711921"/>
              <a:gd name="connsiteY4" fmla="*/ 2544135 h 3636916"/>
              <a:gd name="connsiteX0" fmla="*/ 0 w 5715251"/>
              <a:gd name="connsiteY0" fmla="*/ 2115852 h 2626879"/>
              <a:gd name="connsiteX1" fmla="*/ 5438029 w 5715251"/>
              <a:gd name="connsiteY1" fmla="*/ 175 h 2626879"/>
              <a:gd name="connsiteX2" fmla="*/ 4641449 w 5715251"/>
              <a:gd name="connsiteY2" fmla="*/ 2000105 h 2626879"/>
              <a:gd name="connsiteX3" fmla="*/ 2228457 w 5715251"/>
              <a:gd name="connsiteY3" fmla="*/ 2626879 h 2626879"/>
              <a:gd name="connsiteX4" fmla="*/ 11575 w 5715251"/>
              <a:gd name="connsiteY4" fmla="*/ 2544115 h 2626879"/>
              <a:gd name="connsiteX0" fmla="*/ 0 w 5626639"/>
              <a:gd name="connsiteY0" fmla="*/ 2115939 h 2626966"/>
              <a:gd name="connsiteX1" fmla="*/ 5438029 w 5626639"/>
              <a:gd name="connsiteY1" fmla="*/ 262 h 2626966"/>
              <a:gd name="connsiteX2" fmla="*/ 3855236 w 5626639"/>
              <a:gd name="connsiteY2" fmla="*/ 1466129 h 2626966"/>
              <a:gd name="connsiteX3" fmla="*/ 2228457 w 5626639"/>
              <a:gd name="connsiteY3" fmla="*/ 2626966 h 2626966"/>
              <a:gd name="connsiteX4" fmla="*/ 11575 w 5626639"/>
              <a:gd name="connsiteY4" fmla="*/ 2544202 h 2626966"/>
              <a:gd name="connsiteX0" fmla="*/ 74835 w 5701474"/>
              <a:gd name="connsiteY0" fmla="*/ 2115939 h 2954516"/>
              <a:gd name="connsiteX1" fmla="*/ 5512864 w 5701474"/>
              <a:gd name="connsiteY1" fmla="*/ 262 h 2954516"/>
              <a:gd name="connsiteX2" fmla="*/ 3930071 w 5701474"/>
              <a:gd name="connsiteY2" fmla="*/ 1466129 h 2954516"/>
              <a:gd name="connsiteX3" fmla="*/ 2303292 w 5701474"/>
              <a:gd name="connsiteY3" fmla="*/ 2626966 h 2954516"/>
              <a:gd name="connsiteX4" fmla="*/ 0 w 5701474"/>
              <a:gd name="connsiteY4" fmla="*/ 2954517 h 2954516"/>
              <a:gd name="connsiteX0" fmla="*/ 0 w 5878896"/>
              <a:gd name="connsiteY0" fmla="*/ 2747033 h 2954517"/>
              <a:gd name="connsiteX1" fmla="*/ 5690286 w 5878896"/>
              <a:gd name="connsiteY1" fmla="*/ 262 h 2954517"/>
              <a:gd name="connsiteX2" fmla="*/ 4107493 w 5878896"/>
              <a:gd name="connsiteY2" fmla="*/ 1466129 h 2954517"/>
              <a:gd name="connsiteX3" fmla="*/ 2480714 w 5878896"/>
              <a:gd name="connsiteY3" fmla="*/ 2626966 h 2954517"/>
              <a:gd name="connsiteX4" fmla="*/ 177422 w 5878896"/>
              <a:gd name="connsiteY4" fmla="*/ 2954517 h 29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896" h="2954517">
                <a:moveTo>
                  <a:pt x="0" y="2747033"/>
                </a:moveTo>
                <a:lnTo>
                  <a:pt x="5690286" y="262"/>
                </a:lnTo>
                <a:cubicBezTo>
                  <a:pt x="6463861" y="-19029"/>
                  <a:pt x="4642422" y="1028345"/>
                  <a:pt x="4107493" y="1466129"/>
                </a:cubicBezTo>
                <a:cubicBezTo>
                  <a:pt x="3572564" y="1903913"/>
                  <a:pt x="3252360" y="2536298"/>
                  <a:pt x="2480714" y="2626966"/>
                </a:cubicBezTo>
                <a:lnTo>
                  <a:pt x="177422" y="2954517"/>
                </a:lnTo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04613" y="1450432"/>
            <a:ext cx="1509173" cy="6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766" y="-1682806"/>
            <a:ext cx="12830175" cy="97726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28240" y="711200"/>
            <a:ext cx="6817360" cy="2682240"/>
          </a:xfrm>
          <a:prstGeom prst="rect">
            <a:avLst/>
          </a:prstGeom>
          <a:solidFill>
            <a:srgbClr val="EE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990" y="3232952"/>
            <a:ext cx="4282068" cy="307977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661572" y="828258"/>
            <a:ext cx="1900268" cy="1900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78412" y="255501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74C3C"/>
                </a:solidFill>
                <a:latin typeface="Lato Black" panose="020F0A02020204030203" pitchFamily="34" charset="0"/>
                <a:ea typeface="Roboto" pitchFamily="2" charset="0"/>
              </a:rPr>
              <a:t>Trip</a:t>
            </a:r>
            <a:r>
              <a:rPr lang="en-US" sz="700" b="1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 </a:t>
            </a:r>
            <a:r>
              <a:rPr lang="en-US" sz="3600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Mind</a:t>
            </a:r>
            <a:endParaRPr lang="en-US" sz="3600" dirty="0">
              <a:solidFill>
                <a:srgbClr val="E74C3C"/>
              </a:solidFill>
              <a:latin typeface="Lato" panose="020F0502020204030203" pitchFamily="34" charset="0"/>
              <a:ea typeface="Roboto" pitchFamily="2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t="14863" r="4921" b="11425"/>
          <a:stretch/>
        </p:blipFill>
        <p:spPr>
          <a:xfrm>
            <a:off x="2803812" y="1107518"/>
            <a:ext cx="1907044" cy="14020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0018" y="1017969"/>
            <a:ext cx="3300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Keeps track of trip research for you. </a:t>
            </a:r>
            <a:endParaRPr lang="en-US" sz="2800" dirty="0">
              <a:solidFill>
                <a:srgbClr val="E74C3C"/>
              </a:solidFill>
              <a:latin typeface="Lato" panose="020F0502020204030203" pitchFamily="34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073"/>
          <p:cNvSpPr/>
          <p:nvPr/>
        </p:nvSpPr>
        <p:spPr>
          <a:xfrm>
            <a:off x="5547012" y="609095"/>
            <a:ext cx="1900268" cy="1900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t1.ftcdn.net/jpg/00/84/62/30/500_F_84623057_Y0BW2SfH7wpUq0OJg9mcXakrVSUQyS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78" y="332298"/>
            <a:ext cx="47625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raphicpick.com/wp-content/uploads/edd/2015/12/tech-brain-logo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2" t="21697" r="25027" b="24435"/>
          <a:stretch/>
        </p:blipFill>
        <p:spPr bwMode="auto">
          <a:xfrm>
            <a:off x="8300720" y="152399"/>
            <a:ext cx="3525520" cy="25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t1.ftcdn.net/jpg/00/84/62/30/500_F_84623057_Y0BW2SfH7wpUq0OJg9mcXakrVSUQySlM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7" t="17212" r="25827" b="17212"/>
          <a:stretch/>
        </p:blipFill>
        <p:spPr bwMode="auto">
          <a:xfrm>
            <a:off x="8187101" y="3820700"/>
            <a:ext cx="3928110" cy="3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 rot="16559386" flipV="1">
            <a:off x="3602334" y="5396228"/>
            <a:ext cx="650240" cy="640080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4281812" flipV="1">
            <a:off x="4660170" y="4357030"/>
            <a:ext cx="656787" cy="1330335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503232"/>
              <a:gd name="connsiteY0" fmla="*/ 1330335 h 1330335"/>
              <a:gd name="connsiteX1" fmla="*/ 503232 w 503232"/>
              <a:gd name="connsiteY1" fmla="*/ 0 h 1330335"/>
              <a:gd name="connsiteX0" fmla="*/ 0 w 656787"/>
              <a:gd name="connsiteY0" fmla="*/ 1330335 h 1330335"/>
              <a:gd name="connsiteX1" fmla="*/ 503232 w 656787"/>
              <a:gd name="connsiteY1" fmla="*/ 0 h 13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787" h="1330335">
                <a:moveTo>
                  <a:pt x="0" y="1330335"/>
                </a:moveTo>
                <a:cubicBezTo>
                  <a:pt x="336752" y="1274177"/>
                  <a:pt x="941342" y="655686"/>
                  <a:pt x="50323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6559386" flipV="1">
            <a:off x="3859348" y="4189231"/>
            <a:ext cx="446330" cy="439356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893752" flipV="1">
            <a:off x="3542783" y="3785183"/>
            <a:ext cx="650240" cy="640080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4650282" flipV="1">
            <a:off x="2839265" y="4341459"/>
            <a:ext cx="1024648" cy="582434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1024648"/>
              <a:gd name="connsiteY0" fmla="*/ 426241 h 426241"/>
              <a:gd name="connsiteX1" fmla="*/ 1024648 w 1024648"/>
              <a:gd name="connsiteY1" fmla="*/ 0 h 426241"/>
              <a:gd name="connsiteX0" fmla="*/ 0 w 1024648"/>
              <a:gd name="connsiteY0" fmla="*/ 426241 h 582434"/>
              <a:gd name="connsiteX1" fmla="*/ 1024648 w 1024648"/>
              <a:gd name="connsiteY1" fmla="*/ 0 h 58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4648" h="582434">
                <a:moveTo>
                  <a:pt x="0" y="426241"/>
                </a:moveTo>
                <a:cubicBezTo>
                  <a:pt x="453640" y="821448"/>
                  <a:pt x="954178" y="387592"/>
                  <a:pt x="102464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8201747" flipV="1">
            <a:off x="3836473" y="3162861"/>
            <a:ext cx="1046181" cy="1475765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2468416" flipV="1">
            <a:off x="3258874" y="4902468"/>
            <a:ext cx="565358" cy="1008993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61182"/>
              <a:gd name="connsiteY0" fmla="*/ 1118440 h 1118440"/>
              <a:gd name="connsiteX1" fmla="*/ 661182 w 661182"/>
              <a:gd name="connsiteY1" fmla="*/ 0 h 11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1182" h="1118440">
                <a:moveTo>
                  <a:pt x="0" y="1118440"/>
                </a:moveTo>
                <a:cubicBezTo>
                  <a:pt x="336752" y="1062282"/>
                  <a:pt x="590712" y="387592"/>
                  <a:pt x="66118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829719" flipV="1">
            <a:off x="5140899" y="3934171"/>
            <a:ext cx="511787" cy="420451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573079"/>
              <a:gd name="connsiteY0" fmla="*/ 4561 h 200001"/>
              <a:gd name="connsiteX1" fmla="*/ 573079 w 573079"/>
              <a:gd name="connsiteY1" fmla="*/ 49149 h 200001"/>
              <a:gd name="connsiteX0" fmla="*/ 0 w 412029"/>
              <a:gd name="connsiteY0" fmla="*/ 325226 h 325226"/>
              <a:gd name="connsiteX1" fmla="*/ 412029 w 412029"/>
              <a:gd name="connsiteY1" fmla="*/ 0 h 325226"/>
              <a:gd name="connsiteX0" fmla="*/ 0 w 501942"/>
              <a:gd name="connsiteY0" fmla="*/ 325226 h 325226"/>
              <a:gd name="connsiteX1" fmla="*/ 412029 w 501942"/>
              <a:gd name="connsiteY1" fmla="*/ 0 h 325226"/>
              <a:gd name="connsiteX0" fmla="*/ 0 w 484964"/>
              <a:gd name="connsiteY0" fmla="*/ 325226 h 393922"/>
              <a:gd name="connsiteX1" fmla="*/ 412029 w 484964"/>
              <a:gd name="connsiteY1" fmla="*/ 0 h 393922"/>
              <a:gd name="connsiteX0" fmla="*/ 0 w 445007"/>
              <a:gd name="connsiteY0" fmla="*/ 338300 h 405387"/>
              <a:gd name="connsiteX1" fmla="*/ 366930 w 445007"/>
              <a:gd name="connsiteY1" fmla="*/ 0 h 405387"/>
              <a:gd name="connsiteX0" fmla="*/ 0 w 367304"/>
              <a:gd name="connsiteY0" fmla="*/ 338300 h 409429"/>
              <a:gd name="connsiteX1" fmla="*/ 366930 w 367304"/>
              <a:gd name="connsiteY1" fmla="*/ 0 h 40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04" h="409429">
                <a:moveTo>
                  <a:pt x="0" y="338300"/>
                </a:moveTo>
                <a:cubicBezTo>
                  <a:pt x="192091" y="556933"/>
                  <a:pt x="376750" y="222112"/>
                  <a:pt x="36693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3485896" flipV="1">
            <a:off x="4480197" y="3751707"/>
            <a:ext cx="446330" cy="439356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281812" flipV="1">
            <a:off x="3859212" y="4436555"/>
            <a:ext cx="236424" cy="1045667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503232"/>
              <a:gd name="connsiteY0" fmla="*/ 1330335 h 1330335"/>
              <a:gd name="connsiteX1" fmla="*/ 503232 w 503232"/>
              <a:gd name="connsiteY1" fmla="*/ 0 h 1330335"/>
              <a:gd name="connsiteX0" fmla="*/ 0 w 656787"/>
              <a:gd name="connsiteY0" fmla="*/ 1330335 h 1330335"/>
              <a:gd name="connsiteX1" fmla="*/ 503232 w 656787"/>
              <a:gd name="connsiteY1" fmla="*/ 0 h 133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787" h="1330335">
                <a:moveTo>
                  <a:pt x="0" y="1330335"/>
                </a:moveTo>
                <a:cubicBezTo>
                  <a:pt x="336752" y="1274177"/>
                  <a:pt x="941342" y="655686"/>
                  <a:pt x="50323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75831" y="3820700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72462" y="4223638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53828" y="3608726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28558" y="417405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03109" y="4538510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0020" y="397138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3496" y="511934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81084" y="4604246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60496" y="5402897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74903" y="440708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43030" y="4723305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25700" y="5955367"/>
            <a:ext cx="99067" cy="990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098252" flipV="1">
            <a:off x="5628383" y="4117983"/>
            <a:ext cx="446330" cy="439356"/>
          </a:xfrm>
          <a:custGeom>
            <a:avLst/>
            <a:gdLst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  <a:gd name="connsiteX0" fmla="*/ 0 w 650653"/>
              <a:gd name="connsiteY0" fmla="*/ 640080 h 640080"/>
              <a:gd name="connsiteX1" fmla="*/ 650240 w 650653"/>
              <a:gd name="connsiteY1" fmla="*/ 0 h 640080"/>
              <a:gd name="connsiteX0" fmla="*/ 0 w 650646"/>
              <a:gd name="connsiteY0" fmla="*/ 640080 h 640080"/>
              <a:gd name="connsiteX1" fmla="*/ 650240 w 650646"/>
              <a:gd name="connsiteY1" fmla="*/ 0 h 640080"/>
              <a:gd name="connsiteX0" fmla="*/ 0 w 650240"/>
              <a:gd name="connsiteY0" fmla="*/ 640080 h 640080"/>
              <a:gd name="connsiteX1" fmla="*/ 650240 w 65024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240" h="640080">
                <a:moveTo>
                  <a:pt x="0" y="640080"/>
                </a:moveTo>
                <a:cubicBezTo>
                  <a:pt x="336752" y="583922"/>
                  <a:pt x="579770" y="387592"/>
                  <a:pt x="65024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TextBox 2063"/>
          <p:cNvSpPr txBox="1"/>
          <p:nvPr/>
        </p:nvSpPr>
        <p:spPr>
          <a:xfrm>
            <a:off x="5521612" y="2527946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74C3C"/>
                </a:solidFill>
                <a:latin typeface="Lato Black" panose="020F0A02020204030203" pitchFamily="34" charset="0"/>
                <a:ea typeface="Roboto" pitchFamily="2" charset="0"/>
              </a:rPr>
              <a:t>Trip</a:t>
            </a:r>
            <a:r>
              <a:rPr lang="en-US" sz="700" b="1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 </a:t>
            </a:r>
            <a:r>
              <a:rPr lang="en-US" sz="3600" dirty="0" smtClean="0">
                <a:solidFill>
                  <a:srgbClr val="E74C3C"/>
                </a:solidFill>
                <a:latin typeface="Lato" panose="020F0502020204030203" pitchFamily="34" charset="0"/>
                <a:ea typeface="Roboto" pitchFamily="2" charset="0"/>
              </a:rPr>
              <a:t>Mind</a:t>
            </a:r>
            <a:endParaRPr lang="en-US" sz="3600" dirty="0">
              <a:solidFill>
                <a:srgbClr val="E74C3C"/>
              </a:solidFill>
              <a:latin typeface="Lato" panose="020F0502020204030203" pitchFamily="34" charset="0"/>
              <a:ea typeface="Roboto" pitchFamily="2" charset="0"/>
            </a:endParaRPr>
          </a:p>
        </p:txBody>
      </p:sp>
      <p:grpSp>
        <p:nvGrpSpPr>
          <p:cNvPr id="2075" name="Group 2074"/>
          <p:cNvGrpSpPr/>
          <p:nvPr/>
        </p:nvGrpSpPr>
        <p:grpSpPr>
          <a:xfrm>
            <a:off x="5612730" y="751840"/>
            <a:ext cx="1925990" cy="1615440"/>
            <a:chOff x="5612730" y="751840"/>
            <a:chExt cx="1925990" cy="1615440"/>
          </a:xfrm>
        </p:grpSpPr>
        <p:sp>
          <p:nvSpPr>
            <p:cNvPr id="13" name="Freeform 12"/>
            <p:cNvSpPr/>
            <p:nvPr/>
          </p:nvSpPr>
          <p:spPr>
            <a:xfrm>
              <a:off x="5612730" y="907471"/>
              <a:ext cx="1834550" cy="1398610"/>
            </a:xfrm>
            <a:custGeom>
              <a:avLst/>
              <a:gdLst>
                <a:gd name="connsiteX0" fmla="*/ 609600 w 2885440"/>
                <a:gd name="connsiteY0" fmla="*/ 2194560 h 2194560"/>
                <a:gd name="connsiteX1" fmla="*/ 629920 w 2885440"/>
                <a:gd name="connsiteY1" fmla="*/ 1788160 h 2194560"/>
                <a:gd name="connsiteX2" fmla="*/ 0 w 2885440"/>
                <a:gd name="connsiteY2" fmla="*/ 1117600 h 2194560"/>
                <a:gd name="connsiteX3" fmla="*/ 1249680 w 2885440"/>
                <a:gd name="connsiteY3" fmla="*/ 0 h 2194560"/>
                <a:gd name="connsiteX4" fmla="*/ 2824480 w 2885440"/>
                <a:gd name="connsiteY4" fmla="*/ 873760 h 2194560"/>
                <a:gd name="connsiteX5" fmla="*/ 2885440 w 2885440"/>
                <a:gd name="connsiteY5" fmla="*/ 944880 h 2194560"/>
                <a:gd name="connsiteX6" fmla="*/ 1757680 w 2885440"/>
                <a:gd name="connsiteY6" fmla="*/ 1737360 h 2194560"/>
                <a:gd name="connsiteX7" fmla="*/ 1320800 w 2885440"/>
                <a:gd name="connsiteY7" fmla="*/ 1666240 h 2194560"/>
                <a:gd name="connsiteX8" fmla="*/ 609600 w 2885440"/>
                <a:gd name="connsiteY8" fmla="*/ 2194560 h 2194560"/>
                <a:gd name="connsiteX0" fmla="*/ 620973 w 2896813"/>
                <a:gd name="connsiteY0" fmla="*/ 2194560 h 2194560"/>
                <a:gd name="connsiteX1" fmla="*/ 641293 w 2896813"/>
                <a:gd name="connsiteY1" fmla="*/ 1788160 h 2194560"/>
                <a:gd name="connsiteX2" fmla="*/ 11373 w 2896813"/>
                <a:gd name="connsiteY2" fmla="*/ 1117600 h 2194560"/>
                <a:gd name="connsiteX3" fmla="*/ 1261053 w 2896813"/>
                <a:gd name="connsiteY3" fmla="*/ 0 h 2194560"/>
                <a:gd name="connsiteX4" fmla="*/ 2835853 w 2896813"/>
                <a:gd name="connsiteY4" fmla="*/ 873760 h 2194560"/>
                <a:gd name="connsiteX5" fmla="*/ 2896813 w 2896813"/>
                <a:gd name="connsiteY5" fmla="*/ 944880 h 2194560"/>
                <a:gd name="connsiteX6" fmla="*/ 1769053 w 2896813"/>
                <a:gd name="connsiteY6" fmla="*/ 1737360 h 2194560"/>
                <a:gd name="connsiteX7" fmla="*/ 1332173 w 2896813"/>
                <a:gd name="connsiteY7" fmla="*/ 1666240 h 2194560"/>
                <a:gd name="connsiteX8" fmla="*/ 620973 w 2896813"/>
                <a:gd name="connsiteY8" fmla="*/ 2194560 h 2194560"/>
                <a:gd name="connsiteX0" fmla="*/ 620973 w 2896813"/>
                <a:gd name="connsiteY0" fmla="*/ 2242785 h 2242785"/>
                <a:gd name="connsiteX1" fmla="*/ 641293 w 2896813"/>
                <a:gd name="connsiteY1" fmla="*/ 1836385 h 2242785"/>
                <a:gd name="connsiteX2" fmla="*/ 11373 w 2896813"/>
                <a:gd name="connsiteY2" fmla="*/ 1165825 h 2242785"/>
                <a:gd name="connsiteX3" fmla="*/ 1261053 w 2896813"/>
                <a:gd name="connsiteY3" fmla="*/ 48225 h 2242785"/>
                <a:gd name="connsiteX4" fmla="*/ 2835853 w 2896813"/>
                <a:gd name="connsiteY4" fmla="*/ 921985 h 2242785"/>
                <a:gd name="connsiteX5" fmla="*/ 2896813 w 2896813"/>
                <a:gd name="connsiteY5" fmla="*/ 993105 h 2242785"/>
                <a:gd name="connsiteX6" fmla="*/ 1769053 w 2896813"/>
                <a:gd name="connsiteY6" fmla="*/ 1785585 h 2242785"/>
                <a:gd name="connsiteX7" fmla="*/ 1332173 w 2896813"/>
                <a:gd name="connsiteY7" fmla="*/ 1714465 h 2242785"/>
                <a:gd name="connsiteX8" fmla="*/ 620973 w 2896813"/>
                <a:gd name="connsiteY8" fmla="*/ 2242785 h 2242785"/>
                <a:gd name="connsiteX0" fmla="*/ 620973 w 3136213"/>
                <a:gd name="connsiteY0" fmla="*/ 2242785 h 2242785"/>
                <a:gd name="connsiteX1" fmla="*/ 641293 w 3136213"/>
                <a:gd name="connsiteY1" fmla="*/ 1836385 h 2242785"/>
                <a:gd name="connsiteX2" fmla="*/ 11373 w 3136213"/>
                <a:gd name="connsiteY2" fmla="*/ 1165825 h 2242785"/>
                <a:gd name="connsiteX3" fmla="*/ 1261053 w 3136213"/>
                <a:gd name="connsiteY3" fmla="*/ 48225 h 2242785"/>
                <a:gd name="connsiteX4" fmla="*/ 2835853 w 3136213"/>
                <a:gd name="connsiteY4" fmla="*/ 921985 h 2242785"/>
                <a:gd name="connsiteX5" fmla="*/ 2896813 w 3136213"/>
                <a:gd name="connsiteY5" fmla="*/ 993105 h 2242785"/>
                <a:gd name="connsiteX6" fmla="*/ 1769053 w 3136213"/>
                <a:gd name="connsiteY6" fmla="*/ 1785585 h 2242785"/>
                <a:gd name="connsiteX7" fmla="*/ 1332173 w 3136213"/>
                <a:gd name="connsiteY7" fmla="*/ 1714465 h 2242785"/>
                <a:gd name="connsiteX8" fmla="*/ 620973 w 3136213"/>
                <a:gd name="connsiteY8" fmla="*/ 2242785 h 2242785"/>
                <a:gd name="connsiteX0" fmla="*/ 620973 w 2896813"/>
                <a:gd name="connsiteY0" fmla="*/ 2242785 h 2242785"/>
                <a:gd name="connsiteX1" fmla="*/ 641293 w 2896813"/>
                <a:gd name="connsiteY1" fmla="*/ 1836385 h 2242785"/>
                <a:gd name="connsiteX2" fmla="*/ 11373 w 2896813"/>
                <a:gd name="connsiteY2" fmla="*/ 1165825 h 2242785"/>
                <a:gd name="connsiteX3" fmla="*/ 1261053 w 2896813"/>
                <a:gd name="connsiteY3" fmla="*/ 48225 h 2242785"/>
                <a:gd name="connsiteX4" fmla="*/ 2896813 w 2896813"/>
                <a:gd name="connsiteY4" fmla="*/ 993105 h 2242785"/>
                <a:gd name="connsiteX5" fmla="*/ 1769053 w 2896813"/>
                <a:gd name="connsiteY5" fmla="*/ 1785585 h 2242785"/>
                <a:gd name="connsiteX6" fmla="*/ 1332173 w 2896813"/>
                <a:gd name="connsiteY6" fmla="*/ 1714465 h 2242785"/>
                <a:gd name="connsiteX7" fmla="*/ 620973 w 2896813"/>
                <a:gd name="connsiteY7" fmla="*/ 2242785 h 2242785"/>
                <a:gd name="connsiteX0" fmla="*/ 620973 w 3020934"/>
                <a:gd name="connsiteY0" fmla="*/ 2242785 h 2242785"/>
                <a:gd name="connsiteX1" fmla="*/ 641293 w 3020934"/>
                <a:gd name="connsiteY1" fmla="*/ 1836385 h 2242785"/>
                <a:gd name="connsiteX2" fmla="*/ 11373 w 3020934"/>
                <a:gd name="connsiteY2" fmla="*/ 1165825 h 2242785"/>
                <a:gd name="connsiteX3" fmla="*/ 1261053 w 3020934"/>
                <a:gd name="connsiteY3" fmla="*/ 48225 h 2242785"/>
                <a:gd name="connsiteX4" fmla="*/ 2896813 w 3020934"/>
                <a:gd name="connsiteY4" fmla="*/ 993105 h 2242785"/>
                <a:gd name="connsiteX5" fmla="*/ 1769053 w 3020934"/>
                <a:gd name="connsiteY5" fmla="*/ 1785585 h 2242785"/>
                <a:gd name="connsiteX6" fmla="*/ 1332173 w 3020934"/>
                <a:gd name="connsiteY6" fmla="*/ 1714465 h 2242785"/>
                <a:gd name="connsiteX7" fmla="*/ 620973 w 3020934"/>
                <a:gd name="connsiteY7" fmla="*/ 2242785 h 2242785"/>
                <a:gd name="connsiteX0" fmla="*/ 620973 w 2901590"/>
                <a:gd name="connsiteY0" fmla="*/ 2242785 h 2242785"/>
                <a:gd name="connsiteX1" fmla="*/ 641293 w 2901590"/>
                <a:gd name="connsiteY1" fmla="*/ 1836385 h 2242785"/>
                <a:gd name="connsiteX2" fmla="*/ 11373 w 2901590"/>
                <a:gd name="connsiteY2" fmla="*/ 1165825 h 2242785"/>
                <a:gd name="connsiteX3" fmla="*/ 1261053 w 2901590"/>
                <a:gd name="connsiteY3" fmla="*/ 48225 h 2242785"/>
                <a:gd name="connsiteX4" fmla="*/ 2896813 w 2901590"/>
                <a:gd name="connsiteY4" fmla="*/ 993105 h 2242785"/>
                <a:gd name="connsiteX5" fmla="*/ 1769053 w 2901590"/>
                <a:gd name="connsiteY5" fmla="*/ 1785585 h 2242785"/>
                <a:gd name="connsiteX6" fmla="*/ 1332173 w 2901590"/>
                <a:gd name="connsiteY6" fmla="*/ 1714465 h 2242785"/>
                <a:gd name="connsiteX7" fmla="*/ 620973 w 2901590"/>
                <a:gd name="connsiteY7" fmla="*/ 2242785 h 2242785"/>
                <a:gd name="connsiteX0" fmla="*/ 620973 w 2901590"/>
                <a:gd name="connsiteY0" fmla="*/ 2242785 h 2242785"/>
                <a:gd name="connsiteX1" fmla="*/ 641293 w 2901590"/>
                <a:gd name="connsiteY1" fmla="*/ 1836385 h 2242785"/>
                <a:gd name="connsiteX2" fmla="*/ 11373 w 2901590"/>
                <a:gd name="connsiteY2" fmla="*/ 1165825 h 2242785"/>
                <a:gd name="connsiteX3" fmla="*/ 1261053 w 2901590"/>
                <a:gd name="connsiteY3" fmla="*/ 48225 h 2242785"/>
                <a:gd name="connsiteX4" fmla="*/ 2896813 w 2901590"/>
                <a:gd name="connsiteY4" fmla="*/ 993105 h 2242785"/>
                <a:gd name="connsiteX5" fmla="*/ 1769053 w 2901590"/>
                <a:gd name="connsiteY5" fmla="*/ 1785585 h 2242785"/>
                <a:gd name="connsiteX6" fmla="*/ 1332173 w 2901590"/>
                <a:gd name="connsiteY6" fmla="*/ 1714465 h 2242785"/>
                <a:gd name="connsiteX7" fmla="*/ 620973 w 2901590"/>
                <a:gd name="connsiteY7" fmla="*/ 2242785 h 2242785"/>
                <a:gd name="connsiteX0" fmla="*/ 620973 w 3020934"/>
                <a:gd name="connsiteY0" fmla="*/ 2242785 h 2242785"/>
                <a:gd name="connsiteX1" fmla="*/ 641293 w 3020934"/>
                <a:gd name="connsiteY1" fmla="*/ 1836385 h 2242785"/>
                <a:gd name="connsiteX2" fmla="*/ 11373 w 3020934"/>
                <a:gd name="connsiteY2" fmla="*/ 1165825 h 2242785"/>
                <a:gd name="connsiteX3" fmla="*/ 1261053 w 3020934"/>
                <a:gd name="connsiteY3" fmla="*/ 48225 h 2242785"/>
                <a:gd name="connsiteX4" fmla="*/ 2896813 w 3020934"/>
                <a:gd name="connsiteY4" fmla="*/ 993105 h 2242785"/>
                <a:gd name="connsiteX5" fmla="*/ 1769053 w 3020934"/>
                <a:gd name="connsiteY5" fmla="*/ 1785585 h 2242785"/>
                <a:gd name="connsiteX6" fmla="*/ 1332173 w 3020934"/>
                <a:gd name="connsiteY6" fmla="*/ 1714465 h 2242785"/>
                <a:gd name="connsiteX7" fmla="*/ 620973 w 3020934"/>
                <a:gd name="connsiteY7" fmla="*/ 2242785 h 2242785"/>
                <a:gd name="connsiteX0" fmla="*/ 620973 w 2905181"/>
                <a:gd name="connsiteY0" fmla="*/ 2242785 h 2242785"/>
                <a:gd name="connsiteX1" fmla="*/ 641293 w 2905181"/>
                <a:gd name="connsiteY1" fmla="*/ 1836385 h 2242785"/>
                <a:gd name="connsiteX2" fmla="*/ 11373 w 2905181"/>
                <a:gd name="connsiteY2" fmla="*/ 1165825 h 2242785"/>
                <a:gd name="connsiteX3" fmla="*/ 1261053 w 2905181"/>
                <a:gd name="connsiteY3" fmla="*/ 48225 h 2242785"/>
                <a:gd name="connsiteX4" fmla="*/ 2896813 w 2905181"/>
                <a:gd name="connsiteY4" fmla="*/ 993105 h 2242785"/>
                <a:gd name="connsiteX5" fmla="*/ 1769053 w 2905181"/>
                <a:gd name="connsiteY5" fmla="*/ 1785585 h 2242785"/>
                <a:gd name="connsiteX6" fmla="*/ 1332173 w 2905181"/>
                <a:gd name="connsiteY6" fmla="*/ 1714465 h 2242785"/>
                <a:gd name="connsiteX7" fmla="*/ 620973 w 2905181"/>
                <a:gd name="connsiteY7" fmla="*/ 2242785 h 2242785"/>
                <a:gd name="connsiteX0" fmla="*/ 620973 w 2905181"/>
                <a:gd name="connsiteY0" fmla="*/ 2221232 h 2221232"/>
                <a:gd name="connsiteX1" fmla="*/ 641293 w 2905181"/>
                <a:gd name="connsiteY1" fmla="*/ 1814832 h 2221232"/>
                <a:gd name="connsiteX2" fmla="*/ 11373 w 2905181"/>
                <a:gd name="connsiteY2" fmla="*/ 1144272 h 2221232"/>
                <a:gd name="connsiteX3" fmla="*/ 1261053 w 2905181"/>
                <a:gd name="connsiteY3" fmla="*/ 26672 h 2221232"/>
                <a:gd name="connsiteX4" fmla="*/ 2896813 w 2905181"/>
                <a:gd name="connsiteY4" fmla="*/ 971552 h 2221232"/>
                <a:gd name="connsiteX5" fmla="*/ 1769053 w 2905181"/>
                <a:gd name="connsiteY5" fmla="*/ 1764032 h 2221232"/>
                <a:gd name="connsiteX6" fmla="*/ 1332173 w 2905181"/>
                <a:gd name="connsiteY6" fmla="*/ 1692912 h 2221232"/>
                <a:gd name="connsiteX7" fmla="*/ 620973 w 2905181"/>
                <a:gd name="connsiteY7" fmla="*/ 2221232 h 2221232"/>
                <a:gd name="connsiteX0" fmla="*/ 640021 w 2924229"/>
                <a:gd name="connsiteY0" fmla="*/ 2221232 h 2221232"/>
                <a:gd name="connsiteX1" fmla="*/ 660341 w 2924229"/>
                <a:gd name="connsiteY1" fmla="*/ 1814832 h 2221232"/>
                <a:gd name="connsiteX2" fmla="*/ 30421 w 2924229"/>
                <a:gd name="connsiteY2" fmla="*/ 1144272 h 2221232"/>
                <a:gd name="connsiteX3" fmla="*/ 1280101 w 2924229"/>
                <a:gd name="connsiteY3" fmla="*/ 26672 h 2221232"/>
                <a:gd name="connsiteX4" fmla="*/ 2915861 w 2924229"/>
                <a:gd name="connsiteY4" fmla="*/ 971552 h 2221232"/>
                <a:gd name="connsiteX5" fmla="*/ 1788101 w 2924229"/>
                <a:gd name="connsiteY5" fmla="*/ 1764032 h 2221232"/>
                <a:gd name="connsiteX6" fmla="*/ 1351221 w 2924229"/>
                <a:gd name="connsiteY6" fmla="*/ 1692912 h 2221232"/>
                <a:gd name="connsiteX7" fmla="*/ 640021 w 2924229"/>
                <a:gd name="connsiteY7" fmla="*/ 2221232 h 2221232"/>
                <a:gd name="connsiteX0" fmla="*/ 589221 w 2924229"/>
                <a:gd name="connsiteY0" fmla="*/ 2292352 h 2292352"/>
                <a:gd name="connsiteX1" fmla="*/ 660341 w 2924229"/>
                <a:gd name="connsiteY1" fmla="*/ 1814832 h 2292352"/>
                <a:gd name="connsiteX2" fmla="*/ 30421 w 2924229"/>
                <a:gd name="connsiteY2" fmla="*/ 1144272 h 2292352"/>
                <a:gd name="connsiteX3" fmla="*/ 1280101 w 2924229"/>
                <a:gd name="connsiteY3" fmla="*/ 26672 h 2292352"/>
                <a:gd name="connsiteX4" fmla="*/ 2915861 w 2924229"/>
                <a:gd name="connsiteY4" fmla="*/ 971552 h 2292352"/>
                <a:gd name="connsiteX5" fmla="*/ 1788101 w 2924229"/>
                <a:gd name="connsiteY5" fmla="*/ 1764032 h 2292352"/>
                <a:gd name="connsiteX6" fmla="*/ 1351221 w 2924229"/>
                <a:gd name="connsiteY6" fmla="*/ 1692912 h 2292352"/>
                <a:gd name="connsiteX7" fmla="*/ 589221 w 2924229"/>
                <a:gd name="connsiteY7" fmla="*/ 2292352 h 2292352"/>
                <a:gd name="connsiteX0" fmla="*/ 589221 w 2924229"/>
                <a:gd name="connsiteY0" fmla="*/ 2292352 h 2292352"/>
                <a:gd name="connsiteX1" fmla="*/ 660341 w 2924229"/>
                <a:gd name="connsiteY1" fmla="*/ 1814832 h 2292352"/>
                <a:gd name="connsiteX2" fmla="*/ 30421 w 2924229"/>
                <a:gd name="connsiteY2" fmla="*/ 1144272 h 2292352"/>
                <a:gd name="connsiteX3" fmla="*/ 1280101 w 2924229"/>
                <a:gd name="connsiteY3" fmla="*/ 26672 h 2292352"/>
                <a:gd name="connsiteX4" fmla="*/ 2915861 w 2924229"/>
                <a:gd name="connsiteY4" fmla="*/ 971552 h 2292352"/>
                <a:gd name="connsiteX5" fmla="*/ 1788101 w 2924229"/>
                <a:gd name="connsiteY5" fmla="*/ 1764032 h 2292352"/>
                <a:gd name="connsiteX6" fmla="*/ 1351221 w 2924229"/>
                <a:gd name="connsiteY6" fmla="*/ 1692912 h 2292352"/>
                <a:gd name="connsiteX7" fmla="*/ 589221 w 2924229"/>
                <a:gd name="connsiteY7" fmla="*/ 2292352 h 2292352"/>
                <a:gd name="connsiteX0" fmla="*/ 589221 w 2924229"/>
                <a:gd name="connsiteY0" fmla="*/ 2292352 h 2293313"/>
                <a:gd name="connsiteX1" fmla="*/ 660341 w 2924229"/>
                <a:gd name="connsiteY1" fmla="*/ 1814832 h 2293313"/>
                <a:gd name="connsiteX2" fmla="*/ 30421 w 2924229"/>
                <a:gd name="connsiteY2" fmla="*/ 1144272 h 2293313"/>
                <a:gd name="connsiteX3" fmla="*/ 1280101 w 2924229"/>
                <a:gd name="connsiteY3" fmla="*/ 26672 h 2293313"/>
                <a:gd name="connsiteX4" fmla="*/ 2915861 w 2924229"/>
                <a:gd name="connsiteY4" fmla="*/ 971552 h 2293313"/>
                <a:gd name="connsiteX5" fmla="*/ 1788101 w 2924229"/>
                <a:gd name="connsiteY5" fmla="*/ 1764032 h 2293313"/>
                <a:gd name="connsiteX6" fmla="*/ 1351221 w 2924229"/>
                <a:gd name="connsiteY6" fmla="*/ 1692912 h 2293313"/>
                <a:gd name="connsiteX7" fmla="*/ 589221 w 2924229"/>
                <a:gd name="connsiteY7" fmla="*/ 2292352 h 2293313"/>
                <a:gd name="connsiteX0" fmla="*/ 589221 w 2924281"/>
                <a:gd name="connsiteY0" fmla="*/ 2292352 h 2293313"/>
                <a:gd name="connsiteX1" fmla="*/ 660341 w 2924281"/>
                <a:gd name="connsiteY1" fmla="*/ 1814832 h 2293313"/>
                <a:gd name="connsiteX2" fmla="*/ 30421 w 2924281"/>
                <a:gd name="connsiteY2" fmla="*/ 1144272 h 2293313"/>
                <a:gd name="connsiteX3" fmla="*/ 1280101 w 2924281"/>
                <a:gd name="connsiteY3" fmla="*/ 26672 h 2293313"/>
                <a:gd name="connsiteX4" fmla="*/ 2915861 w 2924281"/>
                <a:gd name="connsiteY4" fmla="*/ 971552 h 2293313"/>
                <a:gd name="connsiteX5" fmla="*/ 1788101 w 2924281"/>
                <a:gd name="connsiteY5" fmla="*/ 1764032 h 2293313"/>
                <a:gd name="connsiteX6" fmla="*/ 1310581 w 2924281"/>
                <a:gd name="connsiteY6" fmla="*/ 1723392 h 2293313"/>
                <a:gd name="connsiteX7" fmla="*/ 589221 w 2924281"/>
                <a:gd name="connsiteY7" fmla="*/ 2292352 h 2293313"/>
                <a:gd name="connsiteX0" fmla="*/ 589221 w 2924281"/>
                <a:gd name="connsiteY0" fmla="*/ 2292352 h 2293313"/>
                <a:gd name="connsiteX1" fmla="*/ 660341 w 2924281"/>
                <a:gd name="connsiteY1" fmla="*/ 1814832 h 2293313"/>
                <a:gd name="connsiteX2" fmla="*/ 30421 w 2924281"/>
                <a:gd name="connsiteY2" fmla="*/ 1144272 h 2293313"/>
                <a:gd name="connsiteX3" fmla="*/ 1280101 w 2924281"/>
                <a:gd name="connsiteY3" fmla="*/ 26672 h 2293313"/>
                <a:gd name="connsiteX4" fmla="*/ 2915861 w 2924281"/>
                <a:gd name="connsiteY4" fmla="*/ 971552 h 2293313"/>
                <a:gd name="connsiteX5" fmla="*/ 1788101 w 2924281"/>
                <a:gd name="connsiteY5" fmla="*/ 1764032 h 2293313"/>
                <a:gd name="connsiteX6" fmla="*/ 1310581 w 2924281"/>
                <a:gd name="connsiteY6" fmla="*/ 1723392 h 2293313"/>
                <a:gd name="connsiteX7" fmla="*/ 589221 w 2924281"/>
                <a:gd name="connsiteY7" fmla="*/ 2292352 h 2293313"/>
                <a:gd name="connsiteX0" fmla="*/ 589221 w 2937136"/>
                <a:gd name="connsiteY0" fmla="*/ 2275012 h 2275973"/>
                <a:gd name="connsiteX1" fmla="*/ 660341 w 2937136"/>
                <a:gd name="connsiteY1" fmla="*/ 1797492 h 2275973"/>
                <a:gd name="connsiteX2" fmla="*/ 30421 w 2937136"/>
                <a:gd name="connsiteY2" fmla="*/ 1126932 h 2275973"/>
                <a:gd name="connsiteX3" fmla="*/ 1280101 w 2937136"/>
                <a:gd name="connsiteY3" fmla="*/ 9332 h 2275973"/>
                <a:gd name="connsiteX4" fmla="*/ 2915861 w 2937136"/>
                <a:gd name="connsiteY4" fmla="*/ 954212 h 2275973"/>
                <a:gd name="connsiteX5" fmla="*/ 2153861 w 2937136"/>
                <a:gd name="connsiteY5" fmla="*/ 1756852 h 2275973"/>
                <a:gd name="connsiteX6" fmla="*/ 1310581 w 2937136"/>
                <a:gd name="connsiteY6" fmla="*/ 1706052 h 2275973"/>
                <a:gd name="connsiteX7" fmla="*/ 589221 w 2937136"/>
                <a:gd name="connsiteY7" fmla="*/ 2275012 h 2275973"/>
                <a:gd name="connsiteX0" fmla="*/ 589221 w 2915876"/>
                <a:gd name="connsiteY0" fmla="*/ 2274921 h 2275882"/>
                <a:gd name="connsiteX1" fmla="*/ 660341 w 2915876"/>
                <a:gd name="connsiteY1" fmla="*/ 1797401 h 2275882"/>
                <a:gd name="connsiteX2" fmla="*/ 30421 w 2915876"/>
                <a:gd name="connsiteY2" fmla="*/ 1126841 h 2275882"/>
                <a:gd name="connsiteX3" fmla="*/ 1280101 w 2915876"/>
                <a:gd name="connsiteY3" fmla="*/ 9241 h 2275882"/>
                <a:gd name="connsiteX4" fmla="*/ 2915861 w 2915876"/>
                <a:gd name="connsiteY4" fmla="*/ 954121 h 2275882"/>
                <a:gd name="connsiteX5" fmla="*/ 1310581 w 2915876"/>
                <a:gd name="connsiteY5" fmla="*/ 1705961 h 2275882"/>
                <a:gd name="connsiteX6" fmla="*/ 589221 w 2915876"/>
                <a:gd name="connsiteY6" fmla="*/ 2274921 h 2275882"/>
                <a:gd name="connsiteX0" fmla="*/ 589221 w 2915907"/>
                <a:gd name="connsiteY0" fmla="*/ 2274921 h 2275882"/>
                <a:gd name="connsiteX1" fmla="*/ 660341 w 2915907"/>
                <a:gd name="connsiteY1" fmla="*/ 1797401 h 2275882"/>
                <a:gd name="connsiteX2" fmla="*/ 30421 w 2915907"/>
                <a:gd name="connsiteY2" fmla="*/ 1126841 h 2275882"/>
                <a:gd name="connsiteX3" fmla="*/ 1280101 w 2915907"/>
                <a:gd name="connsiteY3" fmla="*/ 9241 h 2275882"/>
                <a:gd name="connsiteX4" fmla="*/ 2915861 w 2915907"/>
                <a:gd name="connsiteY4" fmla="*/ 954121 h 2275882"/>
                <a:gd name="connsiteX5" fmla="*/ 1310581 w 2915907"/>
                <a:gd name="connsiteY5" fmla="*/ 1705961 h 2275882"/>
                <a:gd name="connsiteX6" fmla="*/ 589221 w 2915907"/>
                <a:gd name="connsiteY6" fmla="*/ 2274921 h 2275882"/>
                <a:gd name="connsiteX0" fmla="*/ 589221 w 2923626"/>
                <a:gd name="connsiteY0" fmla="*/ 2278914 h 2279875"/>
                <a:gd name="connsiteX1" fmla="*/ 660341 w 2923626"/>
                <a:gd name="connsiteY1" fmla="*/ 1801394 h 2279875"/>
                <a:gd name="connsiteX2" fmla="*/ 30421 w 2923626"/>
                <a:gd name="connsiteY2" fmla="*/ 1130834 h 2279875"/>
                <a:gd name="connsiteX3" fmla="*/ 1280101 w 2923626"/>
                <a:gd name="connsiteY3" fmla="*/ 13234 h 2279875"/>
                <a:gd name="connsiteX4" fmla="*/ 2915861 w 2923626"/>
                <a:gd name="connsiteY4" fmla="*/ 958114 h 2279875"/>
                <a:gd name="connsiteX5" fmla="*/ 1310581 w 2923626"/>
                <a:gd name="connsiteY5" fmla="*/ 1709954 h 2279875"/>
                <a:gd name="connsiteX6" fmla="*/ 589221 w 2923626"/>
                <a:gd name="connsiteY6" fmla="*/ 2278914 h 2279875"/>
                <a:gd name="connsiteX0" fmla="*/ 589221 w 2918996"/>
                <a:gd name="connsiteY0" fmla="*/ 2276579 h 2277540"/>
                <a:gd name="connsiteX1" fmla="*/ 660341 w 2918996"/>
                <a:gd name="connsiteY1" fmla="*/ 1799059 h 2277540"/>
                <a:gd name="connsiteX2" fmla="*/ 30421 w 2918996"/>
                <a:gd name="connsiteY2" fmla="*/ 1128499 h 2277540"/>
                <a:gd name="connsiteX3" fmla="*/ 1280101 w 2918996"/>
                <a:gd name="connsiteY3" fmla="*/ 10899 h 2277540"/>
                <a:gd name="connsiteX4" fmla="*/ 2915861 w 2918996"/>
                <a:gd name="connsiteY4" fmla="*/ 955779 h 2277540"/>
                <a:gd name="connsiteX5" fmla="*/ 1310581 w 2918996"/>
                <a:gd name="connsiteY5" fmla="*/ 1707619 h 2277540"/>
                <a:gd name="connsiteX6" fmla="*/ 589221 w 2918996"/>
                <a:gd name="connsiteY6" fmla="*/ 2276579 h 2277540"/>
                <a:gd name="connsiteX0" fmla="*/ 589221 w 2918996"/>
                <a:gd name="connsiteY0" fmla="*/ 2276147 h 2277108"/>
                <a:gd name="connsiteX1" fmla="*/ 660341 w 2918996"/>
                <a:gd name="connsiteY1" fmla="*/ 1798627 h 2277108"/>
                <a:gd name="connsiteX2" fmla="*/ 30421 w 2918996"/>
                <a:gd name="connsiteY2" fmla="*/ 1128067 h 2277108"/>
                <a:gd name="connsiteX3" fmla="*/ 1280101 w 2918996"/>
                <a:gd name="connsiteY3" fmla="*/ 10467 h 2277108"/>
                <a:gd name="connsiteX4" fmla="*/ 2915861 w 2918996"/>
                <a:gd name="connsiteY4" fmla="*/ 955347 h 2277108"/>
                <a:gd name="connsiteX5" fmla="*/ 1310581 w 2918996"/>
                <a:gd name="connsiteY5" fmla="*/ 1707187 h 2277108"/>
                <a:gd name="connsiteX6" fmla="*/ 589221 w 2918996"/>
                <a:gd name="connsiteY6" fmla="*/ 2276147 h 2277108"/>
                <a:gd name="connsiteX0" fmla="*/ 589221 w 2918996"/>
                <a:gd name="connsiteY0" fmla="*/ 2276147 h 2276147"/>
                <a:gd name="connsiteX1" fmla="*/ 660341 w 2918996"/>
                <a:gd name="connsiteY1" fmla="*/ 1798627 h 2276147"/>
                <a:gd name="connsiteX2" fmla="*/ 30421 w 2918996"/>
                <a:gd name="connsiteY2" fmla="*/ 1128067 h 2276147"/>
                <a:gd name="connsiteX3" fmla="*/ 1280101 w 2918996"/>
                <a:gd name="connsiteY3" fmla="*/ 10467 h 2276147"/>
                <a:gd name="connsiteX4" fmla="*/ 2915861 w 2918996"/>
                <a:gd name="connsiteY4" fmla="*/ 955347 h 2276147"/>
                <a:gd name="connsiteX5" fmla="*/ 1310581 w 2918996"/>
                <a:gd name="connsiteY5" fmla="*/ 1707187 h 2276147"/>
                <a:gd name="connsiteX6" fmla="*/ 589221 w 2918996"/>
                <a:gd name="connsiteY6" fmla="*/ 2276147 h 2276147"/>
                <a:gd name="connsiteX0" fmla="*/ 518101 w 2918996"/>
                <a:gd name="connsiteY0" fmla="*/ 2265987 h 2265987"/>
                <a:gd name="connsiteX1" fmla="*/ 660341 w 2918996"/>
                <a:gd name="connsiteY1" fmla="*/ 1798627 h 2265987"/>
                <a:gd name="connsiteX2" fmla="*/ 30421 w 2918996"/>
                <a:gd name="connsiteY2" fmla="*/ 1128067 h 2265987"/>
                <a:gd name="connsiteX3" fmla="*/ 1280101 w 2918996"/>
                <a:gd name="connsiteY3" fmla="*/ 10467 h 2265987"/>
                <a:gd name="connsiteX4" fmla="*/ 2915861 w 2918996"/>
                <a:gd name="connsiteY4" fmla="*/ 955347 h 2265987"/>
                <a:gd name="connsiteX5" fmla="*/ 1310581 w 2918996"/>
                <a:gd name="connsiteY5" fmla="*/ 1707187 h 2265987"/>
                <a:gd name="connsiteX6" fmla="*/ 518101 w 2918996"/>
                <a:gd name="connsiteY6" fmla="*/ 2265987 h 2265987"/>
                <a:gd name="connsiteX0" fmla="*/ 518101 w 2918996"/>
                <a:gd name="connsiteY0" fmla="*/ 2265987 h 2266204"/>
                <a:gd name="connsiteX1" fmla="*/ 660341 w 2918996"/>
                <a:gd name="connsiteY1" fmla="*/ 1798627 h 2266204"/>
                <a:gd name="connsiteX2" fmla="*/ 30421 w 2918996"/>
                <a:gd name="connsiteY2" fmla="*/ 1128067 h 2266204"/>
                <a:gd name="connsiteX3" fmla="*/ 1280101 w 2918996"/>
                <a:gd name="connsiteY3" fmla="*/ 10467 h 2266204"/>
                <a:gd name="connsiteX4" fmla="*/ 2915861 w 2918996"/>
                <a:gd name="connsiteY4" fmla="*/ 955347 h 2266204"/>
                <a:gd name="connsiteX5" fmla="*/ 1310581 w 2918996"/>
                <a:gd name="connsiteY5" fmla="*/ 1707187 h 2266204"/>
                <a:gd name="connsiteX6" fmla="*/ 518101 w 2918996"/>
                <a:gd name="connsiteY6" fmla="*/ 2265987 h 2266204"/>
                <a:gd name="connsiteX0" fmla="*/ 394025 w 2794920"/>
                <a:gd name="connsiteY0" fmla="*/ 2258136 h 2258353"/>
                <a:gd name="connsiteX1" fmla="*/ 536265 w 2794920"/>
                <a:gd name="connsiteY1" fmla="*/ 1790776 h 2258353"/>
                <a:gd name="connsiteX2" fmla="*/ 18105 w 2794920"/>
                <a:gd name="connsiteY2" fmla="*/ 1231976 h 2258353"/>
                <a:gd name="connsiteX3" fmla="*/ 1156025 w 2794920"/>
                <a:gd name="connsiteY3" fmla="*/ 2616 h 2258353"/>
                <a:gd name="connsiteX4" fmla="*/ 2791785 w 2794920"/>
                <a:gd name="connsiteY4" fmla="*/ 947496 h 2258353"/>
                <a:gd name="connsiteX5" fmla="*/ 1186505 w 2794920"/>
                <a:gd name="connsiteY5" fmla="*/ 1699336 h 2258353"/>
                <a:gd name="connsiteX6" fmla="*/ 394025 w 2794920"/>
                <a:gd name="connsiteY6" fmla="*/ 2258136 h 2258353"/>
                <a:gd name="connsiteX0" fmla="*/ 494142 w 2895037"/>
                <a:gd name="connsiteY0" fmla="*/ 2256537 h 2256754"/>
                <a:gd name="connsiteX1" fmla="*/ 636382 w 2895037"/>
                <a:gd name="connsiteY1" fmla="*/ 1789177 h 2256754"/>
                <a:gd name="connsiteX2" fmla="*/ 16622 w 2895037"/>
                <a:gd name="connsiteY2" fmla="*/ 1118617 h 2256754"/>
                <a:gd name="connsiteX3" fmla="*/ 1256142 w 2895037"/>
                <a:gd name="connsiteY3" fmla="*/ 1017 h 2256754"/>
                <a:gd name="connsiteX4" fmla="*/ 2891902 w 2895037"/>
                <a:gd name="connsiteY4" fmla="*/ 945897 h 2256754"/>
                <a:gd name="connsiteX5" fmla="*/ 1286622 w 2895037"/>
                <a:gd name="connsiteY5" fmla="*/ 1697737 h 2256754"/>
                <a:gd name="connsiteX6" fmla="*/ 494142 w 2895037"/>
                <a:gd name="connsiteY6" fmla="*/ 2256537 h 2256754"/>
                <a:gd name="connsiteX0" fmla="*/ 500928 w 2901823"/>
                <a:gd name="connsiteY0" fmla="*/ 2263922 h 2264139"/>
                <a:gd name="connsiteX1" fmla="*/ 643168 w 2901823"/>
                <a:gd name="connsiteY1" fmla="*/ 1796562 h 2264139"/>
                <a:gd name="connsiteX2" fmla="*/ 23408 w 2901823"/>
                <a:gd name="connsiteY2" fmla="*/ 1126002 h 2264139"/>
                <a:gd name="connsiteX3" fmla="*/ 1262928 w 2901823"/>
                <a:gd name="connsiteY3" fmla="*/ 8402 h 2264139"/>
                <a:gd name="connsiteX4" fmla="*/ 2898688 w 2901823"/>
                <a:gd name="connsiteY4" fmla="*/ 953282 h 2264139"/>
                <a:gd name="connsiteX5" fmla="*/ 1293408 w 2901823"/>
                <a:gd name="connsiteY5" fmla="*/ 1705122 h 2264139"/>
                <a:gd name="connsiteX6" fmla="*/ 500928 w 2901823"/>
                <a:gd name="connsiteY6" fmla="*/ 2263922 h 2264139"/>
                <a:gd name="connsiteX0" fmla="*/ 501232 w 2902127"/>
                <a:gd name="connsiteY0" fmla="*/ 2278543 h 2278760"/>
                <a:gd name="connsiteX1" fmla="*/ 643472 w 2902127"/>
                <a:gd name="connsiteY1" fmla="*/ 1811183 h 2278760"/>
                <a:gd name="connsiteX2" fmla="*/ 23712 w 2902127"/>
                <a:gd name="connsiteY2" fmla="*/ 1140623 h 2278760"/>
                <a:gd name="connsiteX3" fmla="*/ 1263232 w 2902127"/>
                <a:gd name="connsiteY3" fmla="*/ 23023 h 2278760"/>
                <a:gd name="connsiteX4" fmla="*/ 2898992 w 2902127"/>
                <a:gd name="connsiteY4" fmla="*/ 967903 h 2278760"/>
                <a:gd name="connsiteX5" fmla="*/ 1293712 w 2902127"/>
                <a:gd name="connsiteY5" fmla="*/ 1719743 h 2278760"/>
                <a:gd name="connsiteX6" fmla="*/ 501232 w 2902127"/>
                <a:gd name="connsiteY6" fmla="*/ 2278543 h 2278760"/>
                <a:gd name="connsiteX0" fmla="*/ 494249 w 2935556"/>
                <a:gd name="connsiteY0" fmla="*/ 2268783 h 2269000"/>
                <a:gd name="connsiteX1" fmla="*/ 636489 w 2935556"/>
                <a:gd name="connsiteY1" fmla="*/ 1801423 h 2269000"/>
                <a:gd name="connsiteX2" fmla="*/ 16729 w 2935556"/>
                <a:gd name="connsiteY2" fmla="*/ 1130863 h 2269000"/>
                <a:gd name="connsiteX3" fmla="*/ 1256249 w 2935556"/>
                <a:gd name="connsiteY3" fmla="*/ 13263 h 2269000"/>
                <a:gd name="connsiteX4" fmla="*/ 2932649 w 2935556"/>
                <a:gd name="connsiteY4" fmla="*/ 633023 h 2269000"/>
                <a:gd name="connsiteX5" fmla="*/ 1286729 w 2935556"/>
                <a:gd name="connsiteY5" fmla="*/ 1709983 h 2269000"/>
                <a:gd name="connsiteX6" fmla="*/ 494249 w 2935556"/>
                <a:gd name="connsiteY6" fmla="*/ 2268783 h 2269000"/>
                <a:gd name="connsiteX0" fmla="*/ 494275 w 2945690"/>
                <a:gd name="connsiteY0" fmla="*/ 2262674 h 2262891"/>
                <a:gd name="connsiteX1" fmla="*/ 636515 w 2945690"/>
                <a:gd name="connsiteY1" fmla="*/ 1795314 h 2262891"/>
                <a:gd name="connsiteX2" fmla="*/ 16755 w 2945690"/>
                <a:gd name="connsiteY2" fmla="*/ 1124754 h 2262891"/>
                <a:gd name="connsiteX3" fmla="*/ 1256275 w 2945690"/>
                <a:gd name="connsiteY3" fmla="*/ 7154 h 2262891"/>
                <a:gd name="connsiteX4" fmla="*/ 2942835 w 2945690"/>
                <a:gd name="connsiteY4" fmla="*/ 728514 h 2262891"/>
                <a:gd name="connsiteX5" fmla="*/ 1286755 w 2945690"/>
                <a:gd name="connsiteY5" fmla="*/ 1703874 h 2262891"/>
                <a:gd name="connsiteX6" fmla="*/ 494275 w 2945690"/>
                <a:gd name="connsiteY6" fmla="*/ 2262674 h 2262891"/>
                <a:gd name="connsiteX0" fmla="*/ 494329 w 2965965"/>
                <a:gd name="connsiteY0" fmla="*/ 2260953 h 2261170"/>
                <a:gd name="connsiteX1" fmla="*/ 636569 w 2965965"/>
                <a:gd name="connsiteY1" fmla="*/ 1793593 h 2261170"/>
                <a:gd name="connsiteX2" fmla="*/ 16809 w 2965965"/>
                <a:gd name="connsiteY2" fmla="*/ 1123033 h 2261170"/>
                <a:gd name="connsiteX3" fmla="*/ 1256329 w 2965965"/>
                <a:gd name="connsiteY3" fmla="*/ 5433 h 2261170"/>
                <a:gd name="connsiteX4" fmla="*/ 2963209 w 2965965"/>
                <a:gd name="connsiteY4" fmla="*/ 767433 h 2261170"/>
                <a:gd name="connsiteX5" fmla="*/ 1286809 w 2965965"/>
                <a:gd name="connsiteY5" fmla="*/ 1702153 h 2261170"/>
                <a:gd name="connsiteX6" fmla="*/ 494329 w 2965965"/>
                <a:gd name="connsiteY6" fmla="*/ 2260953 h 226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5965" h="2261170">
                  <a:moveTo>
                    <a:pt x="494329" y="2260953"/>
                  </a:moveTo>
                  <a:cubicBezTo>
                    <a:pt x="501102" y="2098393"/>
                    <a:pt x="729702" y="1984940"/>
                    <a:pt x="636569" y="1793593"/>
                  </a:cubicBezTo>
                  <a:cubicBezTo>
                    <a:pt x="534969" y="1614100"/>
                    <a:pt x="167516" y="1654740"/>
                    <a:pt x="16809" y="1123033"/>
                  </a:cubicBezTo>
                  <a:cubicBezTo>
                    <a:pt x="-133898" y="591326"/>
                    <a:pt x="765262" y="64700"/>
                    <a:pt x="1256329" y="5433"/>
                  </a:cubicBezTo>
                  <a:cubicBezTo>
                    <a:pt x="1747396" y="-53834"/>
                    <a:pt x="2917489" y="383046"/>
                    <a:pt x="2963209" y="767433"/>
                  </a:cubicBezTo>
                  <a:cubicBezTo>
                    <a:pt x="3008929" y="1151820"/>
                    <a:pt x="2487382" y="2071300"/>
                    <a:pt x="1286809" y="1702153"/>
                  </a:cubicBezTo>
                  <a:cubicBezTo>
                    <a:pt x="899036" y="1922286"/>
                    <a:pt x="690756" y="2271113"/>
                    <a:pt x="494329" y="2260953"/>
                  </a:cubicBezTo>
                  <a:close/>
                </a:path>
              </a:pathLst>
            </a:custGeom>
            <a:solidFill>
              <a:srgbClr val="E74C3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 2066"/>
            <p:cNvSpPr/>
            <p:nvPr/>
          </p:nvSpPr>
          <p:spPr>
            <a:xfrm>
              <a:off x="6085840" y="751840"/>
              <a:ext cx="528320" cy="741680"/>
            </a:xfrm>
            <a:custGeom>
              <a:avLst/>
              <a:gdLst>
                <a:gd name="connsiteX0" fmla="*/ 233680 w 711200"/>
                <a:gd name="connsiteY0" fmla="*/ 518160 h 518160"/>
                <a:gd name="connsiteX1" fmla="*/ 711200 w 711200"/>
                <a:gd name="connsiteY1" fmla="*/ 91440 h 518160"/>
                <a:gd name="connsiteX2" fmla="*/ 0 w 711200"/>
                <a:gd name="connsiteY2" fmla="*/ 0 h 518160"/>
                <a:gd name="connsiteX0" fmla="*/ 50800 w 528320"/>
                <a:gd name="connsiteY0" fmla="*/ 741680 h 741680"/>
                <a:gd name="connsiteX1" fmla="*/ 528320 w 528320"/>
                <a:gd name="connsiteY1" fmla="*/ 314960 h 741680"/>
                <a:gd name="connsiteX2" fmla="*/ 0 w 528320"/>
                <a:gd name="connsiteY2" fmla="*/ 0 h 741680"/>
                <a:gd name="connsiteX0" fmla="*/ 50800 w 528320"/>
                <a:gd name="connsiteY0" fmla="*/ 741680 h 741680"/>
                <a:gd name="connsiteX1" fmla="*/ 528320 w 528320"/>
                <a:gd name="connsiteY1" fmla="*/ 314960 h 741680"/>
                <a:gd name="connsiteX2" fmla="*/ 0 w 528320"/>
                <a:gd name="connsiteY2" fmla="*/ 0 h 741680"/>
                <a:gd name="connsiteX0" fmla="*/ 50800 w 528320"/>
                <a:gd name="connsiteY0" fmla="*/ 741680 h 741680"/>
                <a:gd name="connsiteX1" fmla="*/ 528320 w 528320"/>
                <a:gd name="connsiteY1" fmla="*/ 314960 h 741680"/>
                <a:gd name="connsiteX2" fmla="*/ 0 w 528320"/>
                <a:gd name="connsiteY2" fmla="*/ 0 h 741680"/>
                <a:gd name="connsiteX0" fmla="*/ 50800 w 528320"/>
                <a:gd name="connsiteY0" fmla="*/ 741680 h 741680"/>
                <a:gd name="connsiteX1" fmla="*/ 528320 w 528320"/>
                <a:gd name="connsiteY1" fmla="*/ 314960 h 741680"/>
                <a:gd name="connsiteX2" fmla="*/ 0 w 528320"/>
                <a:gd name="connsiteY2" fmla="*/ 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320" h="741680">
                  <a:moveTo>
                    <a:pt x="50800" y="741680"/>
                  </a:moveTo>
                  <a:cubicBezTo>
                    <a:pt x="118533" y="528320"/>
                    <a:pt x="226907" y="375920"/>
                    <a:pt x="528320" y="314960"/>
                  </a:cubicBezTo>
                  <a:cubicBezTo>
                    <a:pt x="453813" y="88053"/>
                    <a:pt x="176107" y="104987"/>
                    <a:pt x="0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Freeform 2058"/>
            <p:cNvSpPr/>
            <p:nvPr/>
          </p:nvSpPr>
          <p:spPr>
            <a:xfrm>
              <a:off x="5770880" y="1971040"/>
              <a:ext cx="386080" cy="396240"/>
            </a:xfrm>
            <a:custGeom>
              <a:avLst/>
              <a:gdLst>
                <a:gd name="connsiteX0" fmla="*/ 0 w 457200"/>
                <a:gd name="connsiteY0" fmla="*/ 416560 h 416560"/>
                <a:gd name="connsiteX1" fmla="*/ 457200 w 457200"/>
                <a:gd name="connsiteY1" fmla="*/ 0 h 416560"/>
                <a:gd name="connsiteX0" fmla="*/ 0 w 264160"/>
                <a:gd name="connsiteY0" fmla="*/ 497840 h 497840"/>
                <a:gd name="connsiteX1" fmla="*/ 264160 w 264160"/>
                <a:gd name="connsiteY1" fmla="*/ 0 h 497840"/>
                <a:gd name="connsiteX0" fmla="*/ 0 w 264160"/>
                <a:gd name="connsiteY0" fmla="*/ 497840 h 497840"/>
                <a:gd name="connsiteX1" fmla="*/ 264160 w 264160"/>
                <a:gd name="connsiteY1" fmla="*/ 0 h 497840"/>
                <a:gd name="connsiteX0" fmla="*/ 0 w 386080"/>
                <a:gd name="connsiteY0" fmla="*/ 396240 h 396240"/>
                <a:gd name="connsiteX1" fmla="*/ 386080 w 386080"/>
                <a:gd name="connsiteY1" fmla="*/ 0 h 396240"/>
                <a:gd name="connsiteX0" fmla="*/ 0 w 386080"/>
                <a:gd name="connsiteY0" fmla="*/ 396240 h 396240"/>
                <a:gd name="connsiteX1" fmla="*/ 386080 w 386080"/>
                <a:gd name="connsiteY1" fmla="*/ 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6080" h="396240">
                  <a:moveTo>
                    <a:pt x="0" y="396240"/>
                  </a:moveTo>
                  <a:cubicBezTo>
                    <a:pt x="230293" y="311573"/>
                    <a:pt x="298027" y="165947"/>
                    <a:pt x="386080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06105" y="1931154"/>
              <a:ext cx="99067" cy="99067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49435" y="1404080"/>
              <a:ext cx="212408" cy="212404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794762" y="1760473"/>
              <a:ext cx="168234" cy="168230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61975" y="1735039"/>
              <a:ext cx="99067" cy="99067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031159" y="1296887"/>
              <a:ext cx="172282" cy="172278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61042" y="1049522"/>
              <a:ext cx="99067" cy="99067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90310" y="1324927"/>
              <a:ext cx="168234" cy="168230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10100" y="1272791"/>
              <a:ext cx="99067" cy="99067"/>
            </a:xfrm>
            <a:prstGeom prst="ellipse">
              <a:avLst/>
            </a:prstGeom>
            <a:solidFill>
              <a:schemeClr val="bg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Freeform 2069"/>
            <p:cNvSpPr/>
            <p:nvPr/>
          </p:nvSpPr>
          <p:spPr>
            <a:xfrm>
              <a:off x="5872480" y="1320800"/>
              <a:ext cx="294640" cy="182880"/>
            </a:xfrm>
            <a:custGeom>
              <a:avLst/>
              <a:gdLst>
                <a:gd name="connsiteX0" fmla="*/ 294640 w 294640"/>
                <a:gd name="connsiteY0" fmla="*/ 182880 h 182880"/>
                <a:gd name="connsiteX1" fmla="*/ 0 w 294640"/>
                <a:gd name="connsiteY1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640" h="182880">
                  <a:moveTo>
                    <a:pt x="294640" y="18288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Freeform 2070"/>
            <p:cNvSpPr/>
            <p:nvPr/>
          </p:nvSpPr>
          <p:spPr>
            <a:xfrm>
              <a:off x="6644640" y="1091978"/>
              <a:ext cx="894080" cy="736821"/>
            </a:xfrm>
            <a:custGeom>
              <a:avLst/>
              <a:gdLst>
                <a:gd name="connsiteX0" fmla="*/ 0 w 924560"/>
                <a:gd name="connsiteY0" fmla="*/ 0 h 772160"/>
                <a:gd name="connsiteX1" fmla="*/ 518160 w 924560"/>
                <a:gd name="connsiteY1" fmla="*/ 304800 h 772160"/>
                <a:gd name="connsiteX2" fmla="*/ 264160 w 924560"/>
                <a:gd name="connsiteY2" fmla="*/ 772160 h 772160"/>
                <a:gd name="connsiteX3" fmla="*/ 924560 w 924560"/>
                <a:gd name="connsiteY3" fmla="*/ 477520 h 772160"/>
                <a:gd name="connsiteX0" fmla="*/ 0 w 924560"/>
                <a:gd name="connsiteY0" fmla="*/ 0 h 772160"/>
                <a:gd name="connsiteX1" fmla="*/ 518160 w 924560"/>
                <a:gd name="connsiteY1" fmla="*/ 304800 h 772160"/>
                <a:gd name="connsiteX2" fmla="*/ 264160 w 924560"/>
                <a:gd name="connsiteY2" fmla="*/ 772160 h 772160"/>
                <a:gd name="connsiteX3" fmla="*/ 924560 w 924560"/>
                <a:gd name="connsiteY3" fmla="*/ 477520 h 772160"/>
                <a:gd name="connsiteX0" fmla="*/ 0 w 924560"/>
                <a:gd name="connsiteY0" fmla="*/ 4523 h 776683"/>
                <a:gd name="connsiteX1" fmla="*/ 518160 w 924560"/>
                <a:gd name="connsiteY1" fmla="*/ 309323 h 776683"/>
                <a:gd name="connsiteX2" fmla="*/ 264160 w 924560"/>
                <a:gd name="connsiteY2" fmla="*/ 776683 h 776683"/>
                <a:gd name="connsiteX3" fmla="*/ 924560 w 924560"/>
                <a:gd name="connsiteY3" fmla="*/ 482043 h 776683"/>
                <a:gd name="connsiteX0" fmla="*/ 0 w 894080"/>
                <a:gd name="connsiteY0" fmla="*/ 5301 h 736821"/>
                <a:gd name="connsiteX1" fmla="*/ 487680 w 894080"/>
                <a:gd name="connsiteY1" fmla="*/ 269461 h 736821"/>
                <a:gd name="connsiteX2" fmla="*/ 233680 w 894080"/>
                <a:gd name="connsiteY2" fmla="*/ 736821 h 736821"/>
                <a:gd name="connsiteX3" fmla="*/ 894080 w 894080"/>
                <a:gd name="connsiteY3" fmla="*/ 442181 h 736821"/>
                <a:gd name="connsiteX0" fmla="*/ 0 w 894080"/>
                <a:gd name="connsiteY0" fmla="*/ 5301 h 736821"/>
                <a:gd name="connsiteX1" fmla="*/ 487680 w 894080"/>
                <a:gd name="connsiteY1" fmla="*/ 269461 h 736821"/>
                <a:gd name="connsiteX2" fmla="*/ 233680 w 894080"/>
                <a:gd name="connsiteY2" fmla="*/ 736821 h 736821"/>
                <a:gd name="connsiteX3" fmla="*/ 894080 w 894080"/>
                <a:gd name="connsiteY3" fmla="*/ 442181 h 73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080" h="736821">
                  <a:moveTo>
                    <a:pt x="0" y="5301"/>
                  </a:moveTo>
                  <a:cubicBezTo>
                    <a:pt x="355600" y="-35339"/>
                    <a:pt x="314960" y="167861"/>
                    <a:pt x="487680" y="269461"/>
                  </a:cubicBezTo>
                  <a:cubicBezTo>
                    <a:pt x="118533" y="404928"/>
                    <a:pt x="318347" y="581034"/>
                    <a:pt x="233680" y="736821"/>
                  </a:cubicBezTo>
                  <a:cubicBezTo>
                    <a:pt x="585893" y="465888"/>
                    <a:pt x="673947" y="540394"/>
                    <a:pt x="894080" y="44218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Freeform 2071"/>
            <p:cNvSpPr/>
            <p:nvPr/>
          </p:nvSpPr>
          <p:spPr>
            <a:xfrm>
              <a:off x="6136640" y="1381760"/>
              <a:ext cx="436880" cy="91440"/>
            </a:xfrm>
            <a:custGeom>
              <a:avLst/>
              <a:gdLst>
                <a:gd name="connsiteX0" fmla="*/ 0 w 436880"/>
                <a:gd name="connsiteY0" fmla="*/ 91440 h 91440"/>
                <a:gd name="connsiteX1" fmla="*/ 436880 w 436880"/>
                <a:gd name="connsiteY1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880" h="91440">
                  <a:moveTo>
                    <a:pt x="0" y="91440"/>
                  </a:moveTo>
                  <a:lnTo>
                    <a:pt x="436880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2072"/>
            <p:cNvSpPr/>
            <p:nvPr/>
          </p:nvSpPr>
          <p:spPr>
            <a:xfrm>
              <a:off x="6039957" y="1503680"/>
              <a:ext cx="463924" cy="467360"/>
            </a:xfrm>
            <a:custGeom>
              <a:avLst/>
              <a:gdLst>
                <a:gd name="connsiteX0" fmla="*/ 345440 w 345440"/>
                <a:gd name="connsiteY0" fmla="*/ 274320 h 467360"/>
                <a:gd name="connsiteX1" fmla="*/ 40640 w 345440"/>
                <a:gd name="connsiteY1" fmla="*/ 0 h 467360"/>
                <a:gd name="connsiteX2" fmla="*/ 0 w 345440"/>
                <a:gd name="connsiteY2" fmla="*/ 467360 h 467360"/>
                <a:gd name="connsiteX0" fmla="*/ 345440 w 345440"/>
                <a:gd name="connsiteY0" fmla="*/ 274320 h 467360"/>
                <a:gd name="connsiteX1" fmla="*/ 40640 w 345440"/>
                <a:gd name="connsiteY1" fmla="*/ 0 h 467360"/>
                <a:gd name="connsiteX2" fmla="*/ 0 w 345440"/>
                <a:gd name="connsiteY2" fmla="*/ 467360 h 467360"/>
                <a:gd name="connsiteX0" fmla="*/ 345440 w 345440"/>
                <a:gd name="connsiteY0" fmla="*/ 274320 h 467360"/>
                <a:gd name="connsiteX1" fmla="*/ 40640 w 345440"/>
                <a:gd name="connsiteY1" fmla="*/ 0 h 467360"/>
                <a:gd name="connsiteX2" fmla="*/ 0 w 345440"/>
                <a:gd name="connsiteY2" fmla="*/ 467360 h 467360"/>
                <a:gd name="connsiteX0" fmla="*/ 345440 w 345440"/>
                <a:gd name="connsiteY0" fmla="*/ 274320 h 467360"/>
                <a:gd name="connsiteX1" fmla="*/ 40640 w 345440"/>
                <a:gd name="connsiteY1" fmla="*/ 0 h 467360"/>
                <a:gd name="connsiteX2" fmla="*/ 0 w 345440"/>
                <a:gd name="connsiteY2" fmla="*/ 467360 h 467360"/>
                <a:gd name="connsiteX0" fmla="*/ 345440 w 346922"/>
                <a:gd name="connsiteY0" fmla="*/ 274320 h 467360"/>
                <a:gd name="connsiteX1" fmla="*/ 40640 w 346922"/>
                <a:gd name="connsiteY1" fmla="*/ 0 h 467360"/>
                <a:gd name="connsiteX2" fmla="*/ 0 w 346922"/>
                <a:gd name="connsiteY2" fmla="*/ 467360 h 467360"/>
                <a:gd name="connsiteX0" fmla="*/ 421011 w 422493"/>
                <a:gd name="connsiteY0" fmla="*/ 274320 h 467360"/>
                <a:gd name="connsiteX1" fmla="*/ 116211 w 422493"/>
                <a:gd name="connsiteY1" fmla="*/ 0 h 467360"/>
                <a:gd name="connsiteX2" fmla="*/ 75571 w 422493"/>
                <a:gd name="connsiteY2" fmla="*/ 467360 h 467360"/>
                <a:gd name="connsiteX0" fmla="*/ 480516 w 481998"/>
                <a:gd name="connsiteY0" fmla="*/ 274320 h 467360"/>
                <a:gd name="connsiteX1" fmla="*/ 175716 w 481998"/>
                <a:gd name="connsiteY1" fmla="*/ 0 h 467360"/>
                <a:gd name="connsiteX2" fmla="*/ 135076 w 481998"/>
                <a:gd name="connsiteY2" fmla="*/ 467360 h 467360"/>
                <a:gd name="connsiteX0" fmla="*/ 462442 w 463924"/>
                <a:gd name="connsiteY0" fmla="*/ 274320 h 467360"/>
                <a:gd name="connsiteX1" fmla="*/ 157642 w 463924"/>
                <a:gd name="connsiteY1" fmla="*/ 0 h 467360"/>
                <a:gd name="connsiteX2" fmla="*/ 117002 w 463924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924" h="467360">
                  <a:moveTo>
                    <a:pt x="462442" y="274320"/>
                  </a:moveTo>
                  <a:cubicBezTo>
                    <a:pt x="482762" y="101600"/>
                    <a:pt x="289722" y="91440"/>
                    <a:pt x="157642" y="0"/>
                  </a:cubicBezTo>
                  <a:cubicBezTo>
                    <a:pt x="32335" y="145627"/>
                    <a:pt x="-103131" y="281093"/>
                    <a:pt x="117002" y="46736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90" y="3232952"/>
            <a:ext cx="4282068" cy="3079772"/>
          </a:xfrm>
          <a:prstGeom prst="rect">
            <a:avLst/>
          </a:prstGeom>
        </p:spPr>
      </p:pic>
      <p:pic>
        <p:nvPicPr>
          <p:cNvPr id="2078" name="Picture 2077"/>
          <p:cNvPicPr>
            <a:picLocks noChangeAspect="1"/>
          </p:cNvPicPr>
          <p:nvPr/>
        </p:nvPicPr>
        <p:blipFill rotWithShape="1">
          <a:blip r:embed="rId5"/>
          <a:srcRect t="14863" r="4921" b="11425"/>
          <a:stretch/>
        </p:blipFill>
        <p:spPr>
          <a:xfrm>
            <a:off x="6009474" y="4000817"/>
            <a:ext cx="1907044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5682</TotalTime>
  <Words>68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Black</vt:lpstr>
      <vt:lpstr>Roboto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leibowitz</dc:creator>
  <cp:lastModifiedBy>itai leibowitz</cp:lastModifiedBy>
  <cp:revision>23</cp:revision>
  <dcterms:created xsi:type="dcterms:W3CDTF">2016-03-14T13:44:37Z</dcterms:created>
  <dcterms:modified xsi:type="dcterms:W3CDTF">2016-03-18T12:27:00Z</dcterms:modified>
</cp:coreProperties>
</file>