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C12"/>
    <a:srgbClr val="3498DB"/>
    <a:srgbClr val="F1C40F"/>
    <a:srgbClr val="34495E"/>
    <a:srgbClr val="ECF0F1"/>
    <a:srgbClr val="2ECC71"/>
    <a:srgbClr val="E67E22"/>
    <a:srgbClr val="1ABC9C"/>
    <a:srgbClr val="298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085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0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8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0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6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0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6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4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8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0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5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300269" y="-2592092"/>
            <a:ext cx="14820984" cy="6797848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994" y="4057639"/>
            <a:ext cx="4282068" cy="3079772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046777" y="-913470"/>
            <a:ext cx="3603131" cy="2155618"/>
            <a:chOff x="550795" y="-280231"/>
            <a:chExt cx="3603131" cy="2155618"/>
          </a:xfrm>
        </p:grpSpPr>
        <p:grpSp>
          <p:nvGrpSpPr>
            <p:cNvPr id="8" name="Group 7"/>
            <p:cNvGrpSpPr/>
            <p:nvPr/>
          </p:nvGrpSpPr>
          <p:grpSpPr>
            <a:xfrm>
              <a:off x="670163" y="-103405"/>
              <a:ext cx="3251048" cy="1781304"/>
              <a:chOff x="764626" y="-255666"/>
              <a:chExt cx="3562985" cy="1952219"/>
            </a:xfrm>
          </p:grpSpPr>
          <p:pic>
            <p:nvPicPr>
              <p:cNvPr id="1026" name="Picture 2" descr="https://pixabay.com/static/uploads/photo/2014/12/09/23/40/macbook-562499_960_720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626" y="-255666"/>
                <a:ext cx="3562985" cy="1952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/>
              <a:srcRect l="477" t="10594" r="1574" b="6155"/>
              <a:stretch/>
            </p:blipFill>
            <p:spPr>
              <a:xfrm>
                <a:off x="1307911" y="-140305"/>
                <a:ext cx="2476414" cy="1603201"/>
              </a:xfrm>
              <a:prstGeom prst="rect">
                <a:avLst/>
              </a:prstGeom>
            </p:spPr>
          </p:pic>
        </p:grpSp>
        <p:sp>
          <p:nvSpPr>
            <p:cNvPr id="18" name="Rectangle 17"/>
            <p:cNvSpPr/>
            <p:nvPr/>
          </p:nvSpPr>
          <p:spPr>
            <a:xfrm>
              <a:off x="550795" y="-280231"/>
              <a:ext cx="3603131" cy="2155618"/>
            </a:xfrm>
            <a:prstGeom prst="rect">
              <a:avLst/>
            </a:prstGeom>
            <a:solidFill>
              <a:srgbClr val="F1C40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Freeform 20"/>
          <p:cNvSpPr/>
          <p:nvPr/>
        </p:nvSpPr>
        <p:spPr>
          <a:xfrm rot="2967880">
            <a:off x="2886595" y="148766"/>
            <a:ext cx="3196615" cy="2579070"/>
          </a:xfrm>
          <a:custGeom>
            <a:avLst/>
            <a:gdLst>
              <a:gd name="connsiteX0" fmla="*/ 0 w 5023413"/>
              <a:gd name="connsiteY0" fmla="*/ 1539433 h 1875098"/>
              <a:gd name="connsiteX1" fmla="*/ 1736203 w 5023413"/>
              <a:gd name="connsiteY1" fmla="*/ 0 h 1875098"/>
              <a:gd name="connsiteX2" fmla="*/ 5023413 w 5023413"/>
              <a:gd name="connsiteY2" fmla="*/ 1018572 h 1875098"/>
              <a:gd name="connsiteX3" fmla="*/ 451413 w 5023413"/>
              <a:gd name="connsiteY3" fmla="*/ 1875098 h 1875098"/>
              <a:gd name="connsiteX0" fmla="*/ 0 w 5027766"/>
              <a:gd name="connsiteY0" fmla="*/ 1539433 h 2395959"/>
              <a:gd name="connsiteX1" fmla="*/ 1736203 w 5027766"/>
              <a:gd name="connsiteY1" fmla="*/ 0 h 2395959"/>
              <a:gd name="connsiteX2" fmla="*/ 5023413 w 5027766"/>
              <a:gd name="connsiteY2" fmla="*/ 1018572 h 2395959"/>
              <a:gd name="connsiteX3" fmla="*/ 4977114 w 5027766"/>
              <a:gd name="connsiteY3" fmla="*/ 2395959 h 2395959"/>
              <a:gd name="connsiteX4" fmla="*/ 451413 w 5027766"/>
              <a:gd name="connsiteY4" fmla="*/ 1875098 h 239595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451413 w 5027766"/>
              <a:gd name="connsiteY5" fmla="*/ 1875098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104173 w 5027766"/>
              <a:gd name="connsiteY5" fmla="*/ 1967696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23150 w 5027766"/>
              <a:gd name="connsiteY5" fmla="*/ 1967696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11575 w 5027766"/>
              <a:gd name="connsiteY5" fmla="*/ 1967696 h 2685079"/>
              <a:gd name="connsiteX0" fmla="*/ 0 w 4985912"/>
              <a:gd name="connsiteY0" fmla="*/ 1539433 h 2685079"/>
              <a:gd name="connsiteX1" fmla="*/ 1736203 w 4985912"/>
              <a:gd name="connsiteY1" fmla="*/ 0 h 2685079"/>
              <a:gd name="connsiteX2" fmla="*/ 3356659 w 4985912"/>
              <a:gd name="connsiteY2" fmla="*/ 532435 h 2685079"/>
              <a:gd name="connsiteX3" fmla="*/ 4977114 w 4985912"/>
              <a:gd name="connsiteY3" fmla="*/ 2395959 h 2685079"/>
              <a:gd name="connsiteX4" fmla="*/ 1689903 w 4985912"/>
              <a:gd name="connsiteY4" fmla="*/ 2662177 h 2685079"/>
              <a:gd name="connsiteX5" fmla="*/ 11575 w 4985912"/>
              <a:gd name="connsiteY5" fmla="*/ 1967696 h 2685079"/>
              <a:gd name="connsiteX0" fmla="*/ 0 w 3356659"/>
              <a:gd name="connsiteY0" fmla="*/ 1539433 h 2679861"/>
              <a:gd name="connsiteX1" fmla="*/ 1736203 w 3356659"/>
              <a:gd name="connsiteY1" fmla="*/ 0 h 2679861"/>
              <a:gd name="connsiteX2" fmla="*/ 3356659 w 3356659"/>
              <a:gd name="connsiteY2" fmla="*/ 532435 h 2679861"/>
              <a:gd name="connsiteX3" fmla="*/ 2558005 w 3356659"/>
              <a:gd name="connsiteY3" fmla="*/ 2210764 h 2679861"/>
              <a:gd name="connsiteX4" fmla="*/ 1689903 w 3356659"/>
              <a:gd name="connsiteY4" fmla="*/ 2662177 h 2679861"/>
              <a:gd name="connsiteX5" fmla="*/ 11575 w 3356659"/>
              <a:gd name="connsiteY5" fmla="*/ 1967696 h 2679861"/>
              <a:gd name="connsiteX0" fmla="*/ 0 w 3356659"/>
              <a:gd name="connsiteY0" fmla="*/ 1539433 h 2662177"/>
              <a:gd name="connsiteX1" fmla="*/ 1736203 w 3356659"/>
              <a:gd name="connsiteY1" fmla="*/ 0 h 2662177"/>
              <a:gd name="connsiteX2" fmla="*/ 3356659 w 3356659"/>
              <a:gd name="connsiteY2" fmla="*/ 532435 h 2662177"/>
              <a:gd name="connsiteX3" fmla="*/ 1689903 w 3356659"/>
              <a:gd name="connsiteY3" fmla="*/ 2662177 h 2662177"/>
              <a:gd name="connsiteX4" fmla="*/ 11575 w 3356659"/>
              <a:gd name="connsiteY4" fmla="*/ 1967696 h 2662177"/>
              <a:gd name="connsiteX0" fmla="*/ 0 w 4641449"/>
              <a:gd name="connsiteY0" fmla="*/ 1539433 h 2662177"/>
              <a:gd name="connsiteX1" fmla="*/ 1736203 w 4641449"/>
              <a:gd name="connsiteY1" fmla="*/ 0 h 2662177"/>
              <a:gd name="connsiteX2" fmla="*/ 4641449 w 4641449"/>
              <a:gd name="connsiteY2" fmla="*/ 1423686 h 2662177"/>
              <a:gd name="connsiteX3" fmla="*/ 1689903 w 4641449"/>
              <a:gd name="connsiteY3" fmla="*/ 2662177 h 2662177"/>
              <a:gd name="connsiteX4" fmla="*/ 11575 w 4641449"/>
              <a:gd name="connsiteY4" fmla="*/ 1967696 h 2662177"/>
              <a:gd name="connsiteX0" fmla="*/ 0 w 4641469"/>
              <a:gd name="connsiteY0" fmla="*/ 1539708 h 2662452"/>
              <a:gd name="connsiteX1" fmla="*/ 1736203 w 4641469"/>
              <a:gd name="connsiteY1" fmla="*/ 275 h 2662452"/>
              <a:gd name="connsiteX2" fmla="*/ 4641449 w 4641469"/>
              <a:gd name="connsiteY2" fmla="*/ 1423961 h 2662452"/>
              <a:gd name="connsiteX3" fmla="*/ 1689903 w 4641469"/>
              <a:gd name="connsiteY3" fmla="*/ 2662452 h 2662452"/>
              <a:gd name="connsiteX4" fmla="*/ 11575 w 4641469"/>
              <a:gd name="connsiteY4" fmla="*/ 1967971 h 2662452"/>
              <a:gd name="connsiteX0" fmla="*/ 0 w 4642886"/>
              <a:gd name="connsiteY0" fmla="*/ 1543455 h 2666199"/>
              <a:gd name="connsiteX1" fmla="*/ 1736203 w 4642886"/>
              <a:gd name="connsiteY1" fmla="*/ 4022 h 2666199"/>
              <a:gd name="connsiteX2" fmla="*/ 4641449 w 4642886"/>
              <a:gd name="connsiteY2" fmla="*/ 1427708 h 2666199"/>
              <a:gd name="connsiteX3" fmla="*/ 1689903 w 4642886"/>
              <a:gd name="connsiteY3" fmla="*/ 2666199 h 2666199"/>
              <a:gd name="connsiteX4" fmla="*/ 11575 w 4642886"/>
              <a:gd name="connsiteY4" fmla="*/ 1971718 h 2666199"/>
              <a:gd name="connsiteX0" fmla="*/ 0 w 5728844"/>
              <a:gd name="connsiteY0" fmla="*/ 2115863 h 3238607"/>
              <a:gd name="connsiteX1" fmla="*/ 5438029 w 5728844"/>
              <a:gd name="connsiteY1" fmla="*/ 186 h 3238607"/>
              <a:gd name="connsiteX2" fmla="*/ 4641449 w 5728844"/>
              <a:gd name="connsiteY2" fmla="*/ 2000116 h 3238607"/>
              <a:gd name="connsiteX3" fmla="*/ 1689903 w 5728844"/>
              <a:gd name="connsiteY3" fmla="*/ 3238607 h 3238607"/>
              <a:gd name="connsiteX4" fmla="*/ 11575 w 5728844"/>
              <a:gd name="connsiteY4" fmla="*/ 2544126 h 3238607"/>
              <a:gd name="connsiteX0" fmla="*/ 0 w 5711921"/>
              <a:gd name="connsiteY0" fmla="*/ 2115872 h 3636916"/>
              <a:gd name="connsiteX1" fmla="*/ 5438029 w 5711921"/>
              <a:gd name="connsiteY1" fmla="*/ 195 h 3636916"/>
              <a:gd name="connsiteX2" fmla="*/ 4641449 w 5711921"/>
              <a:gd name="connsiteY2" fmla="*/ 2000125 h 3636916"/>
              <a:gd name="connsiteX3" fmla="*/ 2366803 w 5711921"/>
              <a:gd name="connsiteY3" fmla="*/ 3636916 h 3636916"/>
              <a:gd name="connsiteX4" fmla="*/ 11575 w 5711921"/>
              <a:gd name="connsiteY4" fmla="*/ 2544135 h 36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1921" h="3636916">
                <a:moveTo>
                  <a:pt x="0" y="2115872"/>
                </a:moveTo>
                <a:lnTo>
                  <a:pt x="5438029" y="195"/>
                </a:lnTo>
                <a:cubicBezTo>
                  <a:pt x="6211604" y="-19096"/>
                  <a:pt x="5153320" y="1394005"/>
                  <a:pt x="4641449" y="2000125"/>
                </a:cubicBezTo>
                <a:cubicBezTo>
                  <a:pt x="4129578" y="2606245"/>
                  <a:pt x="3138449" y="3546248"/>
                  <a:pt x="2366803" y="3636916"/>
                </a:cubicBezTo>
                <a:lnTo>
                  <a:pt x="11575" y="2544135"/>
                </a:lnTo>
              </a:path>
            </a:pathLst>
          </a:cu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355103" y="1476774"/>
            <a:ext cx="3423106" cy="1439304"/>
            <a:chOff x="3921210" y="-1022884"/>
            <a:chExt cx="3423106" cy="1439304"/>
          </a:xfrm>
        </p:grpSpPr>
        <p:sp>
          <p:nvSpPr>
            <p:cNvPr id="11" name="Rounded Rectangle 10"/>
            <p:cNvSpPr/>
            <p:nvPr/>
          </p:nvSpPr>
          <p:spPr>
            <a:xfrm>
              <a:off x="3921210" y="-1022884"/>
              <a:ext cx="3396876" cy="109978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3498D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944360" y="-999448"/>
              <a:ext cx="1414066" cy="1068123"/>
              <a:chOff x="3921210" y="-1022884"/>
              <a:chExt cx="1414066" cy="1114710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1210" y="-1022884"/>
                <a:ext cx="1414066" cy="1114710"/>
              </a:xfrm>
              <a:prstGeom prst="round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/>
              <a:srcRect l="23261"/>
              <a:stretch/>
            </p:blipFill>
            <p:spPr>
              <a:xfrm>
                <a:off x="4250144" y="-1022884"/>
                <a:ext cx="1085132" cy="1114710"/>
              </a:xfrm>
              <a:prstGeom prst="rect">
                <a:avLst/>
              </a:prstGeom>
            </p:spPr>
          </p:pic>
        </p:grpSp>
        <p:pic>
          <p:nvPicPr>
            <p:cNvPr id="1036" name="Picture 12" descr="https://upload.wikimedia.org/wikipedia/commons/b/b3/Mouse_pointer_or_curso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2904" y="-104683"/>
              <a:ext cx="341412" cy="521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5454643" y="-913816"/>
              <a:ext cx="17440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Home restaurant: </a:t>
              </a:r>
              <a:r>
                <a:rPr lang="en-US" sz="1600" dirty="0" smtClean="0"/>
                <a:t>My favorite brunch spot!</a:t>
              </a:r>
              <a:endParaRPr lang="en-US" sz="16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51470" y="4900673"/>
            <a:ext cx="3396876" cy="1117785"/>
            <a:chOff x="3921210" y="654415"/>
            <a:chExt cx="3396876" cy="1117785"/>
          </a:xfrm>
        </p:grpSpPr>
        <p:sp>
          <p:nvSpPr>
            <p:cNvPr id="29" name="Rounded Rectangle 28"/>
            <p:cNvSpPr/>
            <p:nvPr/>
          </p:nvSpPr>
          <p:spPr>
            <a:xfrm>
              <a:off x="3921210" y="654415"/>
              <a:ext cx="3396876" cy="109978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4643" y="763484"/>
              <a:ext cx="17440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Cornelia Café:</a:t>
              </a:r>
            </a:p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Live shows with dinner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8" name="Picture 14" descr="https://c2.staticflickr.com/8/7333/10753054846_3ebd7f8018_b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173392" y="672413"/>
              <a:ext cx="1170573" cy="1099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4" descr="https://c2.staticflickr.com/8/7333/10753054846_3ebd7f8018_b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921210" y="665988"/>
              <a:ext cx="1422755" cy="1099788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Rectangle 25"/>
          <p:cNvSpPr/>
          <p:nvPr/>
        </p:nvSpPr>
        <p:spPr>
          <a:xfrm>
            <a:off x="8685747" y="3253651"/>
            <a:ext cx="4363656" cy="4687747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18324" y="-212124"/>
            <a:ext cx="3582732" cy="138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Add links to real-world places in your </a:t>
            </a:r>
            <a:r>
              <a:rPr lang="en-US" sz="2800" dirty="0" err="1" smtClean="0">
                <a:solidFill>
                  <a:schemeClr val="bg1"/>
                </a:solidFill>
              </a:rPr>
              <a:t>Gmail</a:t>
            </a:r>
            <a:r>
              <a:rPr lang="en-US" sz="2800" baseline="30000" dirty="0" err="1" smtClean="0">
                <a:solidFill>
                  <a:schemeClr val="bg1"/>
                </a:solidFill>
              </a:rPr>
              <a:t>TM</a:t>
            </a:r>
            <a:r>
              <a:rPr lang="en-US" sz="2800" baseline="300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messages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18324" y="-985593"/>
            <a:ext cx="3490833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4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PlaceLinks</a:t>
            </a:r>
            <a:endParaRPr lang="en-US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7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49006" y="-4054866"/>
            <a:ext cx="12830175" cy="9772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35313" y="1018839"/>
            <a:ext cx="5148978" cy="3722114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5307" y="-4224040"/>
            <a:ext cx="4282068" cy="3079772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454890" y="1369137"/>
            <a:ext cx="1656526" cy="991037"/>
            <a:chOff x="550795" y="-280231"/>
            <a:chExt cx="3603131" cy="2155618"/>
          </a:xfrm>
        </p:grpSpPr>
        <p:grpSp>
          <p:nvGrpSpPr>
            <p:cNvPr id="8" name="Group 7"/>
            <p:cNvGrpSpPr/>
            <p:nvPr/>
          </p:nvGrpSpPr>
          <p:grpSpPr>
            <a:xfrm>
              <a:off x="670163" y="-103405"/>
              <a:ext cx="3251048" cy="1781304"/>
              <a:chOff x="764626" y="-255666"/>
              <a:chExt cx="3562985" cy="1952219"/>
            </a:xfrm>
          </p:grpSpPr>
          <p:pic>
            <p:nvPicPr>
              <p:cNvPr id="1026" name="Picture 2" descr="https://pixabay.com/static/uploads/photo/2014/12/09/23/40/macbook-562499_960_720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626" y="-255666"/>
                <a:ext cx="3562985" cy="1952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/>
              <a:srcRect l="477" t="10594" r="1574" b="6155"/>
              <a:stretch/>
            </p:blipFill>
            <p:spPr>
              <a:xfrm>
                <a:off x="1307911" y="-140305"/>
                <a:ext cx="2476414" cy="1603201"/>
              </a:xfrm>
              <a:prstGeom prst="rect">
                <a:avLst/>
              </a:prstGeom>
            </p:spPr>
          </p:pic>
        </p:grpSp>
        <p:sp>
          <p:nvSpPr>
            <p:cNvPr id="18" name="Rectangle 17"/>
            <p:cNvSpPr/>
            <p:nvPr/>
          </p:nvSpPr>
          <p:spPr>
            <a:xfrm>
              <a:off x="550795" y="-280231"/>
              <a:ext cx="3603131" cy="2155618"/>
            </a:xfrm>
            <a:prstGeom prst="rect">
              <a:avLst/>
            </a:prstGeom>
            <a:solidFill>
              <a:srgbClr val="F1C40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51470" y="4900673"/>
            <a:ext cx="3396876" cy="1117785"/>
            <a:chOff x="3921210" y="654415"/>
            <a:chExt cx="3396876" cy="1117785"/>
          </a:xfrm>
        </p:grpSpPr>
        <p:sp>
          <p:nvSpPr>
            <p:cNvPr id="29" name="Rounded Rectangle 28"/>
            <p:cNvSpPr/>
            <p:nvPr/>
          </p:nvSpPr>
          <p:spPr>
            <a:xfrm>
              <a:off x="3921210" y="654415"/>
              <a:ext cx="3396876" cy="109978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4643" y="763484"/>
              <a:ext cx="17440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Cornelia Café:</a:t>
              </a:r>
            </a:p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Live shows with dinner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8" name="Picture 14" descr="https://c2.staticflickr.com/8/7333/10753054846_3ebd7f8018_b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173392" y="672413"/>
              <a:ext cx="1170573" cy="1099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4" descr="https://c2.staticflickr.com/8/7333/10753054846_3ebd7f8018_b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921210" y="665988"/>
              <a:ext cx="1422755" cy="1099788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2069455" y="3618719"/>
            <a:ext cx="2923732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 links to real-world places in your </a:t>
            </a:r>
            <a:r>
              <a:rPr lang="en-US" dirty="0" err="1" smtClean="0">
                <a:solidFill>
                  <a:schemeClr val="bg1"/>
                </a:solidFill>
              </a:rPr>
              <a:t>Gmail</a:t>
            </a:r>
            <a:r>
              <a:rPr lang="en-US" baseline="30000" dirty="0" err="1" smtClean="0">
                <a:solidFill>
                  <a:schemeClr val="bg1"/>
                </a:solidFill>
              </a:rPr>
              <a:t>TM</a:t>
            </a:r>
            <a:r>
              <a:rPr lang="en-US" baseline="3000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messages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56331" y="2917262"/>
            <a:ext cx="273062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PlaceLinks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 rot="2967880">
            <a:off x="2713521" y="1175421"/>
            <a:ext cx="2376454" cy="2095157"/>
          </a:xfrm>
          <a:custGeom>
            <a:avLst/>
            <a:gdLst>
              <a:gd name="connsiteX0" fmla="*/ 0 w 5023413"/>
              <a:gd name="connsiteY0" fmla="*/ 1539433 h 1875098"/>
              <a:gd name="connsiteX1" fmla="*/ 1736203 w 5023413"/>
              <a:gd name="connsiteY1" fmla="*/ 0 h 1875098"/>
              <a:gd name="connsiteX2" fmla="*/ 5023413 w 5023413"/>
              <a:gd name="connsiteY2" fmla="*/ 1018572 h 1875098"/>
              <a:gd name="connsiteX3" fmla="*/ 451413 w 5023413"/>
              <a:gd name="connsiteY3" fmla="*/ 1875098 h 1875098"/>
              <a:gd name="connsiteX0" fmla="*/ 0 w 5027766"/>
              <a:gd name="connsiteY0" fmla="*/ 1539433 h 2395959"/>
              <a:gd name="connsiteX1" fmla="*/ 1736203 w 5027766"/>
              <a:gd name="connsiteY1" fmla="*/ 0 h 2395959"/>
              <a:gd name="connsiteX2" fmla="*/ 5023413 w 5027766"/>
              <a:gd name="connsiteY2" fmla="*/ 1018572 h 2395959"/>
              <a:gd name="connsiteX3" fmla="*/ 4977114 w 5027766"/>
              <a:gd name="connsiteY3" fmla="*/ 2395959 h 2395959"/>
              <a:gd name="connsiteX4" fmla="*/ 451413 w 5027766"/>
              <a:gd name="connsiteY4" fmla="*/ 1875098 h 239595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451413 w 5027766"/>
              <a:gd name="connsiteY5" fmla="*/ 1875098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104173 w 5027766"/>
              <a:gd name="connsiteY5" fmla="*/ 1967696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23150 w 5027766"/>
              <a:gd name="connsiteY5" fmla="*/ 1967696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11575 w 5027766"/>
              <a:gd name="connsiteY5" fmla="*/ 1967696 h 2685079"/>
              <a:gd name="connsiteX0" fmla="*/ 0 w 4985912"/>
              <a:gd name="connsiteY0" fmla="*/ 1539433 h 2685079"/>
              <a:gd name="connsiteX1" fmla="*/ 1736203 w 4985912"/>
              <a:gd name="connsiteY1" fmla="*/ 0 h 2685079"/>
              <a:gd name="connsiteX2" fmla="*/ 3356659 w 4985912"/>
              <a:gd name="connsiteY2" fmla="*/ 532435 h 2685079"/>
              <a:gd name="connsiteX3" fmla="*/ 4977114 w 4985912"/>
              <a:gd name="connsiteY3" fmla="*/ 2395959 h 2685079"/>
              <a:gd name="connsiteX4" fmla="*/ 1689903 w 4985912"/>
              <a:gd name="connsiteY4" fmla="*/ 2662177 h 2685079"/>
              <a:gd name="connsiteX5" fmla="*/ 11575 w 4985912"/>
              <a:gd name="connsiteY5" fmla="*/ 1967696 h 2685079"/>
              <a:gd name="connsiteX0" fmla="*/ 0 w 3356659"/>
              <a:gd name="connsiteY0" fmla="*/ 1539433 h 2679861"/>
              <a:gd name="connsiteX1" fmla="*/ 1736203 w 3356659"/>
              <a:gd name="connsiteY1" fmla="*/ 0 h 2679861"/>
              <a:gd name="connsiteX2" fmla="*/ 3356659 w 3356659"/>
              <a:gd name="connsiteY2" fmla="*/ 532435 h 2679861"/>
              <a:gd name="connsiteX3" fmla="*/ 2558005 w 3356659"/>
              <a:gd name="connsiteY3" fmla="*/ 2210764 h 2679861"/>
              <a:gd name="connsiteX4" fmla="*/ 1689903 w 3356659"/>
              <a:gd name="connsiteY4" fmla="*/ 2662177 h 2679861"/>
              <a:gd name="connsiteX5" fmla="*/ 11575 w 3356659"/>
              <a:gd name="connsiteY5" fmla="*/ 1967696 h 2679861"/>
              <a:gd name="connsiteX0" fmla="*/ 0 w 3356659"/>
              <a:gd name="connsiteY0" fmla="*/ 1539433 h 2662177"/>
              <a:gd name="connsiteX1" fmla="*/ 1736203 w 3356659"/>
              <a:gd name="connsiteY1" fmla="*/ 0 h 2662177"/>
              <a:gd name="connsiteX2" fmla="*/ 3356659 w 3356659"/>
              <a:gd name="connsiteY2" fmla="*/ 532435 h 2662177"/>
              <a:gd name="connsiteX3" fmla="*/ 1689903 w 3356659"/>
              <a:gd name="connsiteY3" fmla="*/ 2662177 h 2662177"/>
              <a:gd name="connsiteX4" fmla="*/ 11575 w 3356659"/>
              <a:gd name="connsiteY4" fmla="*/ 1967696 h 2662177"/>
              <a:gd name="connsiteX0" fmla="*/ 0 w 4641449"/>
              <a:gd name="connsiteY0" fmla="*/ 1539433 h 2662177"/>
              <a:gd name="connsiteX1" fmla="*/ 1736203 w 4641449"/>
              <a:gd name="connsiteY1" fmla="*/ 0 h 2662177"/>
              <a:gd name="connsiteX2" fmla="*/ 4641449 w 4641449"/>
              <a:gd name="connsiteY2" fmla="*/ 1423686 h 2662177"/>
              <a:gd name="connsiteX3" fmla="*/ 1689903 w 4641449"/>
              <a:gd name="connsiteY3" fmla="*/ 2662177 h 2662177"/>
              <a:gd name="connsiteX4" fmla="*/ 11575 w 4641449"/>
              <a:gd name="connsiteY4" fmla="*/ 1967696 h 2662177"/>
              <a:gd name="connsiteX0" fmla="*/ 0 w 4641469"/>
              <a:gd name="connsiteY0" fmla="*/ 1539708 h 2662452"/>
              <a:gd name="connsiteX1" fmla="*/ 1736203 w 4641469"/>
              <a:gd name="connsiteY1" fmla="*/ 275 h 2662452"/>
              <a:gd name="connsiteX2" fmla="*/ 4641449 w 4641469"/>
              <a:gd name="connsiteY2" fmla="*/ 1423961 h 2662452"/>
              <a:gd name="connsiteX3" fmla="*/ 1689903 w 4641469"/>
              <a:gd name="connsiteY3" fmla="*/ 2662452 h 2662452"/>
              <a:gd name="connsiteX4" fmla="*/ 11575 w 4641469"/>
              <a:gd name="connsiteY4" fmla="*/ 1967971 h 2662452"/>
              <a:gd name="connsiteX0" fmla="*/ 0 w 4642886"/>
              <a:gd name="connsiteY0" fmla="*/ 1543455 h 2666199"/>
              <a:gd name="connsiteX1" fmla="*/ 1736203 w 4642886"/>
              <a:gd name="connsiteY1" fmla="*/ 4022 h 2666199"/>
              <a:gd name="connsiteX2" fmla="*/ 4641449 w 4642886"/>
              <a:gd name="connsiteY2" fmla="*/ 1427708 h 2666199"/>
              <a:gd name="connsiteX3" fmla="*/ 1689903 w 4642886"/>
              <a:gd name="connsiteY3" fmla="*/ 2666199 h 2666199"/>
              <a:gd name="connsiteX4" fmla="*/ 11575 w 4642886"/>
              <a:gd name="connsiteY4" fmla="*/ 1971718 h 2666199"/>
              <a:gd name="connsiteX0" fmla="*/ 0 w 5728844"/>
              <a:gd name="connsiteY0" fmla="*/ 2115863 h 3238607"/>
              <a:gd name="connsiteX1" fmla="*/ 5438029 w 5728844"/>
              <a:gd name="connsiteY1" fmla="*/ 186 h 3238607"/>
              <a:gd name="connsiteX2" fmla="*/ 4641449 w 5728844"/>
              <a:gd name="connsiteY2" fmla="*/ 2000116 h 3238607"/>
              <a:gd name="connsiteX3" fmla="*/ 1689903 w 5728844"/>
              <a:gd name="connsiteY3" fmla="*/ 3238607 h 3238607"/>
              <a:gd name="connsiteX4" fmla="*/ 11575 w 5728844"/>
              <a:gd name="connsiteY4" fmla="*/ 2544126 h 3238607"/>
              <a:gd name="connsiteX0" fmla="*/ 0 w 5711921"/>
              <a:gd name="connsiteY0" fmla="*/ 2115872 h 3636916"/>
              <a:gd name="connsiteX1" fmla="*/ 5438029 w 5711921"/>
              <a:gd name="connsiteY1" fmla="*/ 195 h 3636916"/>
              <a:gd name="connsiteX2" fmla="*/ 4641449 w 5711921"/>
              <a:gd name="connsiteY2" fmla="*/ 2000125 h 3636916"/>
              <a:gd name="connsiteX3" fmla="*/ 2366803 w 5711921"/>
              <a:gd name="connsiteY3" fmla="*/ 3636916 h 3636916"/>
              <a:gd name="connsiteX4" fmla="*/ 11575 w 5711921"/>
              <a:gd name="connsiteY4" fmla="*/ 2544135 h 3636916"/>
              <a:gd name="connsiteX0" fmla="*/ 0 w 5715251"/>
              <a:gd name="connsiteY0" fmla="*/ 2115852 h 2626879"/>
              <a:gd name="connsiteX1" fmla="*/ 5438029 w 5715251"/>
              <a:gd name="connsiteY1" fmla="*/ 175 h 2626879"/>
              <a:gd name="connsiteX2" fmla="*/ 4641449 w 5715251"/>
              <a:gd name="connsiteY2" fmla="*/ 2000105 h 2626879"/>
              <a:gd name="connsiteX3" fmla="*/ 2228457 w 5715251"/>
              <a:gd name="connsiteY3" fmla="*/ 2626879 h 2626879"/>
              <a:gd name="connsiteX4" fmla="*/ 11575 w 5715251"/>
              <a:gd name="connsiteY4" fmla="*/ 2544115 h 2626879"/>
              <a:gd name="connsiteX0" fmla="*/ 0 w 5626639"/>
              <a:gd name="connsiteY0" fmla="*/ 2115939 h 2626966"/>
              <a:gd name="connsiteX1" fmla="*/ 5438029 w 5626639"/>
              <a:gd name="connsiteY1" fmla="*/ 262 h 2626966"/>
              <a:gd name="connsiteX2" fmla="*/ 3855236 w 5626639"/>
              <a:gd name="connsiteY2" fmla="*/ 1466129 h 2626966"/>
              <a:gd name="connsiteX3" fmla="*/ 2228457 w 5626639"/>
              <a:gd name="connsiteY3" fmla="*/ 2626966 h 2626966"/>
              <a:gd name="connsiteX4" fmla="*/ 11575 w 5626639"/>
              <a:gd name="connsiteY4" fmla="*/ 2544202 h 2626966"/>
              <a:gd name="connsiteX0" fmla="*/ 74835 w 5701474"/>
              <a:gd name="connsiteY0" fmla="*/ 2115939 h 2954516"/>
              <a:gd name="connsiteX1" fmla="*/ 5512864 w 5701474"/>
              <a:gd name="connsiteY1" fmla="*/ 262 h 2954516"/>
              <a:gd name="connsiteX2" fmla="*/ 3930071 w 5701474"/>
              <a:gd name="connsiteY2" fmla="*/ 1466129 h 2954516"/>
              <a:gd name="connsiteX3" fmla="*/ 2303292 w 5701474"/>
              <a:gd name="connsiteY3" fmla="*/ 2626966 h 2954516"/>
              <a:gd name="connsiteX4" fmla="*/ 0 w 5701474"/>
              <a:gd name="connsiteY4" fmla="*/ 2954517 h 2954516"/>
              <a:gd name="connsiteX0" fmla="*/ 0 w 5878896"/>
              <a:gd name="connsiteY0" fmla="*/ 2747033 h 2954517"/>
              <a:gd name="connsiteX1" fmla="*/ 5690286 w 5878896"/>
              <a:gd name="connsiteY1" fmla="*/ 262 h 2954517"/>
              <a:gd name="connsiteX2" fmla="*/ 4107493 w 5878896"/>
              <a:gd name="connsiteY2" fmla="*/ 1466129 h 2954517"/>
              <a:gd name="connsiteX3" fmla="*/ 2480714 w 5878896"/>
              <a:gd name="connsiteY3" fmla="*/ 2626966 h 2954517"/>
              <a:gd name="connsiteX4" fmla="*/ 177422 w 5878896"/>
              <a:gd name="connsiteY4" fmla="*/ 2954517 h 295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896" h="2954517">
                <a:moveTo>
                  <a:pt x="0" y="2747033"/>
                </a:moveTo>
                <a:lnTo>
                  <a:pt x="5690286" y="262"/>
                </a:lnTo>
                <a:cubicBezTo>
                  <a:pt x="6463861" y="-19029"/>
                  <a:pt x="4642422" y="1028345"/>
                  <a:pt x="4107493" y="1466129"/>
                </a:cubicBezTo>
                <a:cubicBezTo>
                  <a:pt x="3572564" y="1903913"/>
                  <a:pt x="3252360" y="2536298"/>
                  <a:pt x="2480714" y="2626966"/>
                </a:cubicBezTo>
                <a:lnTo>
                  <a:pt x="177422" y="2954517"/>
                </a:lnTo>
              </a:path>
            </a:pathLst>
          </a:cu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2773" y="1964660"/>
            <a:ext cx="2350663" cy="98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5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49006" y="-4054866"/>
            <a:ext cx="12830175" cy="9772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155206" y="1209040"/>
            <a:ext cx="2303286" cy="1541628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5307" y="-4224040"/>
            <a:ext cx="4282068" cy="3079772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454890" y="1369137"/>
            <a:ext cx="1656526" cy="991037"/>
            <a:chOff x="550795" y="-280231"/>
            <a:chExt cx="3603131" cy="2155618"/>
          </a:xfrm>
        </p:grpSpPr>
        <p:grpSp>
          <p:nvGrpSpPr>
            <p:cNvPr id="8" name="Group 7"/>
            <p:cNvGrpSpPr/>
            <p:nvPr/>
          </p:nvGrpSpPr>
          <p:grpSpPr>
            <a:xfrm>
              <a:off x="670163" y="-103405"/>
              <a:ext cx="3251048" cy="1781304"/>
              <a:chOff x="764626" y="-255666"/>
              <a:chExt cx="3562985" cy="1952219"/>
            </a:xfrm>
          </p:grpSpPr>
          <p:pic>
            <p:nvPicPr>
              <p:cNvPr id="1026" name="Picture 2" descr="https://pixabay.com/static/uploads/photo/2014/12/09/23/40/macbook-562499_960_720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626" y="-255666"/>
                <a:ext cx="3562985" cy="1952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/>
              <a:srcRect l="477" t="10594" r="1574" b="6155"/>
              <a:stretch/>
            </p:blipFill>
            <p:spPr>
              <a:xfrm>
                <a:off x="1307911" y="-140305"/>
                <a:ext cx="2476414" cy="1603201"/>
              </a:xfrm>
              <a:prstGeom prst="rect">
                <a:avLst/>
              </a:prstGeom>
            </p:spPr>
          </p:pic>
        </p:grpSp>
        <p:sp>
          <p:nvSpPr>
            <p:cNvPr id="18" name="Rectangle 17"/>
            <p:cNvSpPr/>
            <p:nvPr/>
          </p:nvSpPr>
          <p:spPr>
            <a:xfrm>
              <a:off x="550795" y="-280231"/>
              <a:ext cx="3603131" cy="2155618"/>
            </a:xfrm>
            <a:prstGeom prst="rect">
              <a:avLst/>
            </a:prstGeom>
            <a:solidFill>
              <a:srgbClr val="F1C40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51470" y="4900673"/>
            <a:ext cx="3396876" cy="1117785"/>
            <a:chOff x="3921210" y="654415"/>
            <a:chExt cx="3396876" cy="1117785"/>
          </a:xfrm>
        </p:grpSpPr>
        <p:sp>
          <p:nvSpPr>
            <p:cNvPr id="29" name="Rounded Rectangle 28"/>
            <p:cNvSpPr/>
            <p:nvPr/>
          </p:nvSpPr>
          <p:spPr>
            <a:xfrm>
              <a:off x="3921210" y="654415"/>
              <a:ext cx="3396876" cy="109978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4643" y="763484"/>
              <a:ext cx="17440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Cornelia Café:</a:t>
              </a:r>
            </a:p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Live shows with dinner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8" name="Picture 14" descr="https://c2.staticflickr.com/8/7333/10753054846_3ebd7f8018_b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173392" y="672413"/>
              <a:ext cx="1170573" cy="1099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4" descr="https://c2.staticflickr.com/8/7333/10753054846_3ebd7f8018_b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921210" y="665988"/>
              <a:ext cx="1422755" cy="1099788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-968950" y="1946214"/>
            <a:ext cx="203949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Links to real-world places in </a:t>
            </a:r>
            <a:r>
              <a:rPr lang="en-US" dirty="0" err="1" smtClean="0">
                <a:solidFill>
                  <a:schemeClr val="bg1"/>
                </a:solidFill>
              </a:rPr>
              <a:t>Gmail</a:t>
            </a:r>
            <a:r>
              <a:rPr lang="en-US" baseline="30000" dirty="0" err="1" smtClean="0">
                <a:solidFill>
                  <a:schemeClr val="bg1"/>
                </a:solidFill>
              </a:rPr>
              <a:t>TM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56331" y="2917262"/>
            <a:ext cx="273062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PlaceLinks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 rot="2967880">
            <a:off x="2713521" y="1175421"/>
            <a:ext cx="2376454" cy="2095157"/>
          </a:xfrm>
          <a:custGeom>
            <a:avLst/>
            <a:gdLst>
              <a:gd name="connsiteX0" fmla="*/ 0 w 5023413"/>
              <a:gd name="connsiteY0" fmla="*/ 1539433 h 1875098"/>
              <a:gd name="connsiteX1" fmla="*/ 1736203 w 5023413"/>
              <a:gd name="connsiteY1" fmla="*/ 0 h 1875098"/>
              <a:gd name="connsiteX2" fmla="*/ 5023413 w 5023413"/>
              <a:gd name="connsiteY2" fmla="*/ 1018572 h 1875098"/>
              <a:gd name="connsiteX3" fmla="*/ 451413 w 5023413"/>
              <a:gd name="connsiteY3" fmla="*/ 1875098 h 1875098"/>
              <a:gd name="connsiteX0" fmla="*/ 0 w 5027766"/>
              <a:gd name="connsiteY0" fmla="*/ 1539433 h 2395959"/>
              <a:gd name="connsiteX1" fmla="*/ 1736203 w 5027766"/>
              <a:gd name="connsiteY1" fmla="*/ 0 h 2395959"/>
              <a:gd name="connsiteX2" fmla="*/ 5023413 w 5027766"/>
              <a:gd name="connsiteY2" fmla="*/ 1018572 h 2395959"/>
              <a:gd name="connsiteX3" fmla="*/ 4977114 w 5027766"/>
              <a:gd name="connsiteY3" fmla="*/ 2395959 h 2395959"/>
              <a:gd name="connsiteX4" fmla="*/ 451413 w 5027766"/>
              <a:gd name="connsiteY4" fmla="*/ 1875098 h 239595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451413 w 5027766"/>
              <a:gd name="connsiteY5" fmla="*/ 1875098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104173 w 5027766"/>
              <a:gd name="connsiteY5" fmla="*/ 1967696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23150 w 5027766"/>
              <a:gd name="connsiteY5" fmla="*/ 1967696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11575 w 5027766"/>
              <a:gd name="connsiteY5" fmla="*/ 1967696 h 2685079"/>
              <a:gd name="connsiteX0" fmla="*/ 0 w 4985912"/>
              <a:gd name="connsiteY0" fmla="*/ 1539433 h 2685079"/>
              <a:gd name="connsiteX1" fmla="*/ 1736203 w 4985912"/>
              <a:gd name="connsiteY1" fmla="*/ 0 h 2685079"/>
              <a:gd name="connsiteX2" fmla="*/ 3356659 w 4985912"/>
              <a:gd name="connsiteY2" fmla="*/ 532435 h 2685079"/>
              <a:gd name="connsiteX3" fmla="*/ 4977114 w 4985912"/>
              <a:gd name="connsiteY3" fmla="*/ 2395959 h 2685079"/>
              <a:gd name="connsiteX4" fmla="*/ 1689903 w 4985912"/>
              <a:gd name="connsiteY4" fmla="*/ 2662177 h 2685079"/>
              <a:gd name="connsiteX5" fmla="*/ 11575 w 4985912"/>
              <a:gd name="connsiteY5" fmla="*/ 1967696 h 2685079"/>
              <a:gd name="connsiteX0" fmla="*/ 0 w 3356659"/>
              <a:gd name="connsiteY0" fmla="*/ 1539433 h 2679861"/>
              <a:gd name="connsiteX1" fmla="*/ 1736203 w 3356659"/>
              <a:gd name="connsiteY1" fmla="*/ 0 h 2679861"/>
              <a:gd name="connsiteX2" fmla="*/ 3356659 w 3356659"/>
              <a:gd name="connsiteY2" fmla="*/ 532435 h 2679861"/>
              <a:gd name="connsiteX3" fmla="*/ 2558005 w 3356659"/>
              <a:gd name="connsiteY3" fmla="*/ 2210764 h 2679861"/>
              <a:gd name="connsiteX4" fmla="*/ 1689903 w 3356659"/>
              <a:gd name="connsiteY4" fmla="*/ 2662177 h 2679861"/>
              <a:gd name="connsiteX5" fmla="*/ 11575 w 3356659"/>
              <a:gd name="connsiteY5" fmla="*/ 1967696 h 2679861"/>
              <a:gd name="connsiteX0" fmla="*/ 0 w 3356659"/>
              <a:gd name="connsiteY0" fmla="*/ 1539433 h 2662177"/>
              <a:gd name="connsiteX1" fmla="*/ 1736203 w 3356659"/>
              <a:gd name="connsiteY1" fmla="*/ 0 h 2662177"/>
              <a:gd name="connsiteX2" fmla="*/ 3356659 w 3356659"/>
              <a:gd name="connsiteY2" fmla="*/ 532435 h 2662177"/>
              <a:gd name="connsiteX3" fmla="*/ 1689903 w 3356659"/>
              <a:gd name="connsiteY3" fmla="*/ 2662177 h 2662177"/>
              <a:gd name="connsiteX4" fmla="*/ 11575 w 3356659"/>
              <a:gd name="connsiteY4" fmla="*/ 1967696 h 2662177"/>
              <a:gd name="connsiteX0" fmla="*/ 0 w 4641449"/>
              <a:gd name="connsiteY0" fmla="*/ 1539433 h 2662177"/>
              <a:gd name="connsiteX1" fmla="*/ 1736203 w 4641449"/>
              <a:gd name="connsiteY1" fmla="*/ 0 h 2662177"/>
              <a:gd name="connsiteX2" fmla="*/ 4641449 w 4641449"/>
              <a:gd name="connsiteY2" fmla="*/ 1423686 h 2662177"/>
              <a:gd name="connsiteX3" fmla="*/ 1689903 w 4641449"/>
              <a:gd name="connsiteY3" fmla="*/ 2662177 h 2662177"/>
              <a:gd name="connsiteX4" fmla="*/ 11575 w 4641449"/>
              <a:gd name="connsiteY4" fmla="*/ 1967696 h 2662177"/>
              <a:gd name="connsiteX0" fmla="*/ 0 w 4641469"/>
              <a:gd name="connsiteY0" fmla="*/ 1539708 h 2662452"/>
              <a:gd name="connsiteX1" fmla="*/ 1736203 w 4641469"/>
              <a:gd name="connsiteY1" fmla="*/ 275 h 2662452"/>
              <a:gd name="connsiteX2" fmla="*/ 4641449 w 4641469"/>
              <a:gd name="connsiteY2" fmla="*/ 1423961 h 2662452"/>
              <a:gd name="connsiteX3" fmla="*/ 1689903 w 4641469"/>
              <a:gd name="connsiteY3" fmla="*/ 2662452 h 2662452"/>
              <a:gd name="connsiteX4" fmla="*/ 11575 w 4641469"/>
              <a:gd name="connsiteY4" fmla="*/ 1967971 h 2662452"/>
              <a:gd name="connsiteX0" fmla="*/ 0 w 4642886"/>
              <a:gd name="connsiteY0" fmla="*/ 1543455 h 2666199"/>
              <a:gd name="connsiteX1" fmla="*/ 1736203 w 4642886"/>
              <a:gd name="connsiteY1" fmla="*/ 4022 h 2666199"/>
              <a:gd name="connsiteX2" fmla="*/ 4641449 w 4642886"/>
              <a:gd name="connsiteY2" fmla="*/ 1427708 h 2666199"/>
              <a:gd name="connsiteX3" fmla="*/ 1689903 w 4642886"/>
              <a:gd name="connsiteY3" fmla="*/ 2666199 h 2666199"/>
              <a:gd name="connsiteX4" fmla="*/ 11575 w 4642886"/>
              <a:gd name="connsiteY4" fmla="*/ 1971718 h 2666199"/>
              <a:gd name="connsiteX0" fmla="*/ 0 w 5728844"/>
              <a:gd name="connsiteY0" fmla="*/ 2115863 h 3238607"/>
              <a:gd name="connsiteX1" fmla="*/ 5438029 w 5728844"/>
              <a:gd name="connsiteY1" fmla="*/ 186 h 3238607"/>
              <a:gd name="connsiteX2" fmla="*/ 4641449 w 5728844"/>
              <a:gd name="connsiteY2" fmla="*/ 2000116 h 3238607"/>
              <a:gd name="connsiteX3" fmla="*/ 1689903 w 5728844"/>
              <a:gd name="connsiteY3" fmla="*/ 3238607 h 3238607"/>
              <a:gd name="connsiteX4" fmla="*/ 11575 w 5728844"/>
              <a:gd name="connsiteY4" fmla="*/ 2544126 h 3238607"/>
              <a:gd name="connsiteX0" fmla="*/ 0 w 5711921"/>
              <a:gd name="connsiteY0" fmla="*/ 2115872 h 3636916"/>
              <a:gd name="connsiteX1" fmla="*/ 5438029 w 5711921"/>
              <a:gd name="connsiteY1" fmla="*/ 195 h 3636916"/>
              <a:gd name="connsiteX2" fmla="*/ 4641449 w 5711921"/>
              <a:gd name="connsiteY2" fmla="*/ 2000125 h 3636916"/>
              <a:gd name="connsiteX3" fmla="*/ 2366803 w 5711921"/>
              <a:gd name="connsiteY3" fmla="*/ 3636916 h 3636916"/>
              <a:gd name="connsiteX4" fmla="*/ 11575 w 5711921"/>
              <a:gd name="connsiteY4" fmla="*/ 2544135 h 3636916"/>
              <a:gd name="connsiteX0" fmla="*/ 0 w 5715251"/>
              <a:gd name="connsiteY0" fmla="*/ 2115852 h 2626879"/>
              <a:gd name="connsiteX1" fmla="*/ 5438029 w 5715251"/>
              <a:gd name="connsiteY1" fmla="*/ 175 h 2626879"/>
              <a:gd name="connsiteX2" fmla="*/ 4641449 w 5715251"/>
              <a:gd name="connsiteY2" fmla="*/ 2000105 h 2626879"/>
              <a:gd name="connsiteX3" fmla="*/ 2228457 w 5715251"/>
              <a:gd name="connsiteY3" fmla="*/ 2626879 h 2626879"/>
              <a:gd name="connsiteX4" fmla="*/ 11575 w 5715251"/>
              <a:gd name="connsiteY4" fmla="*/ 2544115 h 2626879"/>
              <a:gd name="connsiteX0" fmla="*/ 0 w 5626639"/>
              <a:gd name="connsiteY0" fmla="*/ 2115939 h 2626966"/>
              <a:gd name="connsiteX1" fmla="*/ 5438029 w 5626639"/>
              <a:gd name="connsiteY1" fmla="*/ 262 h 2626966"/>
              <a:gd name="connsiteX2" fmla="*/ 3855236 w 5626639"/>
              <a:gd name="connsiteY2" fmla="*/ 1466129 h 2626966"/>
              <a:gd name="connsiteX3" fmla="*/ 2228457 w 5626639"/>
              <a:gd name="connsiteY3" fmla="*/ 2626966 h 2626966"/>
              <a:gd name="connsiteX4" fmla="*/ 11575 w 5626639"/>
              <a:gd name="connsiteY4" fmla="*/ 2544202 h 2626966"/>
              <a:gd name="connsiteX0" fmla="*/ 74835 w 5701474"/>
              <a:gd name="connsiteY0" fmla="*/ 2115939 h 2954516"/>
              <a:gd name="connsiteX1" fmla="*/ 5512864 w 5701474"/>
              <a:gd name="connsiteY1" fmla="*/ 262 h 2954516"/>
              <a:gd name="connsiteX2" fmla="*/ 3930071 w 5701474"/>
              <a:gd name="connsiteY2" fmla="*/ 1466129 h 2954516"/>
              <a:gd name="connsiteX3" fmla="*/ 2303292 w 5701474"/>
              <a:gd name="connsiteY3" fmla="*/ 2626966 h 2954516"/>
              <a:gd name="connsiteX4" fmla="*/ 0 w 5701474"/>
              <a:gd name="connsiteY4" fmla="*/ 2954517 h 2954516"/>
              <a:gd name="connsiteX0" fmla="*/ 0 w 5878896"/>
              <a:gd name="connsiteY0" fmla="*/ 2747033 h 2954517"/>
              <a:gd name="connsiteX1" fmla="*/ 5690286 w 5878896"/>
              <a:gd name="connsiteY1" fmla="*/ 262 h 2954517"/>
              <a:gd name="connsiteX2" fmla="*/ 4107493 w 5878896"/>
              <a:gd name="connsiteY2" fmla="*/ 1466129 h 2954517"/>
              <a:gd name="connsiteX3" fmla="*/ 2480714 w 5878896"/>
              <a:gd name="connsiteY3" fmla="*/ 2626966 h 2954517"/>
              <a:gd name="connsiteX4" fmla="*/ 177422 w 5878896"/>
              <a:gd name="connsiteY4" fmla="*/ 2954517 h 295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896" h="2954517">
                <a:moveTo>
                  <a:pt x="0" y="2747033"/>
                </a:moveTo>
                <a:lnTo>
                  <a:pt x="5690286" y="262"/>
                </a:lnTo>
                <a:cubicBezTo>
                  <a:pt x="6463861" y="-19029"/>
                  <a:pt x="4642422" y="1028345"/>
                  <a:pt x="4107493" y="1466129"/>
                </a:cubicBezTo>
                <a:cubicBezTo>
                  <a:pt x="3572564" y="1903913"/>
                  <a:pt x="3252360" y="2536298"/>
                  <a:pt x="2480714" y="2626966"/>
                </a:cubicBezTo>
                <a:lnTo>
                  <a:pt x="177422" y="2954517"/>
                </a:lnTo>
              </a:path>
            </a:pathLst>
          </a:cu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804613" y="1450432"/>
            <a:ext cx="1509173" cy="63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456" r="38500" b="8524"/>
          <a:stretch/>
        </p:blipFill>
        <p:spPr>
          <a:xfrm>
            <a:off x="-3048000" y="-548641"/>
            <a:ext cx="11247120" cy="804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9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56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itai leibowitz</dc:creator>
  <cp:lastModifiedBy>itai leibowitz</cp:lastModifiedBy>
  <cp:revision>11</cp:revision>
  <dcterms:created xsi:type="dcterms:W3CDTF">2016-03-14T13:44:37Z</dcterms:created>
  <dcterms:modified xsi:type="dcterms:W3CDTF">2016-03-14T18:34:07Z</dcterms:modified>
</cp:coreProperties>
</file>