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6BFD-C37E-4AD4-AB83-AB7C7AD6D5E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FAC-AC8B-435C-9F30-5F2433FC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llery.shinyapps.io/lake_erie_fisheries_stock_assessment_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ro-stats.com/" TargetMode="External"/><Relationship Id="rId5" Type="http://schemas.openxmlformats.org/officeDocument/2006/relationships/hyperlink" Target="https://gallery.shinyapps.io/lego-viz/" TargetMode="External"/><Relationship Id="rId4" Type="http://schemas.openxmlformats.org/officeDocument/2006/relationships/hyperlink" Target="https://itaivanrijn.shinyapps.io/Counter_egge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you consider yourself a web-developer?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xxxOutput</a:t>
            </a:r>
            <a:r>
              <a:rPr lang="en-US" dirty="0" smtClean="0"/>
              <a:t> (plot, leaflet, text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0221" cy="4351338"/>
          </a:xfrm>
        </p:spPr>
        <p:txBody>
          <a:bodyPr/>
          <a:lstStyle/>
          <a:p>
            <a:r>
              <a:rPr lang="en-US" dirty="0" smtClean="0"/>
              <a:t>In the server side we will call ‘render’ function (‘</a:t>
            </a:r>
            <a:r>
              <a:rPr lang="en-US" dirty="0" err="1" smtClean="0"/>
              <a:t>renderPlot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We will store the ‘render’ output </a:t>
            </a:r>
          </a:p>
          <a:p>
            <a:r>
              <a:rPr lang="en-US" dirty="0" smtClean="0"/>
              <a:t>And use it in the UI as argument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×ª××¦××ª ×ª××× × ×¢×××¨ âªdoctor who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071" y="2906829"/>
            <a:ext cx="2413600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5840"/>
            <a:ext cx="8172872" cy="61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307530"/>
            <a:ext cx="8126833" cy="448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3455814"/>
            <a:ext cx="2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Server side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38198" y="4661199"/>
            <a:ext cx="2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UI side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92943" y="4533499"/>
            <a:ext cx="529390" cy="673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&amp;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1481789"/>
            <a:ext cx="80200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302" y="5089877"/>
            <a:ext cx="5551102" cy="15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5122" name="Picture 2" descr="×ª××¦××ª ×ª××× × ×¢×××¨ âªengine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98" y="1690688"/>
            <a:ext cx="448056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8255232" y="1568918"/>
            <a:ext cx="3583842" cy="1953928"/>
          </a:xfrm>
          <a:prstGeom prst="wedgeEllipseCallout">
            <a:avLst>
              <a:gd name="adj1" fmla="val -72131"/>
              <a:gd name="adj2" fmla="val 6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46131" y="2222716"/>
            <a:ext cx="176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/>
              <a:t>Rrrrrr</a:t>
            </a:r>
            <a:r>
              <a:rPr lang="en-US" sz="3600" i="1" dirty="0" smtClean="0"/>
              <a:t>…..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557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4" y="2610501"/>
            <a:ext cx="6658766" cy="11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choose ‘Deeper’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input$inp_depth = 2</a:t>
            </a:r>
          </a:p>
          <a:p>
            <a:r>
              <a:rPr lang="en-US" dirty="0" smtClean="0"/>
              <a:t>So we will want to subset some data accordingly</a:t>
            </a:r>
          </a:p>
          <a:p>
            <a:r>
              <a:rPr lang="en-US" dirty="0" smtClean="0"/>
              <a:t>The server side needs to react to the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473115"/>
            <a:ext cx="644842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5" y="1835250"/>
            <a:ext cx="2600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Create an output based on user selection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Store value based on selection 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smtClean="0"/>
              <a:t>Update UI elements based on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an output based on user selection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7712"/>
            <a:ext cx="1042035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6947" y="2887713"/>
            <a:ext cx="1607419" cy="327126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value based on selection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5" y="2425700"/>
            <a:ext cx="5629275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5416" y="2645975"/>
            <a:ext cx="1607419" cy="327126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288486" y="3366270"/>
            <a:ext cx="2523809" cy="17374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46785" y="5318234"/>
            <a:ext cx="376049" cy="714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300"/>
            <a:ext cx="6492558" cy="51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UI + Server = Full Shiny app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237"/>
            <a:ext cx="5974310" cy="4437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04" y="2018237"/>
            <a:ext cx="6186652" cy="43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Web-apps ; UI</a:t>
            </a:r>
            <a:r>
              <a:rPr lang="en-US" dirty="0"/>
              <a:t> </a:t>
            </a:r>
            <a:r>
              <a:rPr lang="en-US" dirty="0" smtClean="0"/>
              <a:t>;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40000"/>
              </a:lnSpc>
            </a:pPr>
            <a:r>
              <a:rPr lang="en-US" dirty="0" smtClean="0"/>
              <a:t>Beyond static data delivery </a:t>
            </a:r>
          </a:p>
          <a:p>
            <a:pPr algn="l">
              <a:lnSpc>
                <a:spcPct val="140000"/>
              </a:lnSpc>
            </a:pPr>
            <a:r>
              <a:rPr lang="en-US" dirty="0" smtClean="0"/>
              <a:t> Providing decision making tools</a:t>
            </a:r>
          </a:p>
          <a:p>
            <a:pPr algn="l">
              <a:lnSpc>
                <a:spcPct val="140000"/>
              </a:lnSpc>
            </a:pPr>
            <a:r>
              <a:rPr lang="en-US" dirty="0" smtClean="0"/>
              <a:t>Share data</a:t>
            </a:r>
          </a:p>
          <a:p>
            <a:pPr algn="l">
              <a:lnSpc>
                <a:spcPct val="140000"/>
              </a:lnSpc>
            </a:pPr>
            <a:r>
              <a:rPr lang="en-US" dirty="0" smtClean="0"/>
              <a:t>Improve your workflow</a:t>
            </a:r>
            <a:endParaRPr lang="en-US" dirty="0"/>
          </a:p>
        </p:txBody>
      </p:sp>
      <p:pic>
        <p:nvPicPr>
          <p:cNvPr id="1026" name="Picture 2" descr="×ª××¦××ª ×ª××× × ×¢×××¨ âªshiny râ¬â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97" y="3526481"/>
            <a:ext cx="474813" cy="4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×ª××¦××ª ×ª××× × ×¢×××¨ âªshiny râ¬â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96" y="2809422"/>
            <a:ext cx="474813" cy="4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shiny râ¬â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96" y="2092363"/>
            <a:ext cx="474813" cy="4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×ª××¦××ª ×ª××× × ×¢×××¨ âªshiny râ¬â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96" y="4243540"/>
            <a:ext cx="474813" cy="4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7" y="1427217"/>
            <a:ext cx="10510343" cy="52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×ª××¦××ª ×ª××× × ×¢×××¨ âªtwo sides of a coin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79" y="1315451"/>
            <a:ext cx="6177849" cy="41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2" y="1567634"/>
            <a:ext cx="9144000" cy="4595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5234" y="2800952"/>
            <a:ext cx="4068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This is a map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061769" y="4975804"/>
            <a:ext cx="4068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This is a plot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1" y="1631543"/>
            <a:ext cx="3724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" y="1747926"/>
            <a:ext cx="11628437" cy="424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1768" y="3612790"/>
            <a:ext cx="406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This is a box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61768" y="5535860"/>
            <a:ext cx="406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This is a box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839002" y="2693470"/>
            <a:ext cx="406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Side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panel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462" y="2693470"/>
            <a:ext cx="406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Main </a:t>
            </a:r>
          </a:p>
          <a:p>
            <a:pPr algn="ctr"/>
            <a:r>
              <a:rPr lang="en-US" sz="4800" dirty="0" smtClean="0"/>
              <a:t>panel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061768" y="1726686"/>
            <a:ext cx="406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2425566" y="1424538"/>
            <a:ext cx="1309126" cy="5637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0456" y="1040040"/>
            <a:ext cx="4068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thing to minimize the side panel (don’t worry about it </a:t>
            </a:r>
            <a:r>
              <a:rPr lang="en-US" sz="2000" dirty="0" smtClean="0">
                <a:sym typeface="Wingdings" panose="05000000000000000000" pitchFamily="2" charset="2"/>
              </a:rPr>
              <a:t>)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85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65"/>
            <a:ext cx="9637080" cy="542659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58779" y="5779970"/>
            <a:ext cx="1347537" cy="1078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3322" y="5995819"/>
            <a:ext cx="40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Watch out!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86" y="4858002"/>
            <a:ext cx="5126627" cy="18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packages:</a:t>
            </a:r>
          </a:p>
          <a:p>
            <a:r>
              <a:rPr lang="en-US" dirty="0" smtClean="0"/>
              <a:t>Shiny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hinyWidgets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361" y="1400699"/>
            <a:ext cx="2381451" cy="1927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10"/>
          <a:stretch/>
        </p:blipFill>
        <p:spPr>
          <a:xfrm>
            <a:off x="9330390" y="3776903"/>
            <a:ext cx="2223435" cy="1278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869" y="3795498"/>
            <a:ext cx="3393357" cy="1137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790" y="1683733"/>
            <a:ext cx="3404436" cy="13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widgets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4389201"/>
            <a:ext cx="10140597" cy="17235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checkboxGroupInput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(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inputid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inp_depth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    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“Select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 depth: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    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choices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“Deep"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Menlo"/>
              </a:rPr>
              <a:t>“Deeper"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    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selected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93" y="1690688"/>
            <a:ext cx="3008609" cy="2375218"/>
          </a:xfrm>
          <a:prstGeom prst="rect">
            <a:avLst/>
          </a:prstGeom>
        </p:spPr>
      </p:pic>
      <p:pic>
        <p:nvPicPr>
          <p:cNvPr id="9" name="Picture 2" descr="×ª××¦××ª ×ª××× × ×¢×××¨ âªshiny râ¬â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984" y="790499"/>
            <a:ext cx="474813" cy="4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&amp; Select widgets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393"/>
            <a:ext cx="8039100" cy="523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7951"/>
          <a:stretch/>
        </p:blipFill>
        <p:spPr>
          <a:xfrm>
            <a:off x="7304506" y="4505493"/>
            <a:ext cx="4553862" cy="20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240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Wingdings</vt:lpstr>
      <vt:lpstr>Office Theme</vt:lpstr>
      <vt:lpstr>Do you consider yourself a web-developer?</vt:lpstr>
      <vt:lpstr>Web-apps ; UI ; Shiny</vt:lpstr>
      <vt:lpstr>PowerPoint Presentation</vt:lpstr>
      <vt:lpstr>UI side</vt:lpstr>
      <vt:lpstr>Layout</vt:lpstr>
      <vt:lpstr>Layout</vt:lpstr>
      <vt:lpstr>Select widgets</vt:lpstr>
      <vt:lpstr>Select widgets</vt:lpstr>
      <vt:lpstr>Layout &amp; Select widgets</vt:lpstr>
      <vt:lpstr>xxxOutput (plot, leaflet, text etc.)</vt:lpstr>
      <vt:lpstr>Layout &amp; Output</vt:lpstr>
      <vt:lpstr>Server side</vt:lpstr>
      <vt:lpstr>Server </vt:lpstr>
      <vt:lpstr>Reactivity</vt:lpstr>
      <vt:lpstr>Reactivity</vt:lpstr>
      <vt:lpstr>Reactivity</vt:lpstr>
      <vt:lpstr>Reactivity</vt:lpstr>
      <vt:lpstr>Server side</vt:lpstr>
      <vt:lpstr>Data + UI + Server = Full Shiny app</vt:lpstr>
      <vt:lpstr>Exercise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consider yourself a web-developer?</dc:title>
  <dc:creator>איתי ואן ריין</dc:creator>
  <cp:lastModifiedBy>איתי ואן ריין</cp:lastModifiedBy>
  <cp:revision>22</cp:revision>
  <dcterms:created xsi:type="dcterms:W3CDTF">2019-03-21T12:46:56Z</dcterms:created>
  <dcterms:modified xsi:type="dcterms:W3CDTF">2019-03-24T09:40:52Z</dcterms:modified>
</cp:coreProperties>
</file>