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9" r:id="rId6"/>
    <p:sldId id="272" r:id="rId7"/>
    <p:sldId id="260" r:id="rId8"/>
    <p:sldId id="265" r:id="rId9"/>
    <p:sldId id="266" r:id="rId10"/>
    <p:sldId id="279" r:id="rId11"/>
    <p:sldId id="262" r:id="rId12"/>
    <p:sldId id="277" r:id="rId13"/>
    <p:sldId id="268" r:id="rId14"/>
    <p:sldId id="273" r:id="rId15"/>
    <p:sldId id="275" r:id="rId16"/>
    <p:sldId id="276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e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E02"/>
    <a:srgbClr val="FF6699"/>
    <a:srgbClr val="FF5050"/>
    <a:srgbClr val="0068FF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2AB53-A470-43A0-95B6-FC1F1781B75E}" v="11" dt="2022-09-14T14:42:12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39" autoAdjust="0"/>
  </p:normalViewPr>
  <p:slideViewPr>
    <p:cSldViewPr snapToGrid="0">
      <p:cViewPr varScale="1">
        <p:scale>
          <a:sx n="60" d="100"/>
          <a:sy n="60" d="100"/>
        </p:scale>
        <p:origin x="1550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kello ಠ_ಠ" userId="e28e6785c0acddd5" providerId="LiveId" clId="{0132AB53-A470-43A0-95B6-FC1F1781B75E}"/>
    <pc:docChg chg="undo redo custSel addSld delSld modSld">
      <pc:chgData name="Itakello ಠ_ಠ" userId="e28e6785c0acddd5" providerId="LiveId" clId="{0132AB53-A470-43A0-95B6-FC1F1781B75E}" dt="2022-09-18T15:39:34.239" v="1250" actId="20577"/>
      <pc:docMkLst>
        <pc:docMk/>
      </pc:docMkLst>
      <pc:sldChg chg="modSp mod">
        <pc:chgData name="Itakello ಠ_ಠ" userId="e28e6785c0acddd5" providerId="LiveId" clId="{0132AB53-A470-43A0-95B6-FC1F1781B75E}" dt="2022-09-15T10:20:37.963" v="1244" actId="20577"/>
        <pc:sldMkLst>
          <pc:docMk/>
          <pc:sldMk cId="3462410107" sldId="259"/>
        </pc:sldMkLst>
        <pc:spChg chg="mod">
          <ac:chgData name="Itakello ಠ_ಠ" userId="e28e6785c0acddd5" providerId="LiveId" clId="{0132AB53-A470-43A0-95B6-FC1F1781B75E}" dt="2022-09-15T10:20:37.963" v="1244" actId="20577"/>
          <ac:spMkLst>
            <pc:docMk/>
            <pc:sldMk cId="3462410107" sldId="259"/>
            <ac:spMk id="11" creationId="{15960523-E2ED-7B11-0217-AB1911A9F949}"/>
          </ac:spMkLst>
        </pc:spChg>
      </pc:sldChg>
      <pc:sldChg chg="addSp modSp mod">
        <pc:chgData name="Itakello ಠ_ಠ" userId="e28e6785c0acddd5" providerId="LiveId" clId="{0132AB53-A470-43A0-95B6-FC1F1781B75E}" dt="2022-09-15T10:19:46.815" v="1216" actId="20577"/>
        <pc:sldMkLst>
          <pc:docMk/>
          <pc:sldMk cId="3987710890" sldId="260"/>
        </pc:sldMkLst>
        <pc:spChg chg="add mod">
          <ac:chgData name="Itakello ಠ_ಠ" userId="e28e6785c0acddd5" providerId="LiveId" clId="{0132AB53-A470-43A0-95B6-FC1F1781B75E}" dt="2022-09-14T14:08:03.115" v="113" actId="1076"/>
          <ac:spMkLst>
            <pc:docMk/>
            <pc:sldMk cId="3987710890" sldId="260"/>
            <ac:spMk id="2" creationId="{F22E71C2-8985-5C54-FD1B-5FFC4B329C3A}"/>
          </ac:spMkLst>
        </pc:spChg>
        <pc:spChg chg="mod">
          <ac:chgData name="Itakello ಠ_ಠ" userId="e28e6785c0acddd5" providerId="LiveId" clId="{0132AB53-A470-43A0-95B6-FC1F1781B75E}" dt="2022-09-15T10:19:46.815" v="1216" actId="20577"/>
          <ac:spMkLst>
            <pc:docMk/>
            <pc:sldMk cId="3987710890" sldId="260"/>
            <ac:spMk id="13" creationId="{E305CB2A-9645-C86E-4DA3-4B0C8E599CF5}"/>
          </ac:spMkLst>
        </pc:spChg>
        <pc:spChg chg="mod">
          <ac:chgData name="Itakello ಠ_ಠ" userId="e28e6785c0acddd5" providerId="LiveId" clId="{0132AB53-A470-43A0-95B6-FC1F1781B75E}" dt="2022-09-14T14:01:16.940" v="15" actId="1076"/>
          <ac:spMkLst>
            <pc:docMk/>
            <pc:sldMk cId="3987710890" sldId="260"/>
            <ac:spMk id="14" creationId="{6CAE28B6-F25B-AECA-4D18-814F43D7EF87}"/>
          </ac:spMkLst>
        </pc:spChg>
        <pc:spChg chg="mod">
          <ac:chgData name="Itakello ಠ_ಠ" userId="e28e6785c0acddd5" providerId="LiveId" clId="{0132AB53-A470-43A0-95B6-FC1F1781B75E}" dt="2022-09-14T14:01:21.348" v="16" actId="1076"/>
          <ac:spMkLst>
            <pc:docMk/>
            <pc:sldMk cId="3987710890" sldId="260"/>
            <ac:spMk id="15" creationId="{1F73C1E7-81E4-8723-1ADB-F0CC4CCDBB61}"/>
          </ac:spMkLst>
        </pc:spChg>
        <pc:graphicFrameChg chg="mod">
          <ac:chgData name="Itakello ಠ_ಠ" userId="e28e6785c0acddd5" providerId="LiveId" clId="{0132AB53-A470-43A0-95B6-FC1F1781B75E}" dt="2022-09-14T14:01:43.161" v="20" actId="1076"/>
          <ac:graphicFrameMkLst>
            <pc:docMk/>
            <pc:sldMk cId="3987710890" sldId="260"/>
            <ac:graphicFrameMk id="7" creationId="{05AC9CE9-0241-3984-0740-47B8C432854E}"/>
          </ac:graphicFrameMkLst>
        </pc:graphicFrameChg>
        <pc:graphicFrameChg chg="mod">
          <ac:chgData name="Itakello ಠ_ಠ" userId="e28e6785c0acddd5" providerId="LiveId" clId="{0132AB53-A470-43A0-95B6-FC1F1781B75E}" dt="2022-09-14T14:01:38.107" v="19" actId="1076"/>
          <ac:graphicFrameMkLst>
            <pc:docMk/>
            <pc:sldMk cId="3987710890" sldId="260"/>
            <ac:graphicFrameMk id="10" creationId="{F65763D6-532A-FA4E-14AE-554B938FF060}"/>
          </ac:graphicFrameMkLst>
        </pc:graphicFrameChg>
      </pc:sldChg>
      <pc:sldChg chg="modSp mod modNotesTx">
        <pc:chgData name="Itakello ಠ_ಠ" userId="e28e6785c0acddd5" providerId="LiveId" clId="{0132AB53-A470-43A0-95B6-FC1F1781B75E}" dt="2022-09-14T14:40:08.073" v="1085"/>
        <pc:sldMkLst>
          <pc:docMk/>
          <pc:sldMk cId="2809436695" sldId="265"/>
        </pc:sldMkLst>
        <pc:spChg chg="mod">
          <ac:chgData name="Itakello ಠ_ಠ" userId="e28e6785c0acddd5" providerId="LiveId" clId="{0132AB53-A470-43A0-95B6-FC1F1781B75E}" dt="2022-09-14T14:11:02.319" v="186" actId="1076"/>
          <ac:spMkLst>
            <pc:docMk/>
            <pc:sldMk cId="2809436695" sldId="265"/>
            <ac:spMk id="11" creationId="{B960A98E-5E51-7D5F-E995-7BD32304B3C5}"/>
          </ac:spMkLst>
        </pc:spChg>
        <pc:spChg chg="mod">
          <ac:chgData name="Itakello ಠ_ಠ" userId="e28e6785c0acddd5" providerId="LiveId" clId="{0132AB53-A470-43A0-95B6-FC1F1781B75E}" dt="2022-09-14T14:09:52.641" v="138" actId="20577"/>
          <ac:spMkLst>
            <pc:docMk/>
            <pc:sldMk cId="2809436695" sldId="265"/>
            <ac:spMk id="13" creationId="{E305CB2A-9645-C86E-4DA3-4B0C8E599CF5}"/>
          </ac:spMkLst>
        </pc:spChg>
      </pc:sldChg>
      <pc:sldChg chg="del">
        <pc:chgData name="Itakello ಠ_ಠ" userId="e28e6785c0acddd5" providerId="LiveId" clId="{0132AB53-A470-43A0-95B6-FC1F1781B75E}" dt="2022-09-14T14:22:44.586" v="479" actId="47"/>
        <pc:sldMkLst>
          <pc:docMk/>
          <pc:sldMk cId="42530807" sldId="267"/>
        </pc:sldMkLst>
      </pc:sldChg>
      <pc:sldChg chg="addSp delSp modSp add del mod">
        <pc:chgData name="Itakello ಠ_ಠ" userId="e28e6785c0acddd5" providerId="LiveId" clId="{0132AB53-A470-43A0-95B6-FC1F1781B75E}" dt="2022-09-14T14:20:34.720" v="470" actId="47"/>
        <pc:sldMkLst>
          <pc:docMk/>
          <pc:sldMk cId="1434220139" sldId="274"/>
        </pc:sldMkLst>
        <pc:spChg chg="add mod">
          <ac:chgData name="Itakello ಠ_ಠ" userId="e28e6785c0acddd5" providerId="LiveId" clId="{0132AB53-A470-43A0-95B6-FC1F1781B75E}" dt="2022-09-14T14:16:57.823" v="444" actId="313"/>
          <ac:spMkLst>
            <pc:docMk/>
            <pc:sldMk cId="1434220139" sldId="274"/>
            <ac:spMk id="7" creationId="{2D11893B-BF21-F525-DF0A-4758312F10C1}"/>
          </ac:spMkLst>
        </pc:spChg>
        <pc:graphicFrameChg chg="add del">
          <ac:chgData name="Itakello ಠ_ಠ" userId="e28e6785c0acddd5" providerId="LiveId" clId="{0132AB53-A470-43A0-95B6-FC1F1781B75E}" dt="2022-09-14T14:11:47.299" v="189" actId="478"/>
          <ac:graphicFrameMkLst>
            <pc:docMk/>
            <pc:sldMk cId="1434220139" sldId="274"/>
            <ac:graphicFrameMk id="2" creationId="{BF5AAF25-7721-FE01-42D4-4CA9684F565F}"/>
          </ac:graphicFrameMkLst>
        </pc:graphicFrameChg>
        <pc:picChg chg="mod">
          <ac:chgData name="Itakello ಠ_ಠ" userId="e28e6785c0acddd5" providerId="LiveId" clId="{0132AB53-A470-43A0-95B6-FC1F1781B75E}" dt="2022-09-14T14:11:29.912" v="187" actId="1076"/>
          <ac:picMkLst>
            <pc:docMk/>
            <pc:sldMk cId="1434220139" sldId="274"/>
            <ac:picMk id="3" creationId="{F1B0DD25-AD76-718E-B263-DAFAA51A4957}"/>
          </ac:picMkLst>
        </pc:picChg>
      </pc:sldChg>
      <pc:sldChg chg="modSp mod">
        <pc:chgData name="Itakello ಠ_ಠ" userId="e28e6785c0acddd5" providerId="LiveId" clId="{0132AB53-A470-43A0-95B6-FC1F1781B75E}" dt="2022-09-14T14:43:55.994" v="1099" actId="1076"/>
        <pc:sldMkLst>
          <pc:docMk/>
          <pc:sldMk cId="4129160804" sldId="275"/>
        </pc:sldMkLst>
        <pc:spChg chg="mod">
          <ac:chgData name="Itakello ಠ_ಠ" userId="e28e6785c0acddd5" providerId="LiveId" clId="{0132AB53-A470-43A0-95B6-FC1F1781B75E}" dt="2022-09-14T14:43:55.994" v="1099" actId="1076"/>
          <ac:spMkLst>
            <pc:docMk/>
            <pc:sldMk cId="4129160804" sldId="275"/>
            <ac:spMk id="11" creationId="{B7471BE9-F0F9-02A3-8AB1-B6681A29A85A}"/>
          </ac:spMkLst>
        </pc:spChg>
      </pc:sldChg>
      <pc:sldChg chg="addSp delSp modSp new mod">
        <pc:chgData name="Itakello ಠ_ಠ" userId="e28e6785c0acddd5" providerId="LiveId" clId="{0132AB53-A470-43A0-95B6-FC1F1781B75E}" dt="2022-09-14T14:20:22.638" v="467" actId="1076"/>
        <pc:sldMkLst>
          <pc:docMk/>
          <pc:sldMk cId="3106292674" sldId="276"/>
        </pc:sldMkLst>
        <pc:spChg chg="add del mod">
          <ac:chgData name="Itakello ಠ_ಠ" userId="e28e6785c0acddd5" providerId="LiveId" clId="{0132AB53-A470-43A0-95B6-FC1F1781B75E}" dt="2022-09-14T14:19:25.440" v="449" actId="20577"/>
          <ac:spMkLst>
            <pc:docMk/>
            <pc:sldMk cId="3106292674" sldId="276"/>
            <ac:spMk id="2" creationId="{988CC212-11FA-3F13-360B-2E2E777639E0}"/>
          </ac:spMkLst>
        </pc:spChg>
        <pc:spChg chg="add del">
          <ac:chgData name="Itakello ಠ_ಠ" userId="e28e6785c0acddd5" providerId="LiveId" clId="{0132AB53-A470-43A0-95B6-FC1F1781B75E}" dt="2022-09-14T14:19:41.788" v="453" actId="478"/>
          <ac:spMkLst>
            <pc:docMk/>
            <pc:sldMk cId="3106292674" sldId="276"/>
            <ac:spMk id="3" creationId="{BF8E0DBE-21F9-56D9-DFF4-6BC25BA09BD9}"/>
          </ac:spMkLst>
        </pc:spChg>
        <pc:spChg chg="add del">
          <ac:chgData name="Itakello ಠ_ಠ" userId="e28e6785c0acddd5" providerId="LiveId" clId="{0132AB53-A470-43A0-95B6-FC1F1781B75E}" dt="2022-09-14T14:19:40.785" v="452" actId="478"/>
          <ac:spMkLst>
            <pc:docMk/>
            <pc:sldMk cId="3106292674" sldId="276"/>
            <ac:spMk id="7" creationId="{9BB75FFB-650D-BECA-5720-63908DA609EA}"/>
          </ac:spMkLst>
        </pc:spChg>
        <pc:spChg chg="add del mod">
          <ac:chgData name="Itakello ಠ_ಠ" userId="e28e6785c0acddd5" providerId="LiveId" clId="{0132AB53-A470-43A0-95B6-FC1F1781B75E}" dt="2022-09-14T14:20:22.638" v="467" actId="1076"/>
          <ac:spMkLst>
            <pc:docMk/>
            <pc:sldMk cId="3106292674" sldId="276"/>
            <ac:spMk id="8" creationId="{1036AECA-F991-D532-1BC0-4302041E5EEC}"/>
          </ac:spMkLst>
        </pc:spChg>
        <pc:spChg chg="add del">
          <ac:chgData name="Itakello ಠ_ಠ" userId="e28e6785c0acddd5" providerId="LiveId" clId="{0132AB53-A470-43A0-95B6-FC1F1781B75E}" dt="2022-09-14T14:19:39.905" v="451" actId="478"/>
          <ac:spMkLst>
            <pc:docMk/>
            <pc:sldMk cId="3106292674" sldId="276"/>
            <ac:spMk id="9" creationId="{4C23BFC3-B7BD-991A-DD1F-F5E4AAAA396E}"/>
          </ac:spMkLst>
        </pc:spChg>
        <pc:spChg chg="add del mod">
          <ac:chgData name="Itakello ಠ_ಠ" userId="e28e6785c0acddd5" providerId="LiveId" clId="{0132AB53-A470-43A0-95B6-FC1F1781B75E}" dt="2022-09-14T14:20:11.290" v="464"/>
          <ac:spMkLst>
            <pc:docMk/>
            <pc:sldMk cId="3106292674" sldId="276"/>
            <ac:spMk id="11" creationId="{B75C78E7-14B8-13DF-F91E-198E7ECB8E55}"/>
          </ac:spMkLst>
        </pc:spChg>
        <pc:picChg chg="add mod">
          <ac:chgData name="Itakello ಠ_ಠ" userId="e28e6785c0acddd5" providerId="LiveId" clId="{0132AB53-A470-43A0-95B6-FC1F1781B75E}" dt="2022-09-14T14:20:20.474" v="466" actId="1076"/>
          <ac:picMkLst>
            <pc:docMk/>
            <pc:sldMk cId="3106292674" sldId="276"/>
            <ac:picMk id="10" creationId="{CFEEF4BC-95EA-2F10-C7BF-66434EB1F817}"/>
          </ac:picMkLst>
        </pc:picChg>
      </pc:sldChg>
      <pc:sldChg chg="addSp delSp modSp new mod">
        <pc:chgData name="Itakello ಠ_ಠ" userId="e28e6785c0acddd5" providerId="LiveId" clId="{0132AB53-A470-43A0-95B6-FC1F1781B75E}" dt="2022-09-14T14:38:45.315" v="1084" actId="20577"/>
        <pc:sldMkLst>
          <pc:docMk/>
          <pc:sldMk cId="1361419754" sldId="277"/>
        </pc:sldMkLst>
        <pc:spChg chg="mod">
          <ac:chgData name="Itakello ಠ_ಠ" userId="e28e6785c0acddd5" providerId="LiveId" clId="{0132AB53-A470-43A0-95B6-FC1F1781B75E}" dt="2022-09-14T14:22:23.944" v="475"/>
          <ac:spMkLst>
            <pc:docMk/>
            <pc:sldMk cId="1361419754" sldId="277"/>
            <ac:spMk id="2" creationId="{78F2CFDA-43AD-4D24-858E-43B1361A71A1}"/>
          </ac:spMkLst>
        </pc:spChg>
        <pc:spChg chg="mod">
          <ac:chgData name="Itakello ಠ_ಠ" userId="e28e6785c0acddd5" providerId="LiveId" clId="{0132AB53-A470-43A0-95B6-FC1F1781B75E}" dt="2022-09-14T14:38:45.315" v="1084" actId="20577"/>
          <ac:spMkLst>
            <pc:docMk/>
            <pc:sldMk cId="1361419754" sldId="277"/>
            <ac:spMk id="3" creationId="{C71A53D5-EC94-66EF-5BD6-72CE92591A7F}"/>
          </ac:spMkLst>
        </pc:spChg>
        <pc:spChg chg="add del mod">
          <ac:chgData name="Itakello ಠ_ಠ" userId="e28e6785c0acddd5" providerId="LiveId" clId="{0132AB53-A470-43A0-95B6-FC1F1781B75E}" dt="2022-09-14T14:22:22.663" v="474" actId="478"/>
          <ac:spMkLst>
            <pc:docMk/>
            <pc:sldMk cId="1361419754" sldId="277"/>
            <ac:spMk id="7" creationId="{5A8ED255-31FA-9341-7336-FDD0F59E8EF0}"/>
          </ac:spMkLst>
        </pc:spChg>
        <pc:spChg chg="add del mod">
          <ac:chgData name="Itakello ಠ_ಠ" userId="e28e6785c0acddd5" providerId="LiveId" clId="{0132AB53-A470-43A0-95B6-FC1F1781B75E}" dt="2022-09-14T14:22:32.862" v="477" actId="478"/>
          <ac:spMkLst>
            <pc:docMk/>
            <pc:sldMk cId="1361419754" sldId="277"/>
            <ac:spMk id="8" creationId="{E6231038-0D35-3E0C-7501-0EF8815C4C7F}"/>
          </ac:spMkLst>
        </pc:spChg>
      </pc:sldChg>
      <pc:sldChg chg="addSp delSp modSp new del mod">
        <pc:chgData name="Itakello ಠ_ಠ" userId="e28e6785c0acddd5" providerId="LiveId" clId="{0132AB53-A470-43A0-95B6-FC1F1781B75E}" dt="2022-09-14T14:36:27.276" v="1067" actId="47"/>
        <pc:sldMkLst>
          <pc:docMk/>
          <pc:sldMk cId="564607757" sldId="278"/>
        </pc:sldMkLst>
        <pc:spChg chg="del mod">
          <ac:chgData name="Itakello ಠ_ಠ" userId="e28e6785c0acddd5" providerId="LiveId" clId="{0132AB53-A470-43A0-95B6-FC1F1781B75E}" dt="2022-09-14T14:29:55.748" v="792" actId="21"/>
          <ac:spMkLst>
            <pc:docMk/>
            <pc:sldMk cId="564607757" sldId="278"/>
            <ac:spMk id="2" creationId="{3B119607-52E1-71E9-38D1-728FF750BF3B}"/>
          </ac:spMkLst>
        </pc:spChg>
        <pc:spChg chg="del">
          <ac:chgData name="Itakello ಠ_ಠ" userId="e28e6785c0acddd5" providerId="LiveId" clId="{0132AB53-A470-43A0-95B6-FC1F1781B75E}" dt="2022-09-14T14:24:22.467" v="481" actId="478"/>
          <ac:spMkLst>
            <pc:docMk/>
            <pc:sldMk cId="564607757" sldId="278"/>
            <ac:spMk id="3" creationId="{319339EA-DD7A-C65F-2A5B-BB9EB2701734}"/>
          </ac:spMkLst>
        </pc:spChg>
        <pc:spChg chg="del mod">
          <ac:chgData name="Itakello ಠ_ಠ" userId="e28e6785c0acddd5" providerId="LiveId" clId="{0132AB53-A470-43A0-95B6-FC1F1781B75E}" dt="2022-09-14T14:26:50.272" v="635" actId="478"/>
          <ac:spMkLst>
            <pc:docMk/>
            <pc:sldMk cId="564607757" sldId="278"/>
            <ac:spMk id="4" creationId="{D4BFA27F-A3EA-A688-7B1B-04DD06878760}"/>
          </ac:spMkLst>
        </pc:spChg>
        <pc:spChg chg="del">
          <ac:chgData name="Itakello ಠ_ಠ" userId="e28e6785c0acddd5" providerId="LiveId" clId="{0132AB53-A470-43A0-95B6-FC1F1781B75E}" dt="2022-09-14T14:26:50.272" v="635" actId="478"/>
          <ac:spMkLst>
            <pc:docMk/>
            <pc:sldMk cId="564607757" sldId="278"/>
            <ac:spMk id="5" creationId="{3B28D68C-882C-9A5C-BB56-116328A254AC}"/>
          </ac:spMkLst>
        </pc:spChg>
        <pc:spChg chg="del">
          <ac:chgData name="Itakello ಠ_ಠ" userId="e28e6785c0acddd5" providerId="LiveId" clId="{0132AB53-A470-43A0-95B6-FC1F1781B75E}" dt="2022-09-14T14:24:23.318" v="482" actId="478"/>
          <ac:spMkLst>
            <pc:docMk/>
            <pc:sldMk cId="564607757" sldId="278"/>
            <ac:spMk id="6" creationId="{3837BABC-3B67-6955-6C23-01284F6ED3FD}"/>
          </ac:spMkLst>
        </pc:spChg>
        <pc:spChg chg="del mod">
          <ac:chgData name="Itakello ಠ_ಠ" userId="e28e6785c0acddd5" providerId="LiveId" clId="{0132AB53-A470-43A0-95B6-FC1F1781B75E}" dt="2022-09-14T14:29:55.748" v="792" actId="21"/>
          <ac:spMkLst>
            <pc:docMk/>
            <pc:sldMk cId="564607757" sldId="278"/>
            <ac:spMk id="7" creationId="{F389D4F6-CE13-3C64-166E-63ACB25D5675}"/>
          </ac:spMkLst>
        </pc:spChg>
        <pc:spChg chg="del mod">
          <ac:chgData name="Itakello ಠ_ಠ" userId="e28e6785c0acddd5" providerId="LiveId" clId="{0132AB53-A470-43A0-95B6-FC1F1781B75E}" dt="2022-09-14T14:29:55.748" v="792" actId="21"/>
          <ac:spMkLst>
            <pc:docMk/>
            <pc:sldMk cId="564607757" sldId="278"/>
            <ac:spMk id="8" creationId="{355DE0EF-8FC4-B821-7A38-17DEFD45CC84}"/>
          </ac:spMkLst>
        </pc:spChg>
        <pc:spChg chg="del">
          <ac:chgData name="Itakello ಠ_ಠ" userId="e28e6785c0acddd5" providerId="LiveId" clId="{0132AB53-A470-43A0-95B6-FC1F1781B75E}" dt="2022-09-14T14:24:25.148" v="484" actId="478"/>
          <ac:spMkLst>
            <pc:docMk/>
            <pc:sldMk cId="564607757" sldId="278"/>
            <ac:spMk id="9" creationId="{ACDD0ADB-7DBD-4F02-3EF1-982D143DB222}"/>
          </ac:spMkLst>
        </pc:spChg>
        <pc:spChg chg="del mod">
          <ac:chgData name="Itakello ಠ_ಠ" userId="e28e6785c0acddd5" providerId="LiveId" clId="{0132AB53-A470-43A0-95B6-FC1F1781B75E}" dt="2022-09-14T14:26:51.967" v="636" actId="478"/>
          <ac:spMkLst>
            <pc:docMk/>
            <pc:sldMk cId="564607757" sldId="278"/>
            <ac:spMk id="10" creationId="{7901960D-2AEA-9F43-19A2-4FFDCA249701}"/>
          </ac:spMkLst>
        </pc:spChg>
        <pc:spChg chg="del">
          <ac:chgData name="Itakello ಠ_ಠ" userId="e28e6785c0acddd5" providerId="LiveId" clId="{0132AB53-A470-43A0-95B6-FC1F1781B75E}" dt="2022-09-14T14:26:51.967" v="636" actId="478"/>
          <ac:spMkLst>
            <pc:docMk/>
            <pc:sldMk cId="564607757" sldId="278"/>
            <ac:spMk id="11" creationId="{F2E2DE90-7AD3-8582-E4E4-044B215A517C}"/>
          </ac:spMkLst>
        </pc:spChg>
        <pc:spChg chg="del">
          <ac:chgData name="Itakello ಠ_ಠ" userId="e28e6785c0acddd5" providerId="LiveId" clId="{0132AB53-A470-43A0-95B6-FC1F1781B75E}" dt="2022-09-14T14:24:24.011" v="483" actId="478"/>
          <ac:spMkLst>
            <pc:docMk/>
            <pc:sldMk cId="564607757" sldId="278"/>
            <ac:spMk id="12" creationId="{17D71552-B0C5-2D08-393C-F1CB36315494}"/>
          </ac:spMkLst>
        </pc:spChg>
        <pc:spChg chg="del">
          <ac:chgData name="Itakello ಠ_ಠ" userId="e28e6785c0acddd5" providerId="LiveId" clId="{0132AB53-A470-43A0-95B6-FC1F1781B75E}" dt="2022-09-14T14:24:55.889" v="548" actId="478"/>
          <ac:spMkLst>
            <pc:docMk/>
            <pc:sldMk cId="564607757" sldId="278"/>
            <ac:spMk id="13" creationId="{2515B465-784B-E55F-25DE-5C394B5774A1}"/>
          </ac:spMkLst>
        </pc:spChg>
        <pc:spChg chg="del">
          <ac:chgData name="Itakello ಠ_ಠ" userId="e28e6785c0acddd5" providerId="LiveId" clId="{0132AB53-A470-43A0-95B6-FC1F1781B75E}" dt="2022-09-14T14:26:55.825" v="638" actId="478"/>
          <ac:spMkLst>
            <pc:docMk/>
            <pc:sldMk cId="564607757" sldId="278"/>
            <ac:spMk id="14" creationId="{8579FFCF-1786-DC98-4833-3323C4239B18}"/>
          </ac:spMkLst>
        </pc:spChg>
        <pc:spChg chg="add del mod">
          <ac:chgData name="Itakello ಠ_ಠ" userId="e28e6785c0acddd5" providerId="LiveId" clId="{0132AB53-A470-43A0-95B6-FC1F1781B75E}" dt="2022-09-14T14:26:57.059" v="639" actId="478"/>
          <ac:spMkLst>
            <pc:docMk/>
            <pc:sldMk cId="564607757" sldId="278"/>
            <ac:spMk id="19" creationId="{687389A8-0C01-7A26-AB4C-8EA0AE77CB8A}"/>
          </ac:spMkLst>
        </pc:spChg>
        <pc:spChg chg="add del mod">
          <ac:chgData name="Itakello ಠ_ಠ" userId="e28e6785c0acddd5" providerId="LiveId" clId="{0132AB53-A470-43A0-95B6-FC1F1781B75E}" dt="2022-09-14T14:26:53.740" v="637" actId="478"/>
          <ac:spMkLst>
            <pc:docMk/>
            <pc:sldMk cId="564607757" sldId="278"/>
            <ac:spMk id="21" creationId="{BDFCACB6-A3F8-F8DA-E196-576711AF49ED}"/>
          </ac:spMkLst>
        </pc:spChg>
        <pc:spChg chg="add del mod">
          <ac:chgData name="Itakello ಠ_ಠ" userId="e28e6785c0acddd5" providerId="LiveId" clId="{0132AB53-A470-43A0-95B6-FC1F1781B75E}" dt="2022-09-14T14:29:55.748" v="792" actId="21"/>
          <ac:spMkLst>
            <pc:docMk/>
            <pc:sldMk cId="564607757" sldId="278"/>
            <ac:spMk id="22" creationId="{7D2144D8-1356-45CC-CF20-1056DFE00753}"/>
          </ac:spMkLst>
        </pc:spChg>
        <pc:spChg chg="add del mod">
          <ac:chgData name="Itakello ಠ_ಠ" userId="e28e6785c0acddd5" providerId="LiveId" clId="{0132AB53-A470-43A0-95B6-FC1F1781B75E}" dt="2022-09-14T14:29:55.748" v="792" actId="21"/>
          <ac:spMkLst>
            <pc:docMk/>
            <pc:sldMk cId="564607757" sldId="278"/>
            <ac:spMk id="23" creationId="{8A861882-BAEE-109C-ECB0-FC32750D3CD3}"/>
          </ac:spMkLst>
        </pc:spChg>
        <pc:spChg chg="add del mod">
          <ac:chgData name="Itakello ಠ_ಠ" userId="e28e6785c0acddd5" providerId="LiveId" clId="{0132AB53-A470-43A0-95B6-FC1F1781B75E}" dt="2022-09-14T14:29:55.748" v="792" actId="21"/>
          <ac:spMkLst>
            <pc:docMk/>
            <pc:sldMk cId="564607757" sldId="278"/>
            <ac:spMk id="24" creationId="{942D1D71-C981-EFC4-1350-7322CAF28059}"/>
          </ac:spMkLst>
        </pc:spChg>
        <pc:spChg chg="add del mod">
          <ac:chgData name="Itakello ಠ_ಠ" userId="e28e6785c0acddd5" providerId="LiveId" clId="{0132AB53-A470-43A0-95B6-FC1F1781B75E}" dt="2022-09-14T14:29:55.748" v="792" actId="21"/>
          <ac:spMkLst>
            <pc:docMk/>
            <pc:sldMk cId="564607757" sldId="278"/>
            <ac:spMk id="25" creationId="{2F49F175-9B89-35CF-F4B1-2B9279A8140E}"/>
          </ac:spMkLst>
        </pc:spChg>
        <pc:spChg chg="add mod">
          <ac:chgData name="Itakello ಠ_ಠ" userId="e28e6785c0acddd5" providerId="LiveId" clId="{0132AB53-A470-43A0-95B6-FC1F1781B75E}" dt="2022-09-14T14:29:55.748" v="792" actId="21"/>
          <ac:spMkLst>
            <pc:docMk/>
            <pc:sldMk cId="564607757" sldId="278"/>
            <ac:spMk id="27" creationId="{A0B093E0-4C2F-B2BE-F48F-6A3630D9D18E}"/>
          </ac:spMkLst>
        </pc:spChg>
        <pc:spChg chg="add mod">
          <ac:chgData name="Itakello ಠ_ಠ" userId="e28e6785c0acddd5" providerId="LiveId" clId="{0132AB53-A470-43A0-95B6-FC1F1781B75E}" dt="2022-09-14T14:29:55.748" v="792" actId="21"/>
          <ac:spMkLst>
            <pc:docMk/>
            <pc:sldMk cId="564607757" sldId="278"/>
            <ac:spMk id="29" creationId="{EE84254D-4F08-05D9-F41C-C61E6DB0C8EF}"/>
          </ac:spMkLst>
        </pc:spChg>
        <pc:spChg chg="add mod">
          <ac:chgData name="Itakello ಠ_ಠ" userId="e28e6785c0acddd5" providerId="LiveId" clId="{0132AB53-A470-43A0-95B6-FC1F1781B75E}" dt="2022-09-14T14:29:55.748" v="792" actId="21"/>
          <ac:spMkLst>
            <pc:docMk/>
            <pc:sldMk cId="564607757" sldId="278"/>
            <ac:spMk id="31" creationId="{6CE41565-934C-BC0A-A61E-F9A3DDC5E9B7}"/>
          </ac:spMkLst>
        </pc:spChg>
      </pc:sldChg>
      <pc:sldChg chg="addSp delSp modSp new mod">
        <pc:chgData name="Itakello ಠ_ಠ" userId="e28e6785c0acddd5" providerId="LiveId" clId="{0132AB53-A470-43A0-95B6-FC1F1781B75E}" dt="2022-09-18T15:39:34.239" v="1250" actId="20577"/>
        <pc:sldMkLst>
          <pc:docMk/>
          <pc:sldMk cId="1382807646" sldId="279"/>
        </pc:sldMkLst>
        <pc:spChg chg="add del">
          <ac:chgData name="Itakello ಠ_ಠ" userId="e28e6785c0acddd5" providerId="LiveId" clId="{0132AB53-A470-43A0-95B6-FC1F1781B75E}" dt="2022-09-14T14:30:21.526" v="805" actId="478"/>
          <ac:spMkLst>
            <pc:docMk/>
            <pc:sldMk cId="1382807646" sldId="279"/>
            <ac:spMk id="2" creationId="{8CB47D3E-702C-66AC-7BDE-8AC8228B3648}"/>
          </ac:spMkLst>
        </pc:spChg>
        <pc:spChg chg="add del">
          <ac:chgData name="Itakello ಠ_ಠ" userId="e28e6785c0acddd5" providerId="LiveId" clId="{0132AB53-A470-43A0-95B6-FC1F1781B75E}" dt="2022-09-14T14:30:21.145" v="804" actId="478"/>
          <ac:spMkLst>
            <pc:docMk/>
            <pc:sldMk cId="1382807646" sldId="279"/>
            <ac:spMk id="3" creationId="{9012B41B-4008-309B-392F-3BD9DA053C32}"/>
          </ac:spMkLst>
        </pc:spChg>
        <pc:spChg chg="add del mod">
          <ac:chgData name="Itakello ಠ_ಠ" userId="e28e6785c0acddd5" providerId="LiveId" clId="{0132AB53-A470-43A0-95B6-FC1F1781B75E}" dt="2022-09-14T14:30:20.541" v="803"/>
          <ac:spMkLst>
            <pc:docMk/>
            <pc:sldMk cId="1382807646" sldId="279"/>
            <ac:spMk id="7" creationId="{20ECD7C4-A03F-7D2B-4A65-1E6C8D7FB20E}"/>
          </ac:spMkLst>
        </pc:spChg>
        <pc:spChg chg="add del mod">
          <ac:chgData name="Itakello ಠ_ಠ" userId="e28e6785c0acddd5" providerId="LiveId" clId="{0132AB53-A470-43A0-95B6-FC1F1781B75E}" dt="2022-09-14T14:32:38.052" v="853" actId="1076"/>
          <ac:spMkLst>
            <pc:docMk/>
            <pc:sldMk cId="1382807646" sldId="279"/>
            <ac:spMk id="8" creationId="{586D9F4F-C70B-91E7-7D77-39C16ED10F51}"/>
          </ac:spMkLst>
        </pc:spChg>
        <pc:spChg chg="add del mod">
          <ac:chgData name="Itakello ಠ_ಠ" userId="e28e6785c0acddd5" providerId="LiveId" clId="{0132AB53-A470-43A0-95B6-FC1F1781B75E}" dt="2022-09-14T14:32:41.426" v="854" actId="1076"/>
          <ac:spMkLst>
            <pc:docMk/>
            <pc:sldMk cId="1382807646" sldId="279"/>
            <ac:spMk id="9" creationId="{10D764DD-7C2C-B1D4-BBF4-5153F9860D0C}"/>
          </ac:spMkLst>
        </pc:spChg>
        <pc:spChg chg="add del mod">
          <ac:chgData name="Itakello ಠ_ಠ" userId="e28e6785c0acddd5" providerId="LiveId" clId="{0132AB53-A470-43A0-95B6-FC1F1781B75E}" dt="2022-09-14T14:30:36.489" v="829" actId="20577"/>
          <ac:spMkLst>
            <pc:docMk/>
            <pc:sldMk cId="1382807646" sldId="279"/>
            <ac:spMk id="10" creationId="{D2D2DD66-D5A6-1B6D-B47F-977AA7344B59}"/>
          </ac:spMkLst>
        </pc:spChg>
        <pc:spChg chg="add del mod">
          <ac:chgData name="Itakello ಠ_ಠ" userId="e28e6785c0acddd5" providerId="LiveId" clId="{0132AB53-A470-43A0-95B6-FC1F1781B75E}" dt="2022-09-14T14:45:59.511" v="1201" actId="20577"/>
          <ac:spMkLst>
            <pc:docMk/>
            <pc:sldMk cId="1382807646" sldId="279"/>
            <ac:spMk id="11" creationId="{8029B908-02E6-9EDD-CE44-737674B5B0D8}"/>
          </ac:spMkLst>
        </pc:spChg>
        <pc:spChg chg="add del mod">
          <ac:chgData name="Itakello ಠ_ಠ" userId="e28e6785c0acddd5" providerId="LiveId" clId="{0132AB53-A470-43A0-95B6-FC1F1781B75E}" dt="2022-09-18T15:39:34.239" v="1250" actId="20577"/>
          <ac:spMkLst>
            <pc:docMk/>
            <pc:sldMk cId="1382807646" sldId="279"/>
            <ac:spMk id="12" creationId="{9FF88AA3-C0A1-3A76-FBA6-755DDB284CC8}"/>
          </ac:spMkLst>
        </pc:spChg>
        <pc:spChg chg="add del mod">
          <ac:chgData name="Itakello ಠ_ಠ" userId="e28e6785c0acddd5" providerId="LiveId" clId="{0132AB53-A470-43A0-95B6-FC1F1781B75E}" dt="2022-09-14T14:46:08.587" v="1207" actId="20577"/>
          <ac:spMkLst>
            <pc:docMk/>
            <pc:sldMk cId="1382807646" sldId="279"/>
            <ac:spMk id="13" creationId="{A4F7A4FD-F509-8AAB-9B68-7266E33FD271}"/>
          </ac:spMkLst>
        </pc:spChg>
        <pc:spChg chg="add mod">
          <ac:chgData name="Itakello ಠ_ಠ" userId="e28e6785c0acddd5" providerId="LiveId" clId="{0132AB53-A470-43A0-95B6-FC1F1781B75E}" dt="2022-09-14T14:41:46.790" v="1093" actId="207"/>
          <ac:spMkLst>
            <pc:docMk/>
            <pc:sldMk cId="1382807646" sldId="279"/>
            <ac:spMk id="16" creationId="{05A3F44C-1D41-6E08-89FF-E234B9299AC9}"/>
          </ac:spMkLst>
        </pc:spChg>
        <pc:spChg chg="add del mod">
          <ac:chgData name="Itakello ಠ_ಠ" userId="e28e6785c0acddd5" providerId="LiveId" clId="{0132AB53-A470-43A0-95B6-FC1F1781B75E}" dt="2022-09-14T14:42:10.485" v="1094" actId="478"/>
          <ac:spMkLst>
            <pc:docMk/>
            <pc:sldMk cId="1382807646" sldId="279"/>
            <ac:spMk id="17" creationId="{981D421F-C01E-6E41-E721-B4C38039CF5D}"/>
          </ac:spMkLst>
        </pc:spChg>
        <pc:spChg chg="add del mod">
          <ac:chgData name="Itakello ಠ_ಠ" userId="e28e6785c0acddd5" providerId="LiveId" clId="{0132AB53-A470-43A0-95B6-FC1F1781B75E}" dt="2022-09-14T14:41:17.767" v="1088" actId="478"/>
          <ac:spMkLst>
            <pc:docMk/>
            <pc:sldMk cId="1382807646" sldId="279"/>
            <ac:spMk id="18" creationId="{3E0B6E67-6A76-FD31-3DE6-136C868BE024}"/>
          </ac:spMkLst>
        </pc:spChg>
        <pc:spChg chg="add mod">
          <ac:chgData name="Itakello ಠ_ಠ" userId="e28e6785c0acddd5" providerId="LiveId" clId="{0132AB53-A470-43A0-95B6-FC1F1781B75E}" dt="2022-09-14T14:42:17.463" v="1096" actId="1076"/>
          <ac:spMkLst>
            <pc:docMk/>
            <pc:sldMk cId="1382807646" sldId="279"/>
            <ac:spMk id="19" creationId="{0FF87424-2175-3E43-FA54-262D19B3056B}"/>
          </ac:spMkLst>
        </pc:spChg>
        <pc:cxnChg chg="add del mod">
          <ac:chgData name="Itakello ಠ_ಠ" userId="e28e6785c0acddd5" providerId="LiveId" clId="{0132AB53-A470-43A0-95B6-FC1F1781B75E}" dt="2022-09-14T14:31:38.017" v="843" actId="478"/>
          <ac:cxnSpMkLst>
            <pc:docMk/>
            <pc:sldMk cId="1382807646" sldId="279"/>
            <ac:cxnSpMk id="15" creationId="{C53C9E81-6895-66CD-BD31-3C89C4E3CA0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3D082-CEC2-42AE-8DAF-DDEC017E9C52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4" csCatId="colorful" phldr="1"/>
      <dgm:spPr/>
    </dgm:pt>
    <dgm:pt modelId="{30169D5C-8C5E-4AB3-B568-FCAEC3EE3D62}">
      <dgm:prSet phldrT="[Testo]"/>
      <dgm:spPr/>
      <dgm:t>
        <a:bodyPr/>
        <a:lstStyle/>
        <a:p>
          <a:r>
            <a:rPr lang="en-US" dirty="0"/>
            <a:t>Old example with wrong label</a:t>
          </a:r>
        </a:p>
      </dgm:t>
    </dgm:pt>
    <dgm:pt modelId="{31CC16C6-676E-4A12-AA52-74766B54618C}" type="parTrans" cxnId="{B73961ED-853F-4363-B24C-DB5D4AA37EC9}">
      <dgm:prSet/>
      <dgm:spPr/>
      <dgm:t>
        <a:bodyPr/>
        <a:lstStyle/>
        <a:p>
          <a:endParaRPr lang="en-US"/>
        </a:p>
      </dgm:t>
    </dgm:pt>
    <dgm:pt modelId="{80C4B71F-85CB-4F21-92C5-7C6E115F929D}" type="sibTrans" cxnId="{B73961ED-853F-4363-B24C-DB5D4AA37EC9}">
      <dgm:prSet/>
      <dgm:spPr/>
      <dgm:t>
        <a:bodyPr/>
        <a:lstStyle/>
        <a:p>
          <a:endParaRPr lang="en-US"/>
        </a:p>
      </dgm:t>
    </dgm:pt>
    <dgm:pt modelId="{12F63AC8-03E7-441D-AEB8-FDEF8202C4BC}">
      <dgm:prSet phldrT="[Testo]"/>
      <dgm:spPr/>
      <dgm:t>
        <a:bodyPr/>
        <a:lstStyle/>
        <a:p>
          <a:r>
            <a:rPr lang="en-US" dirty="0"/>
            <a:t>New example with similar error</a:t>
          </a:r>
        </a:p>
      </dgm:t>
    </dgm:pt>
    <dgm:pt modelId="{EBC87426-1984-4DC4-BB00-59DE797AA69F}" type="parTrans" cxnId="{6AAB4AFB-5076-4DDD-90AC-A2D108048F99}">
      <dgm:prSet/>
      <dgm:spPr/>
      <dgm:t>
        <a:bodyPr/>
        <a:lstStyle/>
        <a:p>
          <a:endParaRPr lang="en-US"/>
        </a:p>
      </dgm:t>
    </dgm:pt>
    <dgm:pt modelId="{59F574E3-EEE9-483A-8F94-018206958E98}" type="sibTrans" cxnId="{6AAB4AFB-5076-4DDD-90AC-A2D108048F99}">
      <dgm:prSet/>
      <dgm:spPr/>
      <dgm:t>
        <a:bodyPr/>
        <a:lstStyle/>
        <a:p>
          <a:endParaRPr lang="en-US"/>
        </a:p>
      </dgm:t>
    </dgm:pt>
    <dgm:pt modelId="{4D66CE15-2566-4A80-A6D0-4DFF8D6D4FEE}">
      <dgm:prSet phldrT="[Testo]"/>
      <dgm:spPr/>
      <dgm:t>
        <a:bodyPr/>
        <a:lstStyle/>
        <a:p>
          <a:r>
            <a:rPr lang="en-US" dirty="0"/>
            <a:t>Make the same error + repeat in the future</a:t>
          </a:r>
        </a:p>
      </dgm:t>
    </dgm:pt>
    <dgm:pt modelId="{50038819-8FDB-4D16-AC8E-066AE87293D0}" type="parTrans" cxnId="{0EFB455C-2164-4539-8AF6-1B5BBAB6B615}">
      <dgm:prSet/>
      <dgm:spPr/>
      <dgm:t>
        <a:bodyPr/>
        <a:lstStyle/>
        <a:p>
          <a:endParaRPr lang="en-US"/>
        </a:p>
      </dgm:t>
    </dgm:pt>
    <dgm:pt modelId="{2D04188C-5527-4EEC-BB69-64C71C8689E7}" type="sibTrans" cxnId="{0EFB455C-2164-4539-8AF6-1B5BBAB6B615}">
      <dgm:prSet/>
      <dgm:spPr/>
      <dgm:t>
        <a:bodyPr/>
        <a:lstStyle/>
        <a:p>
          <a:endParaRPr lang="en-US"/>
        </a:p>
      </dgm:t>
    </dgm:pt>
    <dgm:pt modelId="{D1863B14-AA3E-4DA6-B004-1CB4F4B20483}" type="pres">
      <dgm:prSet presAssocID="{8F03D082-CEC2-42AE-8DAF-DDEC017E9C52}" presName="linearFlow" presStyleCnt="0">
        <dgm:presLayoutVars>
          <dgm:dir/>
          <dgm:resizeHandles val="exact"/>
        </dgm:presLayoutVars>
      </dgm:prSet>
      <dgm:spPr/>
    </dgm:pt>
    <dgm:pt modelId="{974EC2AD-A2E9-45E6-89B5-1DB5EB1D8B08}" type="pres">
      <dgm:prSet presAssocID="{30169D5C-8C5E-4AB3-B568-FCAEC3EE3D62}" presName="node" presStyleLbl="node1" presStyleIdx="0" presStyleCnt="3">
        <dgm:presLayoutVars>
          <dgm:bulletEnabled val="1"/>
        </dgm:presLayoutVars>
      </dgm:prSet>
      <dgm:spPr/>
    </dgm:pt>
    <dgm:pt modelId="{3CB024DC-8AD2-4188-A1E7-DD1FE09DDAAD}" type="pres">
      <dgm:prSet presAssocID="{80C4B71F-85CB-4F21-92C5-7C6E115F929D}" presName="spacerL" presStyleCnt="0"/>
      <dgm:spPr/>
    </dgm:pt>
    <dgm:pt modelId="{4FC7CE1B-4EC7-4F86-85FF-9C365DC82338}" type="pres">
      <dgm:prSet presAssocID="{80C4B71F-85CB-4F21-92C5-7C6E115F929D}" presName="sibTrans" presStyleLbl="sibTrans2D1" presStyleIdx="0" presStyleCnt="2"/>
      <dgm:spPr/>
    </dgm:pt>
    <dgm:pt modelId="{0FE079DB-81FC-480B-8563-D6B661C25A7E}" type="pres">
      <dgm:prSet presAssocID="{80C4B71F-85CB-4F21-92C5-7C6E115F929D}" presName="spacerR" presStyleCnt="0"/>
      <dgm:spPr/>
    </dgm:pt>
    <dgm:pt modelId="{2DF8CF67-1E85-442C-BC99-CF899CCFB4FD}" type="pres">
      <dgm:prSet presAssocID="{12F63AC8-03E7-441D-AEB8-FDEF8202C4BC}" presName="node" presStyleLbl="node1" presStyleIdx="1" presStyleCnt="3">
        <dgm:presLayoutVars>
          <dgm:bulletEnabled val="1"/>
        </dgm:presLayoutVars>
      </dgm:prSet>
      <dgm:spPr/>
    </dgm:pt>
    <dgm:pt modelId="{4DE7B8AF-7409-4C5A-A1F5-50D45AFB8965}" type="pres">
      <dgm:prSet presAssocID="{59F574E3-EEE9-483A-8F94-018206958E98}" presName="spacerL" presStyleCnt="0"/>
      <dgm:spPr/>
    </dgm:pt>
    <dgm:pt modelId="{D8004590-C035-4EF0-B74E-2B3190098C23}" type="pres">
      <dgm:prSet presAssocID="{59F574E3-EEE9-483A-8F94-018206958E98}" presName="sibTrans" presStyleLbl="sibTrans2D1" presStyleIdx="1" presStyleCnt="2"/>
      <dgm:spPr/>
    </dgm:pt>
    <dgm:pt modelId="{5AD32511-7267-4D59-8CE3-861E6563BCC2}" type="pres">
      <dgm:prSet presAssocID="{59F574E3-EEE9-483A-8F94-018206958E98}" presName="spacerR" presStyleCnt="0"/>
      <dgm:spPr/>
    </dgm:pt>
    <dgm:pt modelId="{71BD912F-9ED7-4523-824A-65FF9F0B196E}" type="pres">
      <dgm:prSet presAssocID="{4D66CE15-2566-4A80-A6D0-4DFF8D6D4FEE}" presName="node" presStyleLbl="node1" presStyleIdx="2" presStyleCnt="3">
        <dgm:presLayoutVars>
          <dgm:bulletEnabled val="1"/>
        </dgm:presLayoutVars>
      </dgm:prSet>
      <dgm:spPr/>
    </dgm:pt>
  </dgm:ptLst>
  <dgm:cxnLst>
    <dgm:cxn modelId="{7EDB910C-3434-4088-B4D2-3FA564F114C1}" type="presOf" srcId="{8F03D082-CEC2-42AE-8DAF-DDEC017E9C52}" destId="{D1863B14-AA3E-4DA6-B004-1CB4F4B20483}" srcOrd="0" destOrd="0" presId="urn:microsoft.com/office/officeart/2005/8/layout/equation1"/>
    <dgm:cxn modelId="{02D3C428-A216-4E8A-A136-664E6CF3F34F}" type="presOf" srcId="{4D66CE15-2566-4A80-A6D0-4DFF8D6D4FEE}" destId="{71BD912F-9ED7-4523-824A-65FF9F0B196E}" srcOrd="0" destOrd="0" presId="urn:microsoft.com/office/officeart/2005/8/layout/equation1"/>
    <dgm:cxn modelId="{0EFB455C-2164-4539-8AF6-1B5BBAB6B615}" srcId="{8F03D082-CEC2-42AE-8DAF-DDEC017E9C52}" destId="{4D66CE15-2566-4A80-A6D0-4DFF8D6D4FEE}" srcOrd="2" destOrd="0" parTransId="{50038819-8FDB-4D16-AC8E-066AE87293D0}" sibTransId="{2D04188C-5527-4EEC-BB69-64C71C8689E7}"/>
    <dgm:cxn modelId="{3F365266-913D-4F76-997C-4BB54724CE4B}" type="presOf" srcId="{80C4B71F-85CB-4F21-92C5-7C6E115F929D}" destId="{4FC7CE1B-4EC7-4F86-85FF-9C365DC82338}" srcOrd="0" destOrd="0" presId="urn:microsoft.com/office/officeart/2005/8/layout/equation1"/>
    <dgm:cxn modelId="{2533C396-BE18-4AF1-B330-41315F44991B}" type="presOf" srcId="{59F574E3-EEE9-483A-8F94-018206958E98}" destId="{D8004590-C035-4EF0-B74E-2B3190098C23}" srcOrd="0" destOrd="0" presId="urn:microsoft.com/office/officeart/2005/8/layout/equation1"/>
    <dgm:cxn modelId="{04141BA8-1191-45BA-AB6A-1F6AEEBDAE19}" type="presOf" srcId="{30169D5C-8C5E-4AB3-B568-FCAEC3EE3D62}" destId="{974EC2AD-A2E9-45E6-89B5-1DB5EB1D8B08}" srcOrd="0" destOrd="0" presId="urn:microsoft.com/office/officeart/2005/8/layout/equation1"/>
    <dgm:cxn modelId="{B73961ED-853F-4363-B24C-DB5D4AA37EC9}" srcId="{8F03D082-CEC2-42AE-8DAF-DDEC017E9C52}" destId="{30169D5C-8C5E-4AB3-B568-FCAEC3EE3D62}" srcOrd="0" destOrd="0" parTransId="{31CC16C6-676E-4A12-AA52-74766B54618C}" sibTransId="{80C4B71F-85CB-4F21-92C5-7C6E115F929D}"/>
    <dgm:cxn modelId="{33CCDFF0-00D3-401F-8DF0-F3099A42FC69}" type="presOf" srcId="{12F63AC8-03E7-441D-AEB8-FDEF8202C4BC}" destId="{2DF8CF67-1E85-442C-BC99-CF899CCFB4FD}" srcOrd="0" destOrd="0" presId="urn:microsoft.com/office/officeart/2005/8/layout/equation1"/>
    <dgm:cxn modelId="{6AAB4AFB-5076-4DDD-90AC-A2D108048F99}" srcId="{8F03D082-CEC2-42AE-8DAF-DDEC017E9C52}" destId="{12F63AC8-03E7-441D-AEB8-FDEF8202C4BC}" srcOrd="1" destOrd="0" parTransId="{EBC87426-1984-4DC4-BB00-59DE797AA69F}" sibTransId="{59F574E3-EEE9-483A-8F94-018206958E98}"/>
    <dgm:cxn modelId="{9FBA2441-FC70-46A2-B995-731368CF0E7E}" type="presParOf" srcId="{D1863B14-AA3E-4DA6-B004-1CB4F4B20483}" destId="{974EC2AD-A2E9-45E6-89B5-1DB5EB1D8B08}" srcOrd="0" destOrd="0" presId="urn:microsoft.com/office/officeart/2005/8/layout/equation1"/>
    <dgm:cxn modelId="{858048A1-0AD0-487C-9DB7-F24A501AA3AD}" type="presParOf" srcId="{D1863B14-AA3E-4DA6-B004-1CB4F4B20483}" destId="{3CB024DC-8AD2-4188-A1E7-DD1FE09DDAAD}" srcOrd="1" destOrd="0" presId="urn:microsoft.com/office/officeart/2005/8/layout/equation1"/>
    <dgm:cxn modelId="{61EF2F9D-91C1-497D-82EF-BA659C390FB9}" type="presParOf" srcId="{D1863B14-AA3E-4DA6-B004-1CB4F4B20483}" destId="{4FC7CE1B-4EC7-4F86-85FF-9C365DC82338}" srcOrd="2" destOrd="0" presId="urn:microsoft.com/office/officeart/2005/8/layout/equation1"/>
    <dgm:cxn modelId="{BD2DC9D5-95CB-4AAF-B200-B74BAA3A5756}" type="presParOf" srcId="{D1863B14-AA3E-4DA6-B004-1CB4F4B20483}" destId="{0FE079DB-81FC-480B-8563-D6B661C25A7E}" srcOrd="3" destOrd="0" presId="urn:microsoft.com/office/officeart/2005/8/layout/equation1"/>
    <dgm:cxn modelId="{27631F1A-6EC4-4E1A-ADC5-8A46C13A707C}" type="presParOf" srcId="{D1863B14-AA3E-4DA6-B004-1CB4F4B20483}" destId="{2DF8CF67-1E85-442C-BC99-CF899CCFB4FD}" srcOrd="4" destOrd="0" presId="urn:microsoft.com/office/officeart/2005/8/layout/equation1"/>
    <dgm:cxn modelId="{F857FE06-3BC5-4E0F-BBEC-B4815E565EEE}" type="presParOf" srcId="{D1863B14-AA3E-4DA6-B004-1CB4F4B20483}" destId="{4DE7B8AF-7409-4C5A-A1F5-50D45AFB8965}" srcOrd="5" destOrd="0" presId="urn:microsoft.com/office/officeart/2005/8/layout/equation1"/>
    <dgm:cxn modelId="{C5C9FE5A-01C4-46B6-BA15-E82E6A1F2567}" type="presParOf" srcId="{D1863B14-AA3E-4DA6-B004-1CB4F4B20483}" destId="{D8004590-C035-4EF0-B74E-2B3190098C23}" srcOrd="6" destOrd="0" presId="urn:microsoft.com/office/officeart/2005/8/layout/equation1"/>
    <dgm:cxn modelId="{F70D8F88-13CB-495F-A4D5-41E544D02A3F}" type="presParOf" srcId="{D1863B14-AA3E-4DA6-B004-1CB4F4B20483}" destId="{5AD32511-7267-4D59-8CE3-861E6563BCC2}" srcOrd="7" destOrd="0" presId="urn:microsoft.com/office/officeart/2005/8/layout/equation1"/>
    <dgm:cxn modelId="{D2A24835-0B7E-4DBC-BB24-650DE33E3682}" type="presParOf" srcId="{D1863B14-AA3E-4DA6-B004-1CB4F4B20483}" destId="{71BD912F-9ED7-4523-824A-65FF9F0B196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03D082-CEC2-42AE-8DAF-DDEC017E9C52}" type="doc">
      <dgm:prSet loTypeId="urn:microsoft.com/office/officeart/2005/8/layout/equation1" loCatId="relationship" qsTypeId="urn:microsoft.com/office/officeart/2005/8/quickstyle/simple1" qsCatId="simple" csTypeId="urn:microsoft.com/office/officeart/2005/8/colors/colorful4" csCatId="colorful" phldr="1"/>
      <dgm:spPr/>
    </dgm:pt>
    <dgm:pt modelId="{30169D5C-8C5E-4AB3-B568-FCAEC3EE3D62}">
      <dgm:prSet phldrT="[Testo]"/>
      <dgm:spPr/>
      <dgm:t>
        <a:bodyPr/>
        <a:lstStyle/>
        <a:p>
          <a:r>
            <a:rPr lang="en-US" dirty="0"/>
            <a:t>New example with wrong label</a:t>
          </a:r>
        </a:p>
      </dgm:t>
    </dgm:pt>
    <dgm:pt modelId="{31CC16C6-676E-4A12-AA52-74766B54618C}" type="parTrans" cxnId="{B73961ED-853F-4363-B24C-DB5D4AA37EC9}">
      <dgm:prSet/>
      <dgm:spPr/>
      <dgm:t>
        <a:bodyPr/>
        <a:lstStyle/>
        <a:p>
          <a:endParaRPr lang="en-US"/>
        </a:p>
      </dgm:t>
    </dgm:pt>
    <dgm:pt modelId="{80C4B71F-85CB-4F21-92C5-7C6E115F929D}" type="sibTrans" cxnId="{B73961ED-853F-4363-B24C-DB5D4AA37EC9}">
      <dgm:prSet/>
      <dgm:spPr/>
      <dgm:t>
        <a:bodyPr/>
        <a:lstStyle/>
        <a:p>
          <a:endParaRPr lang="en-US"/>
        </a:p>
      </dgm:t>
    </dgm:pt>
    <dgm:pt modelId="{12F63AC8-03E7-441D-AEB8-FDEF8202C4BC}">
      <dgm:prSet phldrT="[Testo]"/>
      <dgm:spPr/>
      <dgm:t>
        <a:bodyPr/>
        <a:lstStyle/>
        <a:p>
          <a:r>
            <a:rPr lang="en-US" dirty="0"/>
            <a:t>Learning</a:t>
          </a:r>
        </a:p>
      </dgm:t>
    </dgm:pt>
    <dgm:pt modelId="{EBC87426-1984-4DC4-BB00-59DE797AA69F}" type="parTrans" cxnId="{6AAB4AFB-5076-4DDD-90AC-A2D108048F99}">
      <dgm:prSet/>
      <dgm:spPr/>
      <dgm:t>
        <a:bodyPr/>
        <a:lstStyle/>
        <a:p>
          <a:endParaRPr lang="en-US"/>
        </a:p>
      </dgm:t>
    </dgm:pt>
    <dgm:pt modelId="{59F574E3-EEE9-483A-8F94-018206958E98}" type="sibTrans" cxnId="{6AAB4AFB-5076-4DDD-90AC-A2D108048F99}">
      <dgm:prSet/>
      <dgm:spPr/>
      <dgm:t>
        <a:bodyPr/>
        <a:lstStyle/>
        <a:p>
          <a:endParaRPr lang="en-US"/>
        </a:p>
      </dgm:t>
    </dgm:pt>
    <dgm:pt modelId="{4D66CE15-2566-4A80-A6D0-4DFF8D6D4FEE}">
      <dgm:prSet phldrT="[Testo]"/>
      <dgm:spPr/>
      <dgm:t>
        <a:bodyPr/>
        <a:lstStyle/>
        <a:p>
          <a:r>
            <a:rPr lang="en-US" dirty="0"/>
            <a:t>Repeat the same error in the future</a:t>
          </a:r>
        </a:p>
      </dgm:t>
    </dgm:pt>
    <dgm:pt modelId="{50038819-8FDB-4D16-AC8E-066AE87293D0}" type="parTrans" cxnId="{0EFB455C-2164-4539-8AF6-1B5BBAB6B615}">
      <dgm:prSet/>
      <dgm:spPr/>
      <dgm:t>
        <a:bodyPr/>
        <a:lstStyle/>
        <a:p>
          <a:endParaRPr lang="en-US"/>
        </a:p>
      </dgm:t>
    </dgm:pt>
    <dgm:pt modelId="{2D04188C-5527-4EEC-BB69-64C71C8689E7}" type="sibTrans" cxnId="{0EFB455C-2164-4539-8AF6-1B5BBAB6B615}">
      <dgm:prSet/>
      <dgm:spPr/>
      <dgm:t>
        <a:bodyPr/>
        <a:lstStyle/>
        <a:p>
          <a:endParaRPr lang="en-US"/>
        </a:p>
      </dgm:t>
    </dgm:pt>
    <dgm:pt modelId="{D1863B14-AA3E-4DA6-B004-1CB4F4B20483}" type="pres">
      <dgm:prSet presAssocID="{8F03D082-CEC2-42AE-8DAF-DDEC017E9C52}" presName="linearFlow" presStyleCnt="0">
        <dgm:presLayoutVars>
          <dgm:dir/>
          <dgm:resizeHandles val="exact"/>
        </dgm:presLayoutVars>
      </dgm:prSet>
      <dgm:spPr/>
    </dgm:pt>
    <dgm:pt modelId="{974EC2AD-A2E9-45E6-89B5-1DB5EB1D8B08}" type="pres">
      <dgm:prSet presAssocID="{30169D5C-8C5E-4AB3-B568-FCAEC3EE3D62}" presName="node" presStyleLbl="node1" presStyleIdx="0" presStyleCnt="3">
        <dgm:presLayoutVars>
          <dgm:bulletEnabled val="1"/>
        </dgm:presLayoutVars>
      </dgm:prSet>
      <dgm:spPr/>
    </dgm:pt>
    <dgm:pt modelId="{3CB024DC-8AD2-4188-A1E7-DD1FE09DDAAD}" type="pres">
      <dgm:prSet presAssocID="{80C4B71F-85CB-4F21-92C5-7C6E115F929D}" presName="spacerL" presStyleCnt="0"/>
      <dgm:spPr/>
    </dgm:pt>
    <dgm:pt modelId="{4FC7CE1B-4EC7-4F86-85FF-9C365DC82338}" type="pres">
      <dgm:prSet presAssocID="{80C4B71F-85CB-4F21-92C5-7C6E115F929D}" presName="sibTrans" presStyleLbl="sibTrans2D1" presStyleIdx="0" presStyleCnt="2"/>
      <dgm:spPr/>
    </dgm:pt>
    <dgm:pt modelId="{0FE079DB-81FC-480B-8563-D6B661C25A7E}" type="pres">
      <dgm:prSet presAssocID="{80C4B71F-85CB-4F21-92C5-7C6E115F929D}" presName="spacerR" presStyleCnt="0"/>
      <dgm:spPr/>
    </dgm:pt>
    <dgm:pt modelId="{2DF8CF67-1E85-442C-BC99-CF899CCFB4FD}" type="pres">
      <dgm:prSet presAssocID="{12F63AC8-03E7-441D-AEB8-FDEF8202C4BC}" presName="node" presStyleLbl="node1" presStyleIdx="1" presStyleCnt="3">
        <dgm:presLayoutVars>
          <dgm:bulletEnabled val="1"/>
        </dgm:presLayoutVars>
      </dgm:prSet>
      <dgm:spPr/>
    </dgm:pt>
    <dgm:pt modelId="{4DE7B8AF-7409-4C5A-A1F5-50D45AFB8965}" type="pres">
      <dgm:prSet presAssocID="{59F574E3-EEE9-483A-8F94-018206958E98}" presName="spacerL" presStyleCnt="0"/>
      <dgm:spPr/>
    </dgm:pt>
    <dgm:pt modelId="{D8004590-C035-4EF0-B74E-2B3190098C23}" type="pres">
      <dgm:prSet presAssocID="{59F574E3-EEE9-483A-8F94-018206958E98}" presName="sibTrans" presStyleLbl="sibTrans2D1" presStyleIdx="1" presStyleCnt="2"/>
      <dgm:spPr/>
    </dgm:pt>
    <dgm:pt modelId="{5AD32511-7267-4D59-8CE3-861E6563BCC2}" type="pres">
      <dgm:prSet presAssocID="{59F574E3-EEE9-483A-8F94-018206958E98}" presName="spacerR" presStyleCnt="0"/>
      <dgm:spPr/>
    </dgm:pt>
    <dgm:pt modelId="{71BD912F-9ED7-4523-824A-65FF9F0B196E}" type="pres">
      <dgm:prSet presAssocID="{4D66CE15-2566-4A80-A6D0-4DFF8D6D4FEE}" presName="node" presStyleLbl="node1" presStyleIdx="2" presStyleCnt="3">
        <dgm:presLayoutVars>
          <dgm:bulletEnabled val="1"/>
        </dgm:presLayoutVars>
      </dgm:prSet>
      <dgm:spPr/>
    </dgm:pt>
  </dgm:ptLst>
  <dgm:cxnLst>
    <dgm:cxn modelId="{7EDB910C-3434-4088-B4D2-3FA564F114C1}" type="presOf" srcId="{8F03D082-CEC2-42AE-8DAF-DDEC017E9C52}" destId="{D1863B14-AA3E-4DA6-B004-1CB4F4B20483}" srcOrd="0" destOrd="0" presId="urn:microsoft.com/office/officeart/2005/8/layout/equation1"/>
    <dgm:cxn modelId="{02D3C428-A216-4E8A-A136-664E6CF3F34F}" type="presOf" srcId="{4D66CE15-2566-4A80-A6D0-4DFF8D6D4FEE}" destId="{71BD912F-9ED7-4523-824A-65FF9F0B196E}" srcOrd="0" destOrd="0" presId="urn:microsoft.com/office/officeart/2005/8/layout/equation1"/>
    <dgm:cxn modelId="{0EFB455C-2164-4539-8AF6-1B5BBAB6B615}" srcId="{8F03D082-CEC2-42AE-8DAF-DDEC017E9C52}" destId="{4D66CE15-2566-4A80-A6D0-4DFF8D6D4FEE}" srcOrd="2" destOrd="0" parTransId="{50038819-8FDB-4D16-AC8E-066AE87293D0}" sibTransId="{2D04188C-5527-4EEC-BB69-64C71C8689E7}"/>
    <dgm:cxn modelId="{3F365266-913D-4F76-997C-4BB54724CE4B}" type="presOf" srcId="{80C4B71F-85CB-4F21-92C5-7C6E115F929D}" destId="{4FC7CE1B-4EC7-4F86-85FF-9C365DC82338}" srcOrd="0" destOrd="0" presId="urn:microsoft.com/office/officeart/2005/8/layout/equation1"/>
    <dgm:cxn modelId="{2533C396-BE18-4AF1-B330-41315F44991B}" type="presOf" srcId="{59F574E3-EEE9-483A-8F94-018206958E98}" destId="{D8004590-C035-4EF0-B74E-2B3190098C23}" srcOrd="0" destOrd="0" presId="urn:microsoft.com/office/officeart/2005/8/layout/equation1"/>
    <dgm:cxn modelId="{04141BA8-1191-45BA-AB6A-1F6AEEBDAE19}" type="presOf" srcId="{30169D5C-8C5E-4AB3-B568-FCAEC3EE3D62}" destId="{974EC2AD-A2E9-45E6-89B5-1DB5EB1D8B08}" srcOrd="0" destOrd="0" presId="urn:microsoft.com/office/officeart/2005/8/layout/equation1"/>
    <dgm:cxn modelId="{B73961ED-853F-4363-B24C-DB5D4AA37EC9}" srcId="{8F03D082-CEC2-42AE-8DAF-DDEC017E9C52}" destId="{30169D5C-8C5E-4AB3-B568-FCAEC3EE3D62}" srcOrd="0" destOrd="0" parTransId="{31CC16C6-676E-4A12-AA52-74766B54618C}" sibTransId="{80C4B71F-85CB-4F21-92C5-7C6E115F929D}"/>
    <dgm:cxn modelId="{33CCDFF0-00D3-401F-8DF0-F3099A42FC69}" type="presOf" srcId="{12F63AC8-03E7-441D-AEB8-FDEF8202C4BC}" destId="{2DF8CF67-1E85-442C-BC99-CF899CCFB4FD}" srcOrd="0" destOrd="0" presId="urn:microsoft.com/office/officeart/2005/8/layout/equation1"/>
    <dgm:cxn modelId="{6AAB4AFB-5076-4DDD-90AC-A2D108048F99}" srcId="{8F03D082-CEC2-42AE-8DAF-DDEC017E9C52}" destId="{12F63AC8-03E7-441D-AEB8-FDEF8202C4BC}" srcOrd="1" destOrd="0" parTransId="{EBC87426-1984-4DC4-BB00-59DE797AA69F}" sibTransId="{59F574E3-EEE9-483A-8F94-018206958E98}"/>
    <dgm:cxn modelId="{9FBA2441-FC70-46A2-B995-731368CF0E7E}" type="presParOf" srcId="{D1863B14-AA3E-4DA6-B004-1CB4F4B20483}" destId="{974EC2AD-A2E9-45E6-89B5-1DB5EB1D8B08}" srcOrd="0" destOrd="0" presId="urn:microsoft.com/office/officeart/2005/8/layout/equation1"/>
    <dgm:cxn modelId="{858048A1-0AD0-487C-9DB7-F24A501AA3AD}" type="presParOf" srcId="{D1863B14-AA3E-4DA6-B004-1CB4F4B20483}" destId="{3CB024DC-8AD2-4188-A1E7-DD1FE09DDAAD}" srcOrd="1" destOrd="0" presId="urn:microsoft.com/office/officeart/2005/8/layout/equation1"/>
    <dgm:cxn modelId="{61EF2F9D-91C1-497D-82EF-BA659C390FB9}" type="presParOf" srcId="{D1863B14-AA3E-4DA6-B004-1CB4F4B20483}" destId="{4FC7CE1B-4EC7-4F86-85FF-9C365DC82338}" srcOrd="2" destOrd="0" presId="urn:microsoft.com/office/officeart/2005/8/layout/equation1"/>
    <dgm:cxn modelId="{BD2DC9D5-95CB-4AAF-B200-B74BAA3A5756}" type="presParOf" srcId="{D1863B14-AA3E-4DA6-B004-1CB4F4B20483}" destId="{0FE079DB-81FC-480B-8563-D6B661C25A7E}" srcOrd="3" destOrd="0" presId="urn:microsoft.com/office/officeart/2005/8/layout/equation1"/>
    <dgm:cxn modelId="{27631F1A-6EC4-4E1A-ADC5-8A46C13A707C}" type="presParOf" srcId="{D1863B14-AA3E-4DA6-B004-1CB4F4B20483}" destId="{2DF8CF67-1E85-442C-BC99-CF899CCFB4FD}" srcOrd="4" destOrd="0" presId="urn:microsoft.com/office/officeart/2005/8/layout/equation1"/>
    <dgm:cxn modelId="{F857FE06-3BC5-4E0F-BBEC-B4815E565EEE}" type="presParOf" srcId="{D1863B14-AA3E-4DA6-B004-1CB4F4B20483}" destId="{4DE7B8AF-7409-4C5A-A1F5-50D45AFB8965}" srcOrd="5" destOrd="0" presId="urn:microsoft.com/office/officeart/2005/8/layout/equation1"/>
    <dgm:cxn modelId="{C5C9FE5A-01C4-46B6-BA15-E82E6A1F2567}" type="presParOf" srcId="{D1863B14-AA3E-4DA6-B004-1CB4F4B20483}" destId="{D8004590-C035-4EF0-B74E-2B3190098C23}" srcOrd="6" destOrd="0" presId="urn:microsoft.com/office/officeart/2005/8/layout/equation1"/>
    <dgm:cxn modelId="{F70D8F88-13CB-495F-A4D5-41E544D02A3F}" type="presParOf" srcId="{D1863B14-AA3E-4DA6-B004-1CB4F4B20483}" destId="{5AD32511-7267-4D59-8CE3-861E6563BCC2}" srcOrd="7" destOrd="0" presId="urn:microsoft.com/office/officeart/2005/8/layout/equation1"/>
    <dgm:cxn modelId="{D2A24835-0B7E-4DBC-BB24-650DE33E3682}" type="presParOf" srcId="{D1863B14-AA3E-4DA6-B004-1CB4F4B20483}" destId="{71BD912F-9ED7-4523-824A-65FF9F0B196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2F0B0C-B309-467C-BF32-EB955720C16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A48234-BB70-4FE9-A811-5BA045C6C54A}">
      <dgm:prSet phldrT="[Testo]"/>
      <dgm:spPr/>
      <dgm:t>
        <a:bodyPr/>
        <a:lstStyle/>
        <a:p>
          <a:r>
            <a:rPr lang="en-US" dirty="0"/>
            <a:t>[AI] Ok, it seems a cat to me too</a:t>
          </a:r>
        </a:p>
      </dgm:t>
    </dgm:pt>
    <dgm:pt modelId="{D8ACE1AB-5C38-4485-A5D4-159FB3576AE0}" type="parTrans" cxnId="{8F7E72CA-D49C-43C8-B1DC-FE8C88BA3A03}">
      <dgm:prSet/>
      <dgm:spPr/>
      <dgm:t>
        <a:bodyPr/>
        <a:lstStyle/>
        <a:p>
          <a:endParaRPr lang="en-US"/>
        </a:p>
      </dgm:t>
    </dgm:pt>
    <dgm:pt modelId="{F774AF55-6423-44C8-9505-6C8FB3CAB2FC}" type="sibTrans" cxnId="{8F7E72CA-D49C-43C8-B1DC-FE8C88BA3A03}">
      <dgm:prSet/>
      <dgm:spPr/>
      <dgm:t>
        <a:bodyPr/>
        <a:lstStyle/>
        <a:p>
          <a:endParaRPr lang="en-US"/>
        </a:p>
      </dgm:t>
    </dgm:pt>
    <dgm:pt modelId="{EB9C5280-4322-42B7-868D-A66CEC124DC0}">
      <dgm:prSet/>
      <dgm:spPr/>
      <dgm:t>
        <a:bodyPr/>
        <a:lstStyle/>
        <a:p>
          <a:r>
            <a:rPr lang="en-US" dirty="0"/>
            <a:t>[User] This is a cat</a:t>
          </a:r>
        </a:p>
      </dgm:t>
    </dgm:pt>
    <dgm:pt modelId="{69374061-6A73-4C94-96C3-5AAAC7F7F67B}" type="parTrans" cxnId="{2FAF1C26-8D7E-4282-947F-E9BF6DC9939D}">
      <dgm:prSet/>
      <dgm:spPr/>
      <dgm:t>
        <a:bodyPr/>
        <a:lstStyle/>
        <a:p>
          <a:endParaRPr lang="en-US"/>
        </a:p>
      </dgm:t>
    </dgm:pt>
    <dgm:pt modelId="{4F6341CE-EC68-45AF-998C-CA9AB536F0EC}" type="sibTrans" cxnId="{2FAF1C26-8D7E-4282-947F-E9BF6DC9939D}">
      <dgm:prSet/>
      <dgm:spPr/>
      <dgm:t>
        <a:bodyPr/>
        <a:lstStyle/>
        <a:p>
          <a:endParaRPr lang="en-US"/>
        </a:p>
      </dgm:t>
    </dgm:pt>
    <dgm:pt modelId="{0D1E3C79-DD06-40FC-8DEC-60095AC5FC84}" type="pres">
      <dgm:prSet presAssocID="{FE2F0B0C-B309-467C-BF32-EB955720C16B}" presName="Name0" presStyleCnt="0">
        <dgm:presLayoutVars>
          <dgm:dir/>
          <dgm:resizeHandles val="exact"/>
        </dgm:presLayoutVars>
      </dgm:prSet>
      <dgm:spPr/>
    </dgm:pt>
    <dgm:pt modelId="{79AC4BE0-383C-441A-B5C6-F878C4941A86}" type="pres">
      <dgm:prSet presAssocID="{EB9C5280-4322-42B7-868D-A66CEC124DC0}" presName="node" presStyleLbl="node1" presStyleIdx="0" presStyleCnt="2">
        <dgm:presLayoutVars>
          <dgm:bulletEnabled val="1"/>
        </dgm:presLayoutVars>
      </dgm:prSet>
      <dgm:spPr/>
    </dgm:pt>
    <dgm:pt modelId="{16823E0E-9C05-41DB-87A3-0F22DC58D28E}" type="pres">
      <dgm:prSet presAssocID="{4F6341CE-EC68-45AF-998C-CA9AB536F0EC}" presName="sibTrans" presStyleLbl="sibTrans2D1" presStyleIdx="0" presStyleCnt="1"/>
      <dgm:spPr/>
    </dgm:pt>
    <dgm:pt modelId="{A857CF4C-DDC6-4587-9303-7951B7A6EB25}" type="pres">
      <dgm:prSet presAssocID="{4F6341CE-EC68-45AF-998C-CA9AB536F0EC}" presName="connectorText" presStyleLbl="sibTrans2D1" presStyleIdx="0" presStyleCnt="1"/>
      <dgm:spPr/>
    </dgm:pt>
    <dgm:pt modelId="{77BD7EE4-BFEA-4DCE-9E5D-154BBDB81F63}" type="pres">
      <dgm:prSet presAssocID="{CAA48234-BB70-4FE9-A811-5BA045C6C54A}" presName="node" presStyleLbl="node1" presStyleIdx="1" presStyleCnt="2">
        <dgm:presLayoutVars>
          <dgm:bulletEnabled val="1"/>
        </dgm:presLayoutVars>
      </dgm:prSet>
      <dgm:spPr/>
    </dgm:pt>
  </dgm:ptLst>
  <dgm:cxnLst>
    <dgm:cxn modelId="{2FAF1C26-8D7E-4282-947F-E9BF6DC9939D}" srcId="{FE2F0B0C-B309-467C-BF32-EB955720C16B}" destId="{EB9C5280-4322-42B7-868D-A66CEC124DC0}" srcOrd="0" destOrd="0" parTransId="{69374061-6A73-4C94-96C3-5AAAC7F7F67B}" sibTransId="{4F6341CE-EC68-45AF-998C-CA9AB536F0EC}"/>
    <dgm:cxn modelId="{8BF6A55E-DE12-4587-9F49-7AEC3EE0A0B2}" type="presOf" srcId="{4F6341CE-EC68-45AF-998C-CA9AB536F0EC}" destId="{A857CF4C-DDC6-4587-9303-7951B7A6EB25}" srcOrd="1" destOrd="0" presId="urn:microsoft.com/office/officeart/2005/8/layout/process1"/>
    <dgm:cxn modelId="{EABB007A-E694-41EE-A5F2-52FDA8968293}" type="presOf" srcId="{4F6341CE-EC68-45AF-998C-CA9AB536F0EC}" destId="{16823E0E-9C05-41DB-87A3-0F22DC58D28E}" srcOrd="0" destOrd="0" presId="urn:microsoft.com/office/officeart/2005/8/layout/process1"/>
    <dgm:cxn modelId="{179E9186-87F5-4B73-A5AB-43E1159BEE23}" type="presOf" srcId="{CAA48234-BB70-4FE9-A811-5BA045C6C54A}" destId="{77BD7EE4-BFEA-4DCE-9E5D-154BBDB81F63}" srcOrd="0" destOrd="0" presId="urn:microsoft.com/office/officeart/2005/8/layout/process1"/>
    <dgm:cxn modelId="{1B2B4689-8E03-42BA-B60C-2D5BA83A5473}" type="presOf" srcId="{EB9C5280-4322-42B7-868D-A66CEC124DC0}" destId="{79AC4BE0-383C-441A-B5C6-F878C4941A86}" srcOrd="0" destOrd="0" presId="urn:microsoft.com/office/officeart/2005/8/layout/process1"/>
    <dgm:cxn modelId="{FB8944AF-0E06-49D3-9AF8-200DEDFE4F26}" type="presOf" srcId="{FE2F0B0C-B309-467C-BF32-EB955720C16B}" destId="{0D1E3C79-DD06-40FC-8DEC-60095AC5FC84}" srcOrd="0" destOrd="0" presId="urn:microsoft.com/office/officeart/2005/8/layout/process1"/>
    <dgm:cxn modelId="{8F7E72CA-D49C-43C8-B1DC-FE8C88BA3A03}" srcId="{FE2F0B0C-B309-467C-BF32-EB955720C16B}" destId="{CAA48234-BB70-4FE9-A811-5BA045C6C54A}" srcOrd="1" destOrd="0" parTransId="{D8ACE1AB-5C38-4485-A5D4-159FB3576AE0}" sibTransId="{F774AF55-6423-44C8-9505-6C8FB3CAB2FC}"/>
    <dgm:cxn modelId="{4490A89F-C2C6-4960-B13D-0309180AFF19}" type="presParOf" srcId="{0D1E3C79-DD06-40FC-8DEC-60095AC5FC84}" destId="{79AC4BE0-383C-441A-B5C6-F878C4941A86}" srcOrd="0" destOrd="0" presId="urn:microsoft.com/office/officeart/2005/8/layout/process1"/>
    <dgm:cxn modelId="{369B7B14-14A0-4228-AFD5-199A3991553F}" type="presParOf" srcId="{0D1E3C79-DD06-40FC-8DEC-60095AC5FC84}" destId="{16823E0E-9C05-41DB-87A3-0F22DC58D28E}" srcOrd="1" destOrd="0" presId="urn:microsoft.com/office/officeart/2005/8/layout/process1"/>
    <dgm:cxn modelId="{6BEB5F55-6C7B-4269-8BC0-A0563E87735A}" type="presParOf" srcId="{16823E0E-9C05-41DB-87A3-0F22DC58D28E}" destId="{A857CF4C-DDC6-4587-9303-7951B7A6EB25}" srcOrd="0" destOrd="0" presId="urn:microsoft.com/office/officeart/2005/8/layout/process1"/>
    <dgm:cxn modelId="{5732CBB2-A71C-487F-AA3F-59CC3221A466}" type="presParOf" srcId="{0D1E3C79-DD06-40FC-8DEC-60095AC5FC84}" destId="{77BD7EE4-BFEA-4DCE-9E5D-154BBDB81F6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2F0B0C-B309-467C-BF32-EB955720C16B}" type="doc">
      <dgm:prSet loTypeId="urn:microsoft.com/office/officeart/2005/8/layout/process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AA48234-BB70-4FE9-A811-5BA045C6C54A}">
      <dgm:prSet phldrT="[Testo]"/>
      <dgm:spPr/>
      <dgm:t>
        <a:bodyPr/>
        <a:lstStyle/>
        <a:p>
          <a:r>
            <a:rPr lang="en-US" dirty="0"/>
            <a:t>[AI] Not sure… Double-check it and this other example</a:t>
          </a:r>
        </a:p>
      </dgm:t>
    </dgm:pt>
    <dgm:pt modelId="{D8ACE1AB-5C38-4485-A5D4-159FB3576AE0}" type="parTrans" cxnId="{8F7E72CA-D49C-43C8-B1DC-FE8C88BA3A03}">
      <dgm:prSet/>
      <dgm:spPr/>
      <dgm:t>
        <a:bodyPr/>
        <a:lstStyle/>
        <a:p>
          <a:endParaRPr lang="en-US"/>
        </a:p>
      </dgm:t>
    </dgm:pt>
    <dgm:pt modelId="{F774AF55-6423-44C8-9505-6C8FB3CAB2FC}" type="sibTrans" cxnId="{8F7E72CA-D49C-43C8-B1DC-FE8C88BA3A03}">
      <dgm:prSet/>
      <dgm:spPr/>
      <dgm:t>
        <a:bodyPr/>
        <a:lstStyle/>
        <a:p>
          <a:endParaRPr lang="en-US"/>
        </a:p>
      </dgm:t>
    </dgm:pt>
    <dgm:pt modelId="{E1E2AC86-39F0-4887-83B3-CC204BDEF07A}">
      <dgm:prSet phldrT="[Testo]"/>
      <dgm:spPr/>
      <dgm:t>
        <a:bodyPr/>
        <a:lstStyle/>
        <a:p>
          <a:r>
            <a:rPr lang="en-US" dirty="0"/>
            <a:t>[User] Yeah, they are both dogs</a:t>
          </a:r>
        </a:p>
      </dgm:t>
    </dgm:pt>
    <dgm:pt modelId="{9E5DBD64-8AE4-4F26-A5DD-F29070924480}" type="parTrans" cxnId="{DCC1F0ED-F701-4076-866B-1AD861DDCA9A}">
      <dgm:prSet/>
      <dgm:spPr/>
      <dgm:t>
        <a:bodyPr/>
        <a:lstStyle/>
        <a:p>
          <a:endParaRPr lang="en-US"/>
        </a:p>
      </dgm:t>
    </dgm:pt>
    <dgm:pt modelId="{98FD401E-5CB5-49D2-BEEB-CFB39CE187FB}" type="sibTrans" cxnId="{DCC1F0ED-F701-4076-866B-1AD861DDCA9A}">
      <dgm:prSet/>
      <dgm:spPr/>
      <dgm:t>
        <a:bodyPr/>
        <a:lstStyle/>
        <a:p>
          <a:endParaRPr lang="en-US"/>
        </a:p>
      </dgm:t>
    </dgm:pt>
    <dgm:pt modelId="{EB9C5280-4322-42B7-868D-A66CEC124DC0}">
      <dgm:prSet/>
      <dgm:spPr/>
      <dgm:t>
        <a:bodyPr/>
        <a:lstStyle/>
        <a:p>
          <a:r>
            <a:rPr lang="en-US" dirty="0"/>
            <a:t>[User] This is a cat</a:t>
          </a:r>
        </a:p>
      </dgm:t>
    </dgm:pt>
    <dgm:pt modelId="{69374061-6A73-4C94-96C3-5AAAC7F7F67B}" type="parTrans" cxnId="{2FAF1C26-8D7E-4282-947F-E9BF6DC9939D}">
      <dgm:prSet/>
      <dgm:spPr/>
      <dgm:t>
        <a:bodyPr/>
        <a:lstStyle/>
        <a:p>
          <a:endParaRPr lang="en-US"/>
        </a:p>
      </dgm:t>
    </dgm:pt>
    <dgm:pt modelId="{4F6341CE-EC68-45AF-998C-CA9AB536F0EC}" type="sibTrans" cxnId="{2FAF1C26-8D7E-4282-947F-E9BF6DC9939D}">
      <dgm:prSet/>
      <dgm:spPr/>
      <dgm:t>
        <a:bodyPr/>
        <a:lstStyle/>
        <a:p>
          <a:endParaRPr lang="en-US"/>
        </a:p>
      </dgm:t>
    </dgm:pt>
    <dgm:pt modelId="{D8BEA28F-02E3-4614-AB38-CBB38C7DB3CC}">
      <dgm:prSet/>
      <dgm:spPr/>
      <dgm:t>
        <a:bodyPr/>
        <a:lstStyle/>
        <a:p>
          <a:r>
            <a:rPr lang="en-US" dirty="0"/>
            <a:t>[AI] All right. Updating…</a:t>
          </a:r>
        </a:p>
      </dgm:t>
    </dgm:pt>
    <dgm:pt modelId="{031360E9-5651-45C5-81C7-4639170151C2}" type="parTrans" cxnId="{EA175F6C-6EC8-42BB-A9E7-58E6545A4D40}">
      <dgm:prSet/>
      <dgm:spPr/>
      <dgm:t>
        <a:bodyPr/>
        <a:lstStyle/>
        <a:p>
          <a:endParaRPr lang="en-US"/>
        </a:p>
      </dgm:t>
    </dgm:pt>
    <dgm:pt modelId="{D2F4C5C6-0B34-49B9-9551-C0FA375D8231}" type="sibTrans" cxnId="{EA175F6C-6EC8-42BB-A9E7-58E6545A4D40}">
      <dgm:prSet/>
      <dgm:spPr/>
      <dgm:t>
        <a:bodyPr/>
        <a:lstStyle/>
        <a:p>
          <a:endParaRPr lang="en-US"/>
        </a:p>
      </dgm:t>
    </dgm:pt>
    <dgm:pt modelId="{0D1E3C79-DD06-40FC-8DEC-60095AC5FC84}" type="pres">
      <dgm:prSet presAssocID="{FE2F0B0C-B309-467C-BF32-EB955720C16B}" presName="Name0" presStyleCnt="0">
        <dgm:presLayoutVars>
          <dgm:dir/>
          <dgm:resizeHandles val="exact"/>
        </dgm:presLayoutVars>
      </dgm:prSet>
      <dgm:spPr/>
    </dgm:pt>
    <dgm:pt modelId="{79AC4BE0-383C-441A-B5C6-F878C4941A86}" type="pres">
      <dgm:prSet presAssocID="{EB9C5280-4322-42B7-868D-A66CEC124DC0}" presName="node" presStyleLbl="node1" presStyleIdx="0" presStyleCnt="4">
        <dgm:presLayoutVars>
          <dgm:bulletEnabled val="1"/>
        </dgm:presLayoutVars>
      </dgm:prSet>
      <dgm:spPr/>
    </dgm:pt>
    <dgm:pt modelId="{16823E0E-9C05-41DB-87A3-0F22DC58D28E}" type="pres">
      <dgm:prSet presAssocID="{4F6341CE-EC68-45AF-998C-CA9AB536F0EC}" presName="sibTrans" presStyleLbl="sibTrans2D1" presStyleIdx="0" presStyleCnt="3"/>
      <dgm:spPr/>
    </dgm:pt>
    <dgm:pt modelId="{A857CF4C-DDC6-4587-9303-7951B7A6EB25}" type="pres">
      <dgm:prSet presAssocID="{4F6341CE-EC68-45AF-998C-CA9AB536F0EC}" presName="connectorText" presStyleLbl="sibTrans2D1" presStyleIdx="0" presStyleCnt="3"/>
      <dgm:spPr/>
    </dgm:pt>
    <dgm:pt modelId="{77BD7EE4-BFEA-4DCE-9E5D-154BBDB81F63}" type="pres">
      <dgm:prSet presAssocID="{CAA48234-BB70-4FE9-A811-5BA045C6C54A}" presName="node" presStyleLbl="node1" presStyleIdx="1" presStyleCnt="4">
        <dgm:presLayoutVars>
          <dgm:bulletEnabled val="1"/>
        </dgm:presLayoutVars>
      </dgm:prSet>
      <dgm:spPr/>
    </dgm:pt>
    <dgm:pt modelId="{74983567-764F-49D5-91EC-45408A33B002}" type="pres">
      <dgm:prSet presAssocID="{F774AF55-6423-44C8-9505-6C8FB3CAB2FC}" presName="sibTrans" presStyleLbl="sibTrans2D1" presStyleIdx="1" presStyleCnt="3"/>
      <dgm:spPr/>
    </dgm:pt>
    <dgm:pt modelId="{6ACD8F4B-1948-4807-A857-5E23F58385E6}" type="pres">
      <dgm:prSet presAssocID="{F774AF55-6423-44C8-9505-6C8FB3CAB2FC}" presName="connectorText" presStyleLbl="sibTrans2D1" presStyleIdx="1" presStyleCnt="3"/>
      <dgm:spPr/>
    </dgm:pt>
    <dgm:pt modelId="{3E617458-4C6C-4532-889F-8E05BAFE3DCF}" type="pres">
      <dgm:prSet presAssocID="{E1E2AC86-39F0-4887-83B3-CC204BDEF07A}" presName="node" presStyleLbl="node1" presStyleIdx="2" presStyleCnt="4">
        <dgm:presLayoutVars>
          <dgm:bulletEnabled val="1"/>
        </dgm:presLayoutVars>
      </dgm:prSet>
      <dgm:spPr/>
    </dgm:pt>
    <dgm:pt modelId="{CF7DB929-0842-4E81-AE1C-753BCA2F9AC5}" type="pres">
      <dgm:prSet presAssocID="{98FD401E-5CB5-49D2-BEEB-CFB39CE187FB}" presName="sibTrans" presStyleLbl="sibTrans2D1" presStyleIdx="2" presStyleCnt="3"/>
      <dgm:spPr/>
    </dgm:pt>
    <dgm:pt modelId="{45FF6224-7AB9-42FE-A4A5-6F33F0F69816}" type="pres">
      <dgm:prSet presAssocID="{98FD401E-5CB5-49D2-BEEB-CFB39CE187FB}" presName="connectorText" presStyleLbl="sibTrans2D1" presStyleIdx="2" presStyleCnt="3"/>
      <dgm:spPr/>
    </dgm:pt>
    <dgm:pt modelId="{CE697B7D-001E-4A43-B4DF-390A1DDBD927}" type="pres">
      <dgm:prSet presAssocID="{D8BEA28F-02E3-4614-AB38-CBB38C7DB3CC}" presName="node" presStyleLbl="node1" presStyleIdx="3" presStyleCnt="4">
        <dgm:presLayoutVars>
          <dgm:bulletEnabled val="1"/>
        </dgm:presLayoutVars>
      </dgm:prSet>
      <dgm:spPr/>
    </dgm:pt>
  </dgm:ptLst>
  <dgm:cxnLst>
    <dgm:cxn modelId="{2FAF1C26-8D7E-4282-947F-E9BF6DC9939D}" srcId="{FE2F0B0C-B309-467C-BF32-EB955720C16B}" destId="{EB9C5280-4322-42B7-868D-A66CEC124DC0}" srcOrd="0" destOrd="0" parTransId="{69374061-6A73-4C94-96C3-5AAAC7F7F67B}" sibTransId="{4F6341CE-EC68-45AF-998C-CA9AB536F0EC}"/>
    <dgm:cxn modelId="{8BF6A55E-DE12-4587-9F49-7AEC3EE0A0B2}" type="presOf" srcId="{4F6341CE-EC68-45AF-998C-CA9AB536F0EC}" destId="{A857CF4C-DDC6-4587-9303-7951B7A6EB25}" srcOrd="1" destOrd="0" presId="urn:microsoft.com/office/officeart/2005/8/layout/process1"/>
    <dgm:cxn modelId="{ABC86749-E33D-41F9-9EBB-629C89595496}" type="presOf" srcId="{E1E2AC86-39F0-4887-83B3-CC204BDEF07A}" destId="{3E617458-4C6C-4532-889F-8E05BAFE3DCF}" srcOrd="0" destOrd="0" presId="urn:microsoft.com/office/officeart/2005/8/layout/process1"/>
    <dgm:cxn modelId="{EA175F6C-6EC8-42BB-A9E7-58E6545A4D40}" srcId="{FE2F0B0C-B309-467C-BF32-EB955720C16B}" destId="{D8BEA28F-02E3-4614-AB38-CBB38C7DB3CC}" srcOrd="3" destOrd="0" parTransId="{031360E9-5651-45C5-81C7-4639170151C2}" sibTransId="{D2F4C5C6-0B34-49B9-9551-C0FA375D8231}"/>
    <dgm:cxn modelId="{EABB007A-E694-41EE-A5F2-52FDA8968293}" type="presOf" srcId="{4F6341CE-EC68-45AF-998C-CA9AB536F0EC}" destId="{16823E0E-9C05-41DB-87A3-0F22DC58D28E}" srcOrd="0" destOrd="0" presId="urn:microsoft.com/office/officeart/2005/8/layout/process1"/>
    <dgm:cxn modelId="{0C137B80-E1B0-40F8-BBBD-7BA41D083FC0}" type="presOf" srcId="{98FD401E-5CB5-49D2-BEEB-CFB39CE187FB}" destId="{45FF6224-7AB9-42FE-A4A5-6F33F0F69816}" srcOrd="1" destOrd="0" presId="urn:microsoft.com/office/officeart/2005/8/layout/process1"/>
    <dgm:cxn modelId="{179E9186-87F5-4B73-A5AB-43E1159BEE23}" type="presOf" srcId="{CAA48234-BB70-4FE9-A811-5BA045C6C54A}" destId="{77BD7EE4-BFEA-4DCE-9E5D-154BBDB81F63}" srcOrd="0" destOrd="0" presId="urn:microsoft.com/office/officeart/2005/8/layout/process1"/>
    <dgm:cxn modelId="{1B2B4689-8E03-42BA-B60C-2D5BA83A5473}" type="presOf" srcId="{EB9C5280-4322-42B7-868D-A66CEC124DC0}" destId="{79AC4BE0-383C-441A-B5C6-F878C4941A86}" srcOrd="0" destOrd="0" presId="urn:microsoft.com/office/officeart/2005/8/layout/process1"/>
    <dgm:cxn modelId="{4541E89B-77E0-443E-9D27-03FE83BA1418}" type="presOf" srcId="{D8BEA28F-02E3-4614-AB38-CBB38C7DB3CC}" destId="{CE697B7D-001E-4A43-B4DF-390A1DDBD927}" srcOrd="0" destOrd="0" presId="urn:microsoft.com/office/officeart/2005/8/layout/process1"/>
    <dgm:cxn modelId="{D6D9D5AC-4B30-442B-BF1E-C9DE5656E706}" type="presOf" srcId="{F774AF55-6423-44C8-9505-6C8FB3CAB2FC}" destId="{6ACD8F4B-1948-4807-A857-5E23F58385E6}" srcOrd="1" destOrd="0" presId="urn:microsoft.com/office/officeart/2005/8/layout/process1"/>
    <dgm:cxn modelId="{300026AD-3391-4598-899A-3A25B2F39FA2}" type="presOf" srcId="{F774AF55-6423-44C8-9505-6C8FB3CAB2FC}" destId="{74983567-764F-49D5-91EC-45408A33B002}" srcOrd="0" destOrd="0" presId="urn:microsoft.com/office/officeart/2005/8/layout/process1"/>
    <dgm:cxn modelId="{FB8944AF-0E06-49D3-9AF8-200DEDFE4F26}" type="presOf" srcId="{FE2F0B0C-B309-467C-BF32-EB955720C16B}" destId="{0D1E3C79-DD06-40FC-8DEC-60095AC5FC84}" srcOrd="0" destOrd="0" presId="urn:microsoft.com/office/officeart/2005/8/layout/process1"/>
    <dgm:cxn modelId="{8F7E72CA-D49C-43C8-B1DC-FE8C88BA3A03}" srcId="{FE2F0B0C-B309-467C-BF32-EB955720C16B}" destId="{CAA48234-BB70-4FE9-A811-5BA045C6C54A}" srcOrd="1" destOrd="0" parTransId="{D8ACE1AB-5C38-4485-A5D4-159FB3576AE0}" sibTransId="{F774AF55-6423-44C8-9505-6C8FB3CAB2FC}"/>
    <dgm:cxn modelId="{DCC1F0ED-F701-4076-866B-1AD861DDCA9A}" srcId="{FE2F0B0C-B309-467C-BF32-EB955720C16B}" destId="{E1E2AC86-39F0-4887-83B3-CC204BDEF07A}" srcOrd="2" destOrd="0" parTransId="{9E5DBD64-8AE4-4F26-A5DD-F29070924480}" sibTransId="{98FD401E-5CB5-49D2-BEEB-CFB39CE187FB}"/>
    <dgm:cxn modelId="{59F7BAEE-E620-496D-A00D-BD316600E6EE}" type="presOf" srcId="{98FD401E-5CB5-49D2-BEEB-CFB39CE187FB}" destId="{CF7DB929-0842-4E81-AE1C-753BCA2F9AC5}" srcOrd="0" destOrd="0" presId="urn:microsoft.com/office/officeart/2005/8/layout/process1"/>
    <dgm:cxn modelId="{4490A89F-C2C6-4960-B13D-0309180AFF19}" type="presParOf" srcId="{0D1E3C79-DD06-40FC-8DEC-60095AC5FC84}" destId="{79AC4BE0-383C-441A-B5C6-F878C4941A86}" srcOrd="0" destOrd="0" presId="urn:microsoft.com/office/officeart/2005/8/layout/process1"/>
    <dgm:cxn modelId="{369B7B14-14A0-4228-AFD5-199A3991553F}" type="presParOf" srcId="{0D1E3C79-DD06-40FC-8DEC-60095AC5FC84}" destId="{16823E0E-9C05-41DB-87A3-0F22DC58D28E}" srcOrd="1" destOrd="0" presId="urn:microsoft.com/office/officeart/2005/8/layout/process1"/>
    <dgm:cxn modelId="{6BEB5F55-6C7B-4269-8BC0-A0563E87735A}" type="presParOf" srcId="{16823E0E-9C05-41DB-87A3-0F22DC58D28E}" destId="{A857CF4C-DDC6-4587-9303-7951B7A6EB25}" srcOrd="0" destOrd="0" presId="urn:microsoft.com/office/officeart/2005/8/layout/process1"/>
    <dgm:cxn modelId="{5732CBB2-A71C-487F-AA3F-59CC3221A466}" type="presParOf" srcId="{0D1E3C79-DD06-40FC-8DEC-60095AC5FC84}" destId="{77BD7EE4-BFEA-4DCE-9E5D-154BBDB81F63}" srcOrd="2" destOrd="0" presId="urn:microsoft.com/office/officeart/2005/8/layout/process1"/>
    <dgm:cxn modelId="{62B156A5-7D5B-4E63-9ADF-F27DEBBD8D2C}" type="presParOf" srcId="{0D1E3C79-DD06-40FC-8DEC-60095AC5FC84}" destId="{74983567-764F-49D5-91EC-45408A33B002}" srcOrd="3" destOrd="0" presId="urn:microsoft.com/office/officeart/2005/8/layout/process1"/>
    <dgm:cxn modelId="{4F76BCE1-D495-47BB-94FF-A7A72B5004D7}" type="presParOf" srcId="{74983567-764F-49D5-91EC-45408A33B002}" destId="{6ACD8F4B-1948-4807-A857-5E23F58385E6}" srcOrd="0" destOrd="0" presId="urn:microsoft.com/office/officeart/2005/8/layout/process1"/>
    <dgm:cxn modelId="{33389F89-169D-4F07-912F-7E0F05C9F76F}" type="presParOf" srcId="{0D1E3C79-DD06-40FC-8DEC-60095AC5FC84}" destId="{3E617458-4C6C-4532-889F-8E05BAFE3DCF}" srcOrd="4" destOrd="0" presId="urn:microsoft.com/office/officeart/2005/8/layout/process1"/>
    <dgm:cxn modelId="{05F7E4AC-0811-4F04-A5E1-D787D23C8AF8}" type="presParOf" srcId="{0D1E3C79-DD06-40FC-8DEC-60095AC5FC84}" destId="{CF7DB929-0842-4E81-AE1C-753BCA2F9AC5}" srcOrd="5" destOrd="0" presId="urn:microsoft.com/office/officeart/2005/8/layout/process1"/>
    <dgm:cxn modelId="{628AE703-AE19-4B6D-A6B2-D9B7D0B9F944}" type="presParOf" srcId="{CF7DB929-0842-4E81-AE1C-753BCA2F9AC5}" destId="{45FF6224-7AB9-42FE-A4A5-6F33F0F69816}" srcOrd="0" destOrd="0" presId="urn:microsoft.com/office/officeart/2005/8/layout/process1"/>
    <dgm:cxn modelId="{D331AFAE-9BCA-4536-A52C-727EA1DD1C32}" type="presParOf" srcId="{0D1E3C79-DD06-40FC-8DEC-60095AC5FC84}" destId="{CE697B7D-001E-4A43-B4DF-390A1DDBD92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C2AD-A2E9-45E6-89B5-1DB5EB1D8B08}">
      <dsp:nvSpPr>
        <dsp:cNvPr id="0" name=""/>
        <dsp:cNvSpPr/>
      </dsp:nvSpPr>
      <dsp:spPr>
        <a:xfrm>
          <a:off x="475467" y="801"/>
          <a:ext cx="1424833" cy="14248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Old example with wrong label</a:t>
          </a:r>
        </a:p>
      </dsp:txBody>
      <dsp:txXfrm>
        <a:off x="684129" y="209463"/>
        <a:ext cx="1007509" cy="1007509"/>
      </dsp:txXfrm>
    </dsp:sp>
    <dsp:sp modelId="{4FC7CE1B-4EC7-4F86-85FF-9C365DC82338}">
      <dsp:nvSpPr>
        <dsp:cNvPr id="0" name=""/>
        <dsp:cNvSpPr/>
      </dsp:nvSpPr>
      <dsp:spPr>
        <a:xfrm>
          <a:off x="2015998" y="300016"/>
          <a:ext cx="826403" cy="826403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25538" y="616033"/>
        <a:ext cx="607323" cy="194369"/>
      </dsp:txXfrm>
    </dsp:sp>
    <dsp:sp modelId="{2DF8CF67-1E85-442C-BC99-CF899CCFB4FD}">
      <dsp:nvSpPr>
        <dsp:cNvPr id="0" name=""/>
        <dsp:cNvSpPr/>
      </dsp:nvSpPr>
      <dsp:spPr>
        <a:xfrm>
          <a:off x="2958098" y="801"/>
          <a:ext cx="1424833" cy="1424833"/>
        </a:xfrm>
        <a:prstGeom prst="ellipse">
          <a:avLst/>
        </a:prstGeom>
        <a:solidFill>
          <a:schemeClr val="accent4">
            <a:hueOff val="-210776"/>
            <a:satOff val="21227"/>
            <a:lumOff val="14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New example with similar error</a:t>
          </a:r>
        </a:p>
      </dsp:txBody>
      <dsp:txXfrm>
        <a:off x="3166760" y="209463"/>
        <a:ext cx="1007509" cy="1007509"/>
      </dsp:txXfrm>
    </dsp:sp>
    <dsp:sp modelId="{D8004590-C035-4EF0-B74E-2B3190098C23}">
      <dsp:nvSpPr>
        <dsp:cNvPr id="0" name=""/>
        <dsp:cNvSpPr/>
      </dsp:nvSpPr>
      <dsp:spPr>
        <a:xfrm>
          <a:off x="4498628" y="300016"/>
          <a:ext cx="826403" cy="826403"/>
        </a:xfrm>
        <a:prstGeom prst="mathEqual">
          <a:avLst/>
        </a:prstGeom>
        <a:solidFill>
          <a:schemeClr val="accent4">
            <a:hueOff val="-421553"/>
            <a:satOff val="42454"/>
            <a:lumOff val="2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08168" y="470255"/>
        <a:ext cx="607323" cy="485925"/>
      </dsp:txXfrm>
    </dsp:sp>
    <dsp:sp modelId="{71BD912F-9ED7-4523-824A-65FF9F0B196E}">
      <dsp:nvSpPr>
        <dsp:cNvPr id="0" name=""/>
        <dsp:cNvSpPr/>
      </dsp:nvSpPr>
      <dsp:spPr>
        <a:xfrm>
          <a:off x="5440728" y="801"/>
          <a:ext cx="1424833" cy="1424833"/>
        </a:xfrm>
        <a:prstGeom prst="ellipse">
          <a:avLst/>
        </a:prstGeom>
        <a:solidFill>
          <a:schemeClr val="accent4">
            <a:hueOff val="-421553"/>
            <a:satOff val="42454"/>
            <a:lumOff val="2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Make the same error + repeat in the future</a:t>
          </a:r>
        </a:p>
      </dsp:txBody>
      <dsp:txXfrm>
        <a:off x="5649390" y="209463"/>
        <a:ext cx="1007509" cy="1007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EC2AD-A2E9-45E6-89B5-1DB5EB1D8B08}">
      <dsp:nvSpPr>
        <dsp:cNvPr id="0" name=""/>
        <dsp:cNvSpPr/>
      </dsp:nvSpPr>
      <dsp:spPr>
        <a:xfrm>
          <a:off x="475467" y="801"/>
          <a:ext cx="1424833" cy="14248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New example with wrong label</a:t>
          </a:r>
        </a:p>
      </dsp:txBody>
      <dsp:txXfrm>
        <a:off x="684129" y="209463"/>
        <a:ext cx="1007509" cy="1007509"/>
      </dsp:txXfrm>
    </dsp:sp>
    <dsp:sp modelId="{4FC7CE1B-4EC7-4F86-85FF-9C365DC82338}">
      <dsp:nvSpPr>
        <dsp:cNvPr id="0" name=""/>
        <dsp:cNvSpPr/>
      </dsp:nvSpPr>
      <dsp:spPr>
        <a:xfrm>
          <a:off x="2015998" y="300016"/>
          <a:ext cx="826403" cy="826403"/>
        </a:xfrm>
        <a:prstGeom prst="mathPlus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25538" y="616033"/>
        <a:ext cx="607323" cy="194369"/>
      </dsp:txXfrm>
    </dsp:sp>
    <dsp:sp modelId="{2DF8CF67-1E85-442C-BC99-CF899CCFB4FD}">
      <dsp:nvSpPr>
        <dsp:cNvPr id="0" name=""/>
        <dsp:cNvSpPr/>
      </dsp:nvSpPr>
      <dsp:spPr>
        <a:xfrm>
          <a:off x="2958098" y="801"/>
          <a:ext cx="1424833" cy="1424833"/>
        </a:xfrm>
        <a:prstGeom prst="ellipse">
          <a:avLst/>
        </a:prstGeom>
        <a:solidFill>
          <a:schemeClr val="accent4">
            <a:hueOff val="-210776"/>
            <a:satOff val="21227"/>
            <a:lumOff val="14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Learning</a:t>
          </a:r>
        </a:p>
      </dsp:txBody>
      <dsp:txXfrm>
        <a:off x="3166760" y="209463"/>
        <a:ext cx="1007509" cy="1007509"/>
      </dsp:txXfrm>
    </dsp:sp>
    <dsp:sp modelId="{D8004590-C035-4EF0-B74E-2B3190098C23}">
      <dsp:nvSpPr>
        <dsp:cNvPr id="0" name=""/>
        <dsp:cNvSpPr/>
      </dsp:nvSpPr>
      <dsp:spPr>
        <a:xfrm>
          <a:off x="4498628" y="300016"/>
          <a:ext cx="826403" cy="826403"/>
        </a:xfrm>
        <a:prstGeom prst="mathEqual">
          <a:avLst/>
        </a:prstGeom>
        <a:solidFill>
          <a:schemeClr val="accent4">
            <a:hueOff val="-421553"/>
            <a:satOff val="42454"/>
            <a:lumOff val="28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08168" y="470255"/>
        <a:ext cx="607323" cy="485925"/>
      </dsp:txXfrm>
    </dsp:sp>
    <dsp:sp modelId="{71BD912F-9ED7-4523-824A-65FF9F0B196E}">
      <dsp:nvSpPr>
        <dsp:cNvPr id="0" name=""/>
        <dsp:cNvSpPr/>
      </dsp:nvSpPr>
      <dsp:spPr>
        <a:xfrm>
          <a:off x="5440728" y="801"/>
          <a:ext cx="1424833" cy="1424833"/>
        </a:xfrm>
        <a:prstGeom prst="ellipse">
          <a:avLst/>
        </a:prstGeom>
        <a:solidFill>
          <a:schemeClr val="accent4">
            <a:hueOff val="-421553"/>
            <a:satOff val="42454"/>
            <a:lumOff val="2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Repeat the same error in the future</a:t>
          </a:r>
        </a:p>
      </dsp:txBody>
      <dsp:txXfrm>
        <a:off x="5649390" y="209463"/>
        <a:ext cx="1007509" cy="1007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C4BE0-383C-441A-B5C6-F878C4941A86}">
      <dsp:nvSpPr>
        <dsp:cNvPr id="0" name=""/>
        <dsp:cNvSpPr/>
      </dsp:nvSpPr>
      <dsp:spPr>
        <a:xfrm>
          <a:off x="1017" y="0"/>
          <a:ext cx="2170238" cy="1014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[User] This is a cat</a:t>
          </a:r>
        </a:p>
      </dsp:txBody>
      <dsp:txXfrm>
        <a:off x="30723" y="29706"/>
        <a:ext cx="2110826" cy="954833"/>
      </dsp:txXfrm>
    </dsp:sp>
    <dsp:sp modelId="{16823E0E-9C05-41DB-87A3-0F22DC58D28E}">
      <dsp:nvSpPr>
        <dsp:cNvPr id="0" name=""/>
        <dsp:cNvSpPr/>
      </dsp:nvSpPr>
      <dsp:spPr>
        <a:xfrm>
          <a:off x="2388279" y="238012"/>
          <a:ext cx="460090" cy="538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88279" y="345656"/>
        <a:ext cx="322063" cy="322931"/>
      </dsp:txXfrm>
    </dsp:sp>
    <dsp:sp modelId="{77BD7EE4-BFEA-4DCE-9E5D-154BBDB81F63}">
      <dsp:nvSpPr>
        <dsp:cNvPr id="0" name=""/>
        <dsp:cNvSpPr/>
      </dsp:nvSpPr>
      <dsp:spPr>
        <a:xfrm>
          <a:off x="3039351" y="0"/>
          <a:ext cx="2170238" cy="10142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[AI] Ok, it seems a cat to me too</a:t>
          </a:r>
        </a:p>
      </dsp:txBody>
      <dsp:txXfrm>
        <a:off x="3069057" y="29706"/>
        <a:ext cx="2110826" cy="954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C4BE0-383C-441A-B5C6-F878C4941A86}">
      <dsp:nvSpPr>
        <dsp:cNvPr id="0" name=""/>
        <dsp:cNvSpPr/>
      </dsp:nvSpPr>
      <dsp:spPr>
        <a:xfrm>
          <a:off x="4277" y="92043"/>
          <a:ext cx="1870018" cy="12271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[User] This is a cat</a:t>
          </a:r>
        </a:p>
      </dsp:txBody>
      <dsp:txXfrm>
        <a:off x="40220" y="127986"/>
        <a:ext cx="1798132" cy="1155313"/>
      </dsp:txXfrm>
    </dsp:sp>
    <dsp:sp modelId="{16823E0E-9C05-41DB-87A3-0F22DC58D28E}">
      <dsp:nvSpPr>
        <dsp:cNvPr id="0" name=""/>
        <dsp:cNvSpPr/>
      </dsp:nvSpPr>
      <dsp:spPr>
        <a:xfrm>
          <a:off x="2061297" y="473761"/>
          <a:ext cx="396443" cy="463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061297" y="566514"/>
        <a:ext cx="277510" cy="278258"/>
      </dsp:txXfrm>
    </dsp:sp>
    <dsp:sp modelId="{77BD7EE4-BFEA-4DCE-9E5D-154BBDB81F63}">
      <dsp:nvSpPr>
        <dsp:cNvPr id="0" name=""/>
        <dsp:cNvSpPr/>
      </dsp:nvSpPr>
      <dsp:spPr>
        <a:xfrm>
          <a:off x="2622303" y="92043"/>
          <a:ext cx="1870018" cy="12271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[AI] Not sure… Double-check it and this other example</a:t>
          </a:r>
        </a:p>
      </dsp:txBody>
      <dsp:txXfrm>
        <a:off x="2658246" y="127986"/>
        <a:ext cx="1798132" cy="1155313"/>
      </dsp:txXfrm>
    </dsp:sp>
    <dsp:sp modelId="{74983567-764F-49D5-91EC-45408A33B002}">
      <dsp:nvSpPr>
        <dsp:cNvPr id="0" name=""/>
        <dsp:cNvSpPr/>
      </dsp:nvSpPr>
      <dsp:spPr>
        <a:xfrm>
          <a:off x="4679324" y="473761"/>
          <a:ext cx="396443" cy="463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679324" y="566514"/>
        <a:ext cx="277510" cy="278258"/>
      </dsp:txXfrm>
    </dsp:sp>
    <dsp:sp modelId="{3E617458-4C6C-4532-889F-8E05BAFE3DCF}">
      <dsp:nvSpPr>
        <dsp:cNvPr id="0" name=""/>
        <dsp:cNvSpPr/>
      </dsp:nvSpPr>
      <dsp:spPr>
        <a:xfrm>
          <a:off x="5240329" y="92043"/>
          <a:ext cx="1870018" cy="12271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[User] Yeah, they are both dogs</a:t>
          </a:r>
        </a:p>
      </dsp:txBody>
      <dsp:txXfrm>
        <a:off x="5276272" y="127986"/>
        <a:ext cx="1798132" cy="1155313"/>
      </dsp:txXfrm>
    </dsp:sp>
    <dsp:sp modelId="{CF7DB929-0842-4E81-AE1C-753BCA2F9AC5}">
      <dsp:nvSpPr>
        <dsp:cNvPr id="0" name=""/>
        <dsp:cNvSpPr/>
      </dsp:nvSpPr>
      <dsp:spPr>
        <a:xfrm>
          <a:off x="7297350" y="473761"/>
          <a:ext cx="396443" cy="463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297350" y="566514"/>
        <a:ext cx="277510" cy="278258"/>
      </dsp:txXfrm>
    </dsp:sp>
    <dsp:sp modelId="{CE697B7D-001E-4A43-B4DF-390A1DDBD927}">
      <dsp:nvSpPr>
        <dsp:cNvPr id="0" name=""/>
        <dsp:cNvSpPr/>
      </dsp:nvSpPr>
      <dsp:spPr>
        <a:xfrm>
          <a:off x="7858356" y="92043"/>
          <a:ext cx="1870018" cy="12271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[AI] All right. Updating…</a:t>
          </a:r>
        </a:p>
      </dsp:txBody>
      <dsp:txXfrm>
        <a:off x="7894299" y="127986"/>
        <a:ext cx="1798132" cy="1155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E52DE5-23BF-4710-AB9D-66CA224AC637}" type="datetime1">
              <a:rPr lang="it-IT" smtClean="0"/>
              <a:t>18/09/2022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1D61A-AF03-41EE-B0AB-BE16E0B6CF4D}" type="datetime1">
              <a:rPr lang="it-IT" smtClean="0"/>
              <a:pPr/>
              <a:t>18/09/2022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noProof="0" smtClean="0"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6396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2279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SKL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permettere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macchina di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contestare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l'utente quando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riceve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delle labels poco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credibili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potrebbero essere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rumorose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l'utente - se ha sbagliato -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puo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' correggere il proprio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errore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 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2540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noProof="0" smtClean="0"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89593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6074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it-IT" noProof="0" smtClean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6187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1" name="Figura a mano libera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9" name="Figura a mano libera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quenza tempora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6FDD8603-5620-4365-B9E0-2169556F9EBF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85E66FE-388A-434B-B513-CB77949154F1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CD74CE1-EC79-4B01-A612-BF4B47893418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latin typeface="+mn-lt"/>
            </a:endParaRPr>
          </a:p>
        </p:txBody>
      </p:sp>
      <p:sp>
        <p:nvSpPr>
          <p:cNvPr id="6" name="Figura a mano libera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igura a mano libera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latin typeface="+mn-lt"/>
              </a:endParaRPr>
            </a:p>
          </p:txBody>
        </p:sp>
      </p:grp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34B6C3B1-B1BD-4801-AB00-5458EB34796C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2" name="Figura a mano libera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8BEBB37-5072-490E-837B-032C06653311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7" name="Figura a mano libera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Figura a mano libera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308EC7FC-22E7-4525-9F1D-DF97D5798CA0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953CE55-69E7-46A7-9B50-9481346CC9DC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er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it-IT" noProof="0"/>
              <a:t>"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2AFD790-55B0-496F-A2E8-14E760943AE7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31" name="Titolo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testo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1" name="Segnaposto testo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7" name="Segnaposto immagine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2" name="Segnaposto testo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8" name="Segnaposto immagine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4" name="Segnaposto testo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9" name="Segnaposto immagine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testo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17" name="Segnaposto testo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675391F-BD79-4702-BA2B-9006953B2039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Figura a mano libera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7" name="Figura a mano libera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al comple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olo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immagine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testo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2" name="Segnaposto testo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3" name="Segnaposto immagine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4" name="Segnaposto testo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5" name="Segnaposto testo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6" name="Segnaposto immagine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7" name="Segnaposto testo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38" name="Segnaposto testo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39" name="Segnaposto immagine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testo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1" name="Segnaposto testo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2" name="Segnaposto immagine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3" name="Segnaposto testo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4" name="Segnaposto testo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5" name="Segnaposto immagine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testo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47" name="Segnaposto testo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48" name="Segnaposto immagine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9" name="Segnaposto testo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0" name="Segnaposto testo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51" name="Segnaposto immagine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2" name="Segnaposto testo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Nome</a:t>
            </a:r>
          </a:p>
        </p:txBody>
      </p:sp>
      <p:sp>
        <p:nvSpPr>
          <p:cNvPr id="53" name="Segnaposto testo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Titolo</a:t>
            </a:r>
          </a:p>
        </p:txBody>
      </p:sp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22088CC-9827-4FA5-A6B2-E448608CC2D4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C1C4A979-DD02-4254-97D5-6A1607592DE9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616911" cy="2387600"/>
          </a:xfrm>
        </p:spPr>
        <p:txBody>
          <a:bodyPr rtlCol="0"/>
          <a:lstStyle/>
          <a:p>
            <a:pPr rtl="0"/>
            <a:r>
              <a:rPr lang="en-US" dirty="0"/>
              <a:t>Evaluating</a:t>
            </a:r>
            <a:r>
              <a:rPr lang="it-IT" dirty="0"/>
              <a:t> a label clearing AI </a:t>
            </a:r>
            <a:r>
              <a:rPr lang="en-US" dirty="0"/>
              <a:t>algorithm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it-IT" dirty="0"/>
              <a:t>by Massimo Stefan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62D068-6A66-0CF7-1CCF-EEC480681D6D}"/>
              </a:ext>
            </a:extLst>
          </p:cNvPr>
          <p:cNvSpPr txBox="1"/>
          <p:nvPr/>
        </p:nvSpPr>
        <p:spPr>
          <a:xfrm>
            <a:off x="2389517" y="5357005"/>
            <a:ext cx="450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Supervisor: Prof. Passerini A.</a:t>
            </a:r>
          </a:p>
          <a:p>
            <a:r>
              <a:rPr lang="en-US" dirty="0"/>
              <a:t>Co-supervisors: Teso S. &amp; Bontempelli A.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5C6DA-5E4C-F8A3-6AB0-D0F093E7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38" y="136525"/>
            <a:ext cx="3717962" cy="1347204"/>
          </a:xfrm>
        </p:spPr>
        <p:txBody>
          <a:bodyPr anchor="t"/>
          <a:lstStyle/>
          <a:p>
            <a:r>
              <a:rPr lang="en-US" dirty="0"/>
              <a:t>Project workflow</a:t>
            </a:r>
          </a:p>
        </p:txBody>
      </p:sp>
      <p:pic>
        <p:nvPicPr>
          <p:cNvPr id="8" name="Content Placeholder 7" descr="Graphical user interface, application, Teams">
            <a:extLst>
              <a:ext uri="{FF2B5EF4-FFF2-40B4-BE49-F238E27FC236}">
                <a16:creationId xmlns:a16="http://schemas.microsoft.com/office/drawing/2014/main" id="{366C52D8-A1BC-DD5C-6DA2-32FFE1B8F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63" t="5989" r="3422" b="28573"/>
          <a:stretch/>
        </p:blipFill>
        <p:spPr>
          <a:xfrm>
            <a:off x="381000" y="1218975"/>
            <a:ext cx="11402835" cy="5137375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AD71ED-D80D-4EB1-1454-B2F3B9ECD6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6FDD8603-5620-4365-B9E0-2169556F9EBF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6F850B-DA9B-AB14-F0BA-185FF3B1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4E818-C752-3947-D064-1157CD4AD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360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AD71ED-D80D-4EB1-1454-B2F3B9ECD6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6FDD8603-5620-4365-B9E0-2169556F9EBF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6F850B-DA9B-AB14-F0BA-185FF3B1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4E818-C752-3947-D064-1157CD4AD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11</a:t>
            </a:fld>
            <a:endParaRPr lang="it-IT" noProof="0"/>
          </a:p>
        </p:txBody>
      </p:sp>
      <p:pic>
        <p:nvPicPr>
          <p:cNvPr id="10" name="Content Placeholder 9" descr="Graphical user interface, application">
            <a:extLst>
              <a:ext uri="{FF2B5EF4-FFF2-40B4-BE49-F238E27FC236}">
                <a16:creationId xmlns:a16="http://schemas.microsoft.com/office/drawing/2014/main" id="{DD7FB29B-96A8-742B-2BC9-1745E696C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5952" y="963344"/>
            <a:ext cx="5374896" cy="527621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471BE9-F0F9-02A3-8AB1-B6681A29A85A}"/>
              </a:ext>
            </a:extLst>
          </p:cNvPr>
          <p:cNvSpPr txBox="1"/>
          <p:nvPr/>
        </p:nvSpPr>
        <p:spPr>
          <a:xfrm>
            <a:off x="381000" y="2459504"/>
            <a:ext cx="48166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No algorithm to counterexample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Multiple-choice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Sharp separation between example and counter-examples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EA947767-CA69-553A-E4C7-30DE31E6007B}"/>
              </a:ext>
            </a:extLst>
          </p:cNvPr>
          <p:cNvSpPr txBox="1">
            <a:spLocks/>
          </p:cNvSpPr>
          <p:nvPr/>
        </p:nvSpPr>
        <p:spPr>
          <a:xfrm>
            <a:off x="320638" y="136525"/>
            <a:ext cx="3717962" cy="1347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question</a:t>
            </a:r>
          </a:p>
        </p:txBody>
      </p:sp>
    </p:spTree>
    <p:extLst>
      <p:ext uri="{BB962C8B-B14F-4D97-AF65-F5344CB8AC3E}">
        <p14:creationId xmlns:p14="http://schemas.microsoft.com/office/powerpoint/2010/main" val="380477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AD71ED-D80D-4EB1-1454-B2F3B9ECD6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6FDD8603-5620-4365-B9E0-2169556F9EBF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6F850B-DA9B-AB14-F0BA-185FF3B1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4E818-C752-3947-D064-1157CD4AD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12</a:t>
            </a:fld>
            <a:endParaRPr lang="it-IT" noProof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71BE9-F0F9-02A3-8AB1-B6681A29A85A}"/>
              </a:ext>
            </a:extLst>
          </p:cNvPr>
          <p:cNvSpPr txBox="1"/>
          <p:nvPr/>
        </p:nvSpPr>
        <p:spPr>
          <a:xfrm>
            <a:off x="6096000" y="810127"/>
            <a:ext cx="6236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Algorithm to choice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Image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Anonymized data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EA947767-CA69-553A-E4C7-30DE31E6007B}"/>
              </a:ext>
            </a:extLst>
          </p:cNvPr>
          <p:cNvSpPr txBox="1">
            <a:spLocks/>
          </p:cNvSpPr>
          <p:nvPr/>
        </p:nvSpPr>
        <p:spPr>
          <a:xfrm>
            <a:off x="320638" y="136525"/>
            <a:ext cx="3717962" cy="13472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gathered</a:t>
            </a:r>
          </a:p>
        </p:txBody>
      </p:sp>
      <p:pic>
        <p:nvPicPr>
          <p:cNvPr id="9" name="Content Placeholder 8" descr="Graphical user interface, application">
            <a:extLst>
              <a:ext uri="{FF2B5EF4-FFF2-40B4-BE49-F238E27FC236}">
                <a16:creationId xmlns:a16="http://schemas.microsoft.com/office/drawing/2014/main" id="{F4CF8664-4DDA-28B9-A9A8-8F262A77F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049"/>
          <a:stretch/>
        </p:blipFill>
        <p:spPr>
          <a:xfrm>
            <a:off x="1291526" y="2685712"/>
            <a:ext cx="10030189" cy="2969682"/>
          </a:xfrm>
        </p:spPr>
      </p:pic>
    </p:spTree>
    <p:extLst>
      <p:ext uri="{BB962C8B-B14F-4D97-AF65-F5344CB8AC3E}">
        <p14:creationId xmlns:p14="http://schemas.microsoft.com/office/powerpoint/2010/main" val="412916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C212-11FA-3F13-360B-2E2E77763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average selection over all the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150E-9AB7-C957-5026-B6B9AB13E3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285E66FE-388A-434B-B513-CB77949154F1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6D17F-7A4E-5029-D0AD-C75EF01BA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7448E-F5AE-AD69-D492-C7AB64A5E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13</a:t>
            </a:fld>
            <a:endParaRPr lang="it-IT" noProof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36AECA-F991-D532-1BC0-4302041E5EE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7312620" y="2306443"/>
            <a:ext cx="4663440" cy="275044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1-NN counter-examples are the closest to the human eye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CINCER counter-examples are more interpretable in respect to IF’s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instance where the 3 methods are selected together</a:t>
            </a:r>
          </a:p>
          <a:p>
            <a:endParaRPr lang="en-US" dirty="0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FEEF4BC-95EA-2F10-C7BF-66434EB1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1019"/>
            <a:ext cx="6884870" cy="45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9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8D2B521-0A8B-7268-9745-E3C9470D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2AFD790-55B0-496F-A2E8-14E760943AE7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E8BC6E0-DD4A-0765-C604-12556DC6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C0B74BAE-ABAB-653F-EFCA-8A3009A2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2</a:t>
            </a:fld>
            <a:endParaRPr lang="it-IT" noProof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960523-E2ED-7B11-0217-AB1911A9F949}"/>
              </a:ext>
            </a:extLst>
          </p:cNvPr>
          <p:cNvSpPr txBox="1"/>
          <p:nvPr/>
        </p:nvSpPr>
        <p:spPr>
          <a:xfrm>
            <a:off x="1752600" y="1500808"/>
            <a:ext cx="89845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Introduction to the problem tackled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ML: Sequential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Solution? Skeptical learning (SKL)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is a counter-example?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Algorithms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CINCER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My internship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missing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Project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Example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Data gathered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B206FFE-F203-C9D3-A51C-0EFB38CBEFC5}"/>
              </a:ext>
            </a:extLst>
          </p:cNvPr>
          <p:cNvSpPr txBox="1"/>
          <p:nvPr/>
        </p:nvSpPr>
        <p:spPr>
          <a:xfrm>
            <a:off x="4513521" y="338585"/>
            <a:ext cx="316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+mj-lt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46241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9DE6B4-8ED2-026B-BE48-77152BD5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BEBB37-5072-490E-837B-032C06653311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A4F00D-2A28-0399-BF4F-0A20E44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AE043-904C-24AA-4E9B-D7CE58BE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3</a:t>
            </a:fld>
            <a:endParaRPr lang="it-IT" noProof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E305CB2A-9645-C86E-4DA3-4B0C8E599CF5}"/>
              </a:ext>
            </a:extLst>
          </p:cNvPr>
          <p:cNvSpPr txBox="1">
            <a:spLocks/>
          </p:cNvSpPr>
          <p:nvPr/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ML: Sequential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6C9C0-89AA-1C1F-7170-E2AF33121313}"/>
              </a:ext>
            </a:extLst>
          </p:cNvPr>
          <p:cNvSpPr txBox="1"/>
          <p:nvPr/>
        </p:nvSpPr>
        <p:spPr>
          <a:xfrm>
            <a:off x="1167491" y="2598003"/>
            <a:ext cx="977918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Sequential learning </a:t>
            </a:r>
            <a:r>
              <a:rPr lang="en-US" sz="2400" dirty="0">
                <a:solidFill>
                  <a:schemeClr val="bg1"/>
                </a:solidFill>
              </a:rPr>
              <a:t>is a type of learning in which one part of a task is learnt before the next.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Example: Understanding how a dog looks like receiving one image at the time</a:t>
            </a:r>
          </a:p>
        </p:txBody>
      </p:sp>
    </p:spTree>
    <p:extLst>
      <p:ext uri="{BB962C8B-B14F-4D97-AF65-F5344CB8AC3E}">
        <p14:creationId xmlns:p14="http://schemas.microsoft.com/office/powerpoint/2010/main" val="114692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F73C1E7-81E4-8723-1ADB-F0CC4CCDBB61}"/>
              </a:ext>
            </a:extLst>
          </p:cNvPr>
          <p:cNvSpPr txBox="1"/>
          <p:nvPr/>
        </p:nvSpPr>
        <p:spPr>
          <a:xfrm>
            <a:off x="376561" y="4525059"/>
            <a:ext cx="90194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CAE28B6-F25B-AECA-4D18-814F43D7EF87}"/>
              </a:ext>
            </a:extLst>
          </p:cNvPr>
          <p:cNvSpPr txBox="1"/>
          <p:nvPr/>
        </p:nvSpPr>
        <p:spPr>
          <a:xfrm>
            <a:off x="381000" y="3015531"/>
            <a:ext cx="103428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9DE6B4-8ED2-026B-BE48-77152BD5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BEBB37-5072-490E-837B-032C06653311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A4F00D-2A28-0399-BF4F-0A20E44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AE043-904C-24AA-4E9B-D7CE58BE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4</a:t>
            </a:fld>
            <a:endParaRPr lang="it-IT" noProof="0"/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05AC9CE9-0241-3984-0740-47B8C43285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2799968"/>
              </p:ext>
            </p:extLst>
          </p:nvPr>
        </p:nvGraphicFramePr>
        <p:xfrm>
          <a:off x="1415287" y="4525059"/>
          <a:ext cx="7341030" cy="142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F65763D6-532A-FA4E-14AE-554B938FF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844385"/>
              </p:ext>
            </p:extLst>
          </p:nvPr>
        </p:nvGraphicFramePr>
        <p:xfrm>
          <a:off x="1415287" y="2715782"/>
          <a:ext cx="7341030" cy="142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Titolo 1">
            <a:extLst>
              <a:ext uri="{FF2B5EF4-FFF2-40B4-BE49-F238E27FC236}">
                <a16:creationId xmlns:a16="http://schemas.microsoft.com/office/drawing/2014/main" id="{E305CB2A-9645-C86E-4DA3-4B0C8E599CF5}"/>
              </a:ext>
            </a:extLst>
          </p:cNvPr>
          <p:cNvSpPr txBox="1">
            <a:spLocks/>
          </p:cNvSpPr>
          <p:nvPr/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Problem: Label noise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E71C2-8985-5C54-FD1B-5FFC4B329C3A}"/>
              </a:ext>
            </a:extLst>
          </p:cNvPr>
          <p:cNvSpPr txBox="1"/>
          <p:nvPr/>
        </p:nvSpPr>
        <p:spPr>
          <a:xfrm>
            <a:off x="8497834" y="2332941"/>
            <a:ext cx="3416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Overall: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decrease model performances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increase the complexity of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98771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9DE6B4-8ED2-026B-BE48-77152BD5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BEBB37-5072-490E-837B-032C06653311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A4F00D-2A28-0399-BF4F-0A20E445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AE043-904C-24AA-4E9B-D7CE58BE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5</a:t>
            </a:fld>
            <a:endParaRPr lang="it-IT" noProof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60A98E-5E51-7D5F-E995-7BD32304B3C5}"/>
              </a:ext>
            </a:extLst>
          </p:cNvPr>
          <p:cNvSpPr txBox="1"/>
          <p:nvPr/>
        </p:nvSpPr>
        <p:spPr>
          <a:xfrm>
            <a:off x="1167492" y="2321808"/>
            <a:ext cx="10226413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Recognize a suspicious example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>
                <a:solidFill>
                  <a:srgbClr val="FFFF00"/>
                </a:solidFill>
              </a:rPr>
              <a:t>Identify an example responsible for the mistake (aka counter-example) </a:t>
            </a:r>
            <a:r>
              <a:rPr lang="en-US" sz="3600" b="1" dirty="0">
                <a:solidFill>
                  <a:srgbClr val="FFFF00"/>
                </a:solidFill>
              </a:rPr>
              <a:t>explaining why</a:t>
            </a:r>
            <a:r>
              <a:rPr lang="en-US" sz="3600" dirty="0">
                <a:solidFill>
                  <a:srgbClr val="FFFF00"/>
                </a:solidFill>
              </a:rPr>
              <a:t> it has been chosen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600" dirty="0">
                <a:solidFill>
                  <a:schemeClr val="bg1"/>
                </a:solidFill>
              </a:rPr>
              <a:t>Correct the example </a:t>
            </a:r>
            <a:r>
              <a:rPr lang="en-US" sz="3600" dirty="0">
                <a:solidFill>
                  <a:srgbClr val="FFFF00"/>
                </a:solidFill>
              </a:rPr>
              <a:t>and/or the counter-example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E305CB2A-9645-C86E-4DA3-4B0C8E599CF5}"/>
              </a:ext>
            </a:extLst>
          </p:cNvPr>
          <p:cNvSpPr txBox="1">
            <a:spLocks/>
          </p:cNvSpPr>
          <p:nvPr/>
        </p:nvSpPr>
        <p:spPr>
          <a:xfrm>
            <a:off x="1167492" y="381000"/>
            <a:ext cx="977918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Solution? Skeptical learning (SKL)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F1255-9984-4763-483C-2CE47EF331C2}"/>
              </a:ext>
            </a:extLst>
          </p:cNvPr>
          <p:cNvSpPr txBox="1"/>
          <p:nvPr/>
        </p:nvSpPr>
        <p:spPr>
          <a:xfrm>
            <a:off x="6836357" y="5605013"/>
            <a:ext cx="411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*New features from CINCER</a:t>
            </a:r>
          </a:p>
        </p:txBody>
      </p:sp>
    </p:spTree>
    <p:extLst>
      <p:ext uri="{BB962C8B-B14F-4D97-AF65-F5344CB8AC3E}">
        <p14:creationId xmlns:p14="http://schemas.microsoft.com/office/powerpoint/2010/main" val="280943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41676B-4544-ECB2-4E55-E058222F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counter-example?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65E90F65-7436-A054-2561-1DD00261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675391F-BD79-4702-BA2B-9006953B2039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7A002595-929F-1A9D-095E-968A1F6D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B3590B4C-C2DA-3877-E1FE-B975E39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6</a:t>
            </a:fld>
            <a:endParaRPr lang="it-IT" noProof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33E15DA-7086-B207-0B0D-42899673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75" y="2230612"/>
            <a:ext cx="8627534" cy="322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4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6158-BA74-367C-920A-C90EEB953A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7953CE55-69E7-46A7-9B50-9481346CC9DC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7719-EBC9-4677-BD90-7D157FEEC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B6F3-1729-2355-3552-7A1A68E1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7</a:t>
            </a:fld>
            <a:endParaRPr lang="it-IT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ECD7C4-A03F-7D2B-4A65-1E6C8D7FB20E}"/>
              </a:ext>
            </a:extLst>
          </p:cNvPr>
          <p:cNvSpPr txBox="1">
            <a:spLocks/>
          </p:cNvSpPr>
          <p:nvPr/>
        </p:nvSpPr>
        <p:spPr>
          <a:xfrm>
            <a:off x="856219" y="284747"/>
            <a:ext cx="8401624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Algorithms description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6D9F4F-C70B-91E7-7D77-39C16ED10F51}"/>
              </a:ext>
            </a:extLst>
          </p:cNvPr>
          <p:cNvSpPr txBox="1">
            <a:spLocks/>
          </p:cNvSpPr>
          <p:nvPr/>
        </p:nvSpPr>
        <p:spPr>
          <a:xfrm>
            <a:off x="182708" y="2379148"/>
            <a:ext cx="3569611" cy="347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1-NN (Nearest Neighbor)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D764DD-7C2C-B1D4-BBF4-5153F9860D0C}"/>
              </a:ext>
            </a:extLst>
          </p:cNvPr>
          <p:cNvSpPr txBox="1">
            <a:spLocks/>
          </p:cNvSpPr>
          <p:nvPr/>
        </p:nvSpPr>
        <p:spPr>
          <a:xfrm>
            <a:off x="182708" y="2798502"/>
            <a:ext cx="3461611" cy="28563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dirty="0"/>
              <a:t>The simplest one</a:t>
            </a:r>
          </a:p>
          <a:p>
            <a:pPr marL="342900" indent="-342900"/>
            <a:r>
              <a:rPr lang="en-US" sz="2400" dirty="0"/>
              <a:t>Uses the Euclidian distance image’s pixels</a:t>
            </a:r>
          </a:p>
          <a:p>
            <a:pPr marL="342900" indent="-342900"/>
            <a:r>
              <a:rPr lang="en-US" sz="2400" dirty="0"/>
              <a:t>Counter-examples not necessarily useful to the machine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2D2DD66-D5A6-1B6D-B47F-977AA7344B59}"/>
              </a:ext>
            </a:extLst>
          </p:cNvPr>
          <p:cNvSpPr txBox="1">
            <a:spLocks/>
          </p:cNvSpPr>
          <p:nvPr/>
        </p:nvSpPr>
        <p:spPr>
          <a:xfrm>
            <a:off x="4311194" y="2379148"/>
            <a:ext cx="3569611" cy="3476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IF (Influence function)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029B908-02E6-9EDD-CE44-737674B5B0D8}"/>
              </a:ext>
            </a:extLst>
          </p:cNvPr>
          <p:cNvSpPr txBox="1">
            <a:spLocks/>
          </p:cNvSpPr>
          <p:nvPr/>
        </p:nvSpPr>
        <p:spPr>
          <a:xfrm>
            <a:off x="4311194" y="2798502"/>
            <a:ext cx="3569611" cy="26758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on counter-examples that influence the most the machine skepticism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Too slow for an interactive enviroment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FF88AA3-C0A1-3A76-FBA6-755DDB284CC8}"/>
              </a:ext>
            </a:extLst>
          </p:cNvPr>
          <p:cNvSpPr txBox="1">
            <a:spLocks/>
          </p:cNvSpPr>
          <p:nvPr/>
        </p:nvSpPr>
        <p:spPr>
          <a:xfrm>
            <a:off x="8241389" y="2379148"/>
            <a:ext cx="3569611" cy="34766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CINCER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F7A4FD-F509-8AAB-9B68-7266E33FD271}"/>
              </a:ext>
            </a:extLst>
          </p:cNvPr>
          <p:cNvSpPr txBox="1">
            <a:spLocks/>
          </p:cNvSpPr>
          <p:nvPr/>
        </p:nvSpPr>
        <p:spPr>
          <a:xfrm>
            <a:off x="8241389" y="2798502"/>
            <a:ext cx="3569611" cy="20936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Approximation of 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Substitute the Hessian matrix with the Fisher information Matrix (FIM)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Quicker </a:t>
            </a:r>
            <a:r>
              <a:rPr lang="en-US" sz="2400"/>
              <a:t>than IF, suitable </a:t>
            </a:r>
            <a:r>
              <a:rPr lang="en-US" sz="2400" dirty="0"/>
              <a:t>in an interactive enviroment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A3F44C-1D41-6E08-89FF-E234B9299AC9}"/>
              </a:ext>
            </a:extLst>
          </p:cNvPr>
          <p:cNvSpPr/>
          <p:nvPr/>
        </p:nvSpPr>
        <p:spPr>
          <a:xfrm>
            <a:off x="3894706" y="2045368"/>
            <a:ext cx="36000" cy="36094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FF87424-2175-3E43-FA54-262D19B3056B}"/>
              </a:ext>
            </a:extLst>
          </p:cNvPr>
          <p:cNvSpPr/>
          <p:nvPr/>
        </p:nvSpPr>
        <p:spPr>
          <a:xfrm>
            <a:off x="8007097" y="2040607"/>
            <a:ext cx="36000" cy="36094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6E6E18-E51D-6933-7785-0C4F07565F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7953CE55-69E7-46A7-9B50-9481346CC9DC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6DADE2-B215-F061-F1C2-312B295A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F7679F-A349-EF47-ED40-E29FF3251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8</a:t>
            </a:fld>
            <a:endParaRPr lang="it-IT" noProof="0"/>
          </a:p>
        </p:txBody>
      </p:sp>
      <p:graphicFrame>
        <p:nvGraphicFramePr>
          <p:cNvPr id="16" name="Segnaposto contenuto 9">
            <a:extLst>
              <a:ext uri="{FF2B5EF4-FFF2-40B4-BE49-F238E27FC236}">
                <a16:creationId xmlns:a16="http://schemas.microsoft.com/office/drawing/2014/main" id="{950CFCC8-DD90-D040-8EA8-89DDC2B048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418385"/>
              </p:ext>
            </p:extLst>
          </p:nvPr>
        </p:nvGraphicFramePr>
        <p:xfrm>
          <a:off x="3490696" y="3641888"/>
          <a:ext cx="5210607" cy="1014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Segnaposto contenuto 9">
            <a:extLst>
              <a:ext uri="{FF2B5EF4-FFF2-40B4-BE49-F238E27FC236}">
                <a16:creationId xmlns:a16="http://schemas.microsoft.com/office/drawing/2014/main" id="{6C0962A2-A7DD-8213-9AD7-8FA339FD7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467516"/>
              </p:ext>
            </p:extLst>
          </p:nvPr>
        </p:nvGraphicFramePr>
        <p:xfrm>
          <a:off x="1231509" y="4800598"/>
          <a:ext cx="9732652" cy="141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8" name="Immagine 17">
            <a:extLst>
              <a:ext uri="{FF2B5EF4-FFF2-40B4-BE49-F238E27FC236}">
                <a16:creationId xmlns:a16="http://schemas.microsoft.com/office/drawing/2014/main" id="{3D75E7BD-B15B-4859-ABD9-4737B7572D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81194" y="211876"/>
            <a:ext cx="8663264" cy="317743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15773748-9A8B-C645-8241-99589A5EA27B}"/>
              </a:ext>
            </a:extLst>
          </p:cNvPr>
          <p:cNvSpPr/>
          <p:nvPr/>
        </p:nvSpPr>
        <p:spPr>
          <a:xfrm>
            <a:off x="2311317" y="1247217"/>
            <a:ext cx="2082800" cy="553376"/>
          </a:xfrm>
          <a:prstGeom prst="rect">
            <a:avLst/>
          </a:prstGeom>
          <a:solidFill>
            <a:srgbClr val="0068FF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219B9AF-C165-E5D7-70CC-DE6D0E41AAED}"/>
              </a:ext>
            </a:extLst>
          </p:cNvPr>
          <p:cNvSpPr/>
          <p:nvPr/>
        </p:nvSpPr>
        <p:spPr>
          <a:xfrm>
            <a:off x="2596064" y="1983342"/>
            <a:ext cx="3499936" cy="1048616"/>
          </a:xfrm>
          <a:prstGeom prst="rect">
            <a:avLst/>
          </a:prstGeom>
          <a:solidFill>
            <a:srgbClr val="32FE02">
              <a:alpha val="29804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FDA-43AD-4D24-858E-43B1361A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missing gap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53D5-EC94-66EF-5BD6-72CE9259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The </a:t>
            </a:r>
            <a:r>
              <a:rPr lang="en-US" sz="2800" b="1" dirty="0">
                <a:solidFill>
                  <a:srgbClr val="FF0000"/>
                </a:solidFill>
              </a:rPr>
              <a:t>evaluation</a:t>
            </a:r>
            <a:r>
              <a:rPr lang="en-US" sz="2800" dirty="0">
                <a:solidFill>
                  <a:srgbClr val="FF0000"/>
                </a:solidFill>
              </a:rPr>
              <a:t> of CINCER has been only simulated!</a:t>
            </a:r>
            <a:endParaRPr lang="en-US" sz="2800" dirty="0"/>
          </a:p>
          <a:p>
            <a:r>
              <a:rPr lang="en-US" sz="2800" dirty="0"/>
              <a:t>My internship fill this gap.</a:t>
            </a:r>
          </a:p>
          <a:p>
            <a:r>
              <a:rPr lang="en-US" sz="2800" dirty="0"/>
              <a:t>I developed a whole process to prove the effectiveness of CINCER </a:t>
            </a:r>
            <a:r>
              <a:rPr lang="en-US" sz="2800" u="sng" dirty="0"/>
              <a:t>in a real enviroment</a:t>
            </a:r>
            <a:r>
              <a:rPr lang="en-US" sz="2800" dirty="0"/>
              <a:t>, comparing the performances of </a:t>
            </a:r>
            <a:r>
              <a:rPr lang="en-US" sz="2800" b="1" dirty="0"/>
              <a:t>CINCER</a:t>
            </a:r>
            <a:r>
              <a:rPr lang="en-US" sz="2800" dirty="0"/>
              <a:t>, </a:t>
            </a:r>
            <a:r>
              <a:rPr lang="en-US" sz="2800" b="1" dirty="0"/>
              <a:t>IFs</a:t>
            </a:r>
            <a:r>
              <a:rPr lang="en-US" sz="2800" dirty="0"/>
              <a:t>, and </a:t>
            </a:r>
            <a:r>
              <a:rPr lang="en-US" sz="2800" b="1" dirty="0"/>
              <a:t>1-NN</a:t>
            </a:r>
            <a:r>
              <a:rPr lang="en-US" sz="2800" dirty="0"/>
              <a:t> </a:t>
            </a:r>
            <a:r>
              <a:rPr lang="en-US" sz="2800" u="sng" dirty="0"/>
              <a:t>with 100 real users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D6D93-C13D-CDDC-C642-42D32A3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308EC7FC-22E7-4525-9F1D-DF97D5798CA0}" type="datetime1">
              <a:rPr lang="it-IT" noProof="0" smtClean="0"/>
              <a:t>18/09/2022</a:t>
            </a:fld>
            <a:endParaRPr lang="it-IT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B8F5-9890-FD2D-AEE4-15B565E6D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it-IT" noProof="0"/>
              <a:t>Evaluating a label clearing AI algorithm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647B-D57D-CBFB-FEF5-E8671148F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61419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1_TF45331398_Win32" id="{8851CF0C-D36D-4A7B-BE68-3F7BED534F0B}" vid="{2EB0F34E-7874-4900-9060-48E970E3B15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universale</Template>
  <TotalTime>466</TotalTime>
  <Words>574</Words>
  <Application>Microsoft Office PowerPoint</Application>
  <PresentationFormat>Widescreen</PresentationFormat>
  <Paragraphs>122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Tema di Office</vt:lpstr>
      <vt:lpstr>Evaluating a label clearing AI algorithm</vt:lpstr>
      <vt:lpstr>PowerPoint Presentation</vt:lpstr>
      <vt:lpstr>PowerPoint Presentation</vt:lpstr>
      <vt:lpstr>PowerPoint Presentation</vt:lpstr>
      <vt:lpstr>PowerPoint Presentation</vt:lpstr>
      <vt:lpstr>What is a counter-example?</vt:lpstr>
      <vt:lpstr>PowerPoint Presentation</vt:lpstr>
      <vt:lpstr>PowerPoint Presentation</vt:lpstr>
      <vt:lpstr>The missing gap </vt:lpstr>
      <vt:lpstr>Project workflow</vt:lpstr>
      <vt:lpstr>PowerPoint Presentation</vt:lpstr>
      <vt:lpstr>PowerPoint Presentation</vt:lpstr>
      <vt:lpstr>Results: average selection over all the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 label cleaning AI algorithm</dc:title>
  <dc:creator>Itakello ಠ_ಠ</dc:creator>
  <cp:lastModifiedBy>Itakello ಠ_ಠ</cp:lastModifiedBy>
  <cp:revision>5</cp:revision>
  <dcterms:created xsi:type="dcterms:W3CDTF">2022-09-08T13:29:23Z</dcterms:created>
  <dcterms:modified xsi:type="dcterms:W3CDTF">2022-09-18T15:39:42Z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